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1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51-FADB-4330-8349-7F1527EFB1DD}" type="datetimeFigureOut">
              <a:rPr lang="en-AU" smtClean="0"/>
              <a:t>6/11/2016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5040-1F47-4362-BB54-8F896346D2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112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51-FADB-4330-8349-7F1527EFB1DD}" type="datetimeFigureOut">
              <a:rPr lang="en-AU" smtClean="0"/>
              <a:t>6/11/2016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5040-1F47-4362-BB54-8F896346D2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778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51-FADB-4330-8349-7F1527EFB1DD}" type="datetimeFigureOut">
              <a:rPr lang="en-AU" smtClean="0"/>
              <a:t>6/11/2016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5040-1F47-4362-BB54-8F896346D2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2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51-FADB-4330-8349-7F1527EFB1DD}" type="datetimeFigureOut">
              <a:rPr lang="en-AU" smtClean="0"/>
              <a:t>6/11/2016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5040-1F47-4362-BB54-8F896346D2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10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51-FADB-4330-8349-7F1527EFB1DD}" type="datetimeFigureOut">
              <a:rPr lang="en-AU" smtClean="0"/>
              <a:t>6/11/2016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5040-1F47-4362-BB54-8F896346D2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896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51-FADB-4330-8349-7F1527EFB1DD}" type="datetimeFigureOut">
              <a:rPr lang="en-AU" smtClean="0"/>
              <a:t>6/11/2016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5040-1F47-4362-BB54-8F896346D2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99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51-FADB-4330-8349-7F1527EFB1DD}" type="datetimeFigureOut">
              <a:rPr lang="en-AU" smtClean="0"/>
              <a:t>6/11/2016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5040-1F47-4362-BB54-8F896346D2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41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51-FADB-4330-8349-7F1527EFB1DD}" type="datetimeFigureOut">
              <a:rPr lang="en-AU" smtClean="0"/>
              <a:t>6/11/2016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5040-1F47-4362-BB54-8F896346D2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544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51-FADB-4330-8349-7F1527EFB1DD}" type="datetimeFigureOut">
              <a:rPr lang="en-AU" smtClean="0"/>
              <a:t>6/11/2016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5040-1F47-4362-BB54-8F896346D2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221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51-FADB-4330-8349-7F1527EFB1DD}" type="datetimeFigureOut">
              <a:rPr lang="en-AU" smtClean="0"/>
              <a:t>6/11/2016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5040-1F47-4362-BB54-8F896346D2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539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6351-FADB-4330-8349-7F1527EFB1DD}" type="datetimeFigureOut">
              <a:rPr lang="en-AU" smtClean="0"/>
              <a:t>6/11/2016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55040-1F47-4362-BB54-8F896346D2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56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E6351-FADB-4330-8349-7F1527EFB1DD}" type="datetimeFigureOut">
              <a:rPr lang="en-AU" smtClean="0"/>
              <a:t>6/11/2016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55040-1F47-4362-BB54-8F896346D2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14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/>
          <p:cNvGrpSpPr/>
          <p:nvPr/>
        </p:nvGrpSpPr>
        <p:grpSpPr>
          <a:xfrm>
            <a:off x="549730" y="100318"/>
            <a:ext cx="11092542" cy="6657364"/>
            <a:chOff x="934911" y="426521"/>
            <a:chExt cx="10005495" cy="6004957"/>
          </a:xfrm>
        </p:grpSpPr>
        <p:sp>
          <p:nvSpPr>
            <p:cNvPr id="14" name="Rectangle 13"/>
            <p:cNvSpPr/>
            <p:nvPr/>
          </p:nvSpPr>
          <p:spPr>
            <a:xfrm>
              <a:off x="6559500" y="1308349"/>
              <a:ext cx="1522282" cy="10655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Venture Quality</a:t>
              </a:r>
              <a:endParaRPr lang="en-AU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59500" y="4471141"/>
              <a:ext cx="1522282" cy="106559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Investment Confidence</a:t>
              </a:r>
              <a:endParaRPr lang="en-AU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18124" y="2646130"/>
              <a:ext cx="1522282" cy="15983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Investment Success</a:t>
              </a:r>
              <a:endParaRPr lang="en-AU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728229" y="1203173"/>
              <a:ext cx="326204" cy="1275947"/>
              <a:chOff x="6087457" y="1562771"/>
              <a:chExt cx="326204" cy="1275947"/>
            </a:xfrm>
          </p:grpSpPr>
          <p:sp>
            <p:nvSpPr>
              <p:cNvPr id="19" name="Arrow: Right 18"/>
              <p:cNvSpPr/>
              <p:nvPr/>
            </p:nvSpPr>
            <p:spPr>
              <a:xfrm rot="1194575">
                <a:off x="6087457" y="1562771"/>
                <a:ext cx="326204" cy="255760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20" name="Arrow: Right 19"/>
              <p:cNvSpPr/>
              <p:nvPr/>
            </p:nvSpPr>
            <p:spPr>
              <a:xfrm>
                <a:off x="6087457" y="2071730"/>
                <a:ext cx="326204" cy="255760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23" name="Arrow: Right 22"/>
              <p:cNvSpPr/>
              <p:nvPr/>
            </p:nvSpPr>
            <p:spPr>
              <a:xfrm rot="20405425" flipV="1">
                <a:off x="6087457" y="2582958"/>
                <a:ext cx="326204" cy="255760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sp>
          <p:nvSpPr>
            <p:cNvPr id="25" name="Arrow: Right 24"/>
            <p:cNvSpPr/>
            <p:nvPr/>
          </p:nvSpPr>
          <p:spPr>
            <a:xfrm rot="1194575">
              <a:off x="8618293" y="2325246"/>
              <a:ext cx="326204" cy="255760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6" name="Arrow: Right 25"/>
            <p:cNvSpPr/>
            <p:nvPr/>
          </p:nvSpPr>
          <p:spPr>
            <a:xfrm rot="20405425" flipV="1">
              <a:off x="8618292" y="4343262"/>
              <a:ext cx="326204" cy="255760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1630614" y="426521"/>
              <a:ext cx="3592544" cy="2733795"/>
              <a:chOff x="1989844" y="514864"/>
              <a:chExt cx="3592544" cy="273379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060106" y="610323"/>
                <a:ext cx="1522282" cy="6400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Human Capital</a:t>
                </a:r>
                <a:endParaRPr lang="en-AU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001065" y="514864"/>
                <a:ext cx="194316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Founder Capability</a:t>
                </a:r>
              </a:p>
              <a:p>
                <a:pPr algn="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NED Capability</a:t>
                </a:r>
              </a:p>
              <a:p>
                <a:pPr algn="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Staff Capability</a:t>
                </a:r>
                <a:endParaRPr lang="en-AU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060106" y="1609451"/>
                <a:ext cx="1522282" cy="6400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Social Capital</a:t>
                </a:r>
                <a:endParaRPr lang="en-AU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989844" y="1537753"/>
                <a:ext cx="19543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Social Media Reach</a:t>
                </a:r>
              </a:p>
              <a:p>
                <a:pPr algn="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Media Coverage</a:t>
                </a:r>
              </a:p>
              <a:p>
                <a:pPr algn="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Alliances</a:t>
                </a:r>
                <a:endParaRPr lang="en-AU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060106" y="2608579"/>
                <a:ext cx="1522282" cy="6400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Intellectual Capital</a:t>
                </a:r>
                <a:endParaRPr lang="en-AU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480363" y="2759342"/>
                <a:ext cx="1463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Patent Filings</a:t>
                </a:r>
                <a:endParaRPr lang="en-AU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34911" y="3586837"/>
              <a:ext cx="4288247" cy="2844641"/>
              <a:chOff x="1294141" y="3651492"/>
              <a:chExt cx="4288247" cy="2844641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1954578" y="3651492"/>
                <a:ext cx="1989647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Investment Record</a:t>
                </a:r>
              </a:p>
              <a:p>
                <a:pPr algn="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Investor Reputation</a:t>
                </a:r>
              </a:p>
              <a:p>
                <a:pPr algn="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Awards &amp; Grants</a:t>
                </a:r>
                <a:endParaRPr lang="en-AU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1294141" y="4776208"/>
                <a:ext cx="26500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Financial Performance</a:t>
                </a:r>
              </a:p>
              <a:p>
                <a:pPr algn="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Non-Financial Performance</a:t>
                </a:r>
                <a:endParaRPr lang="en-AU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536193" y="5665136"/>
                <a:ext cx="240803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Competitor Performance</a:t>
                </a:r>
              </a:p>
              <a:p>
                <a:pPr algn="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Local Economy</a:t>
                </a:r>
              </a:p>
              <a:p>
                <a:pPr algn="r"/>
                <a:r>
                  <a:rPr lang="en-US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Broader Economy</a:t>
                </a:r>
                <a:endParaRPr lang="en-AU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060106" y="3762339"/>
                <a:ext cx="1522282" cy="6400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Third Party Validation</a:t>
                </a:r>
                <a:endParaRPr lang="en-AU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060106" y="4761467"/>
                <a:ext cx="1522282" cy="6400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Historical Performance</a:t>
                </a:r>
                <a:endParaRPr lang="en-AU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060106" y="5760595"/>
                <a:ext cx="1522282" cy="64008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Context</a:t>
                </a:r>
                <a:endParaRPr lang="en-AU" b="1" dirty="0">
                  <a:solidFill>
                    <a:schemeClr val="tx1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5731372" y="4378878"/>
              <a:ext cx="326204" cy="1275947"/>
              <a:chOff x="6087457" y="1562771"/>
              <a:chExt cx="326204" cy="1275947"/>
            </a:xfrm>
          </p:grpSpPr>
          <p:sp>
            <p:nvSpPr>
              <p:cNvPr id="60" name="Arrow: Right 59"/>
              <p:cNvSpPr/>
              <p:nvPr/>
            </p:nvSpPr>
            <p:spPr>
              <a:xfrm rot="1194575">
                <a:off x="6087457" y="1562771"/>
                <a:ext cx="326204" cy="255760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61" name="Arrow: Right 60"/>
              <p:cNvSpPr/>
              <p:nvPr/>
            </p:nvSpPr>
            <p:spPr>
              <a:xfrm>
                <a:off x="6087457" y="2071730"/>
                <a:ext cx="326204" cy="255760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62" name="Arrow: Right 61"/>
              <p:cNvSpPr/>
              <p:nvPr/>
            </p:nvSpPr>
            <p:spPr>
              <a:xfrm rot="20405425" flipV="1">
                <a:off x="6087457" y="2582958"/>
                <a:ext cx="326204" cy="255760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412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Shelton</dc:creator>
  <cp:lastModifiedBy>Mark Shelton</cp:lastModifiedBy>
  <cp:revision>5</cp:revision>
  <dcterms:created xsi:type="dcterms:W3CDTF">2016-11-06T04:03:47Z</dcterms:created>
  <dcterms:modified xsi:type="dcterms:W3CDTF">2016-11-06T04:30:35Z</dcterms:modified>
</cp:coreProperties>
</file>