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8" r:id="rId5"/>
    <p:sldId id="270" r:id="rId6"/>
    <p:sldId id="260" r:id="rId7"/>
    <p:sldId id="271" r:id="rId8"/>
    <p:sldId id="266" r:id="rId9"/>
    <p:sldId id="267" r:id="rId10"/>
    <p:sldId id="268" r:id="rId11"/>
    <p:sldId id="269" r:id="rId12"/>
    <p:sldId id="256" r:id="rId13"/>
    <p:sldId id="25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243F7E-C6E8-407B-A04C-43B931383937}">
          <p14:sldIdLst>
            <p14:sldId id="261"/>
            <p14:sldId id="263"/>
            <p14:sldId id="262"/>
            <p14:sldId id="258"/>
            <p14:sldId id="270"/>
            <p14:sldId id="260"/>
            <p14:sldId id="271"/>
          </p14:sldIdLst>
        </p14:section>
        <p14:section name="Archive" id="{517D92A3-9FD2-4752-B335-482BC6744070}">
          <p14:sldIdLst>
            <p14:sldId id="266"/>
            <p14:sldId id="267"/>
            <p14:sldId id="268"/>
            <p14:sldId id="269"/>
            <p14:sldId id="256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D482"/>
    <a:srgbClr val="1F975B"/>
    <a:srgbClr val="FF9B9B"/>
    <a:srgbClr val="3E8E6A"/>
    <a:srgbClr val="487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6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1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6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50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10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0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6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F1B3-1EAF-4CC7-B071-A4BB5A7DCB5D}" type="datetimeFigureOut">
              <a:rPr lang="en-AU" smtClean="0"/>
              <a:t>26/05/2017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1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244915" y="439710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54715" y="3971678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244915" y="3971678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03695" y="3971678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Make Predictions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85955" y="4040258"/>
            <a:ext cx="1371600" cy="13716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  <a:stCxn id="4" idx="4"/>
            <a:endCxn id="34" idx="0"/>
          </p:cNvCxnSpPr>
          <p:nvPr/>
        </p:nvCxnSpPr>
        <p:spPr>
          <a:xfrm>
            <a:off x="4999295" y="1948470"/>
            <a:ext cx="0" cy="2771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7" idx="6"/>
          </p:cNvCxnSpPr>
          <p:nvPr/>
        </p:nvCxnSpPr>
        <p:spPr>
          <a:xfrm>
            <a:off x="9712455" y="4726058"/>
            <a:ext cx="57350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4313495" y="2225574"/>
            <a:ext cx="137160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2368395" y="4040258"/>
            <a:ext cx="137160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</a:p>
        </p:txBody>
      </p:sp>
      <p:cxnSp>
        <p:nvCxnSpPr>
          <p:cNvPr id="50" name="Straight Arrow Connector 49"/>
          <p:cNvCxnSpPr>
            <a:cxnSpLocks/>
            <a:stCxn id="5" idx="6"/>
            <a:endCxn id="45" idx="1"/>
          </p:cNvCxnSpPr>
          <p:nvPr/>
        </p:nvCxnSpPr>
        <p:spPr>
          <a:xfrm>
            <a:off x="1863475" y="4726058"/>
            <a:ext cx="50492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" idx="6"/>
            <a:endCxn id="59" idx="1"/>
          </p:cNvCxnSpPr>
          <p:nvPr/>
        </p:nvCxnSpPr>
        <p:spPr>
          <a:xfrm>
            <a:off x="5753675" y="4726058"/>
            <a:ext cx="50492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6258595" y="4040258"/>
            <a:ext cx="137160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</a:t>
            </a:r>
            <a:b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  <a:stCxn id="59" idx="3"/>
            <a:endCxn id="7" idx="2"/>
          </p:cNvCxnSpPr>
          <p:nvPr/>
        </p:nvCxnSpPr>
        <p:spPr>
          <a:xfrm>
            <a:off x="7630195" y="4726058"/>
            <a:ext cx="57350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exagon 65"/>
          <p:cNvSpPr/>
          <p:nvPr/>
        </p:nvSpPr>
        <p:spPr>
          <a:xfrm>
            <a:off x="56036" y="5727274"/>
            <a:ext cx="2106117" cy="811212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Pipeline Hyperparameters</a:t>
            </a:r>
          </a:p>
        </p:txBody>
      </p:sp>
      <p:cxnSp>
        <p:nvCxnSpPr>
          <p:cNvPr id="67" name="Straight Arrow Connector 66"/>
          <p:cNvCxnSpPr>
            <a:cxnSpLocks/>
            <a:endCxn id="5" idx="4"/>
          </p:cNvCxnSpPr>
          <p:nvPr/>
        </p:nvCxnSpPr>
        <p:spPr>
          <a:xfrm flipV="1">
            <a:off x="1109095" y="5480438"/>
            <a:ext cx="0" cy="246836"/>
          </a:xfrm>
          <a:prstGeom prst="straightConnector1">
            <a:avLst/>
          </a:prstGeom>
          <a:ln w="57150">
            <a:solidFill>
              <a:srgbClr val="30D48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exagon 68"/>
          <p:cNvSpPr/>
          <p:nvPr/>
        </p:nvSpPr>
        <p:spPr>
          <a:xfrm>
            <a:off x="3828243" y="5723252"/>
            <a:ext cx="2342104" cy="815234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Dataset Slices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Finalist Pipelines</a:t>
            </a:r>
          </a:p>
        </p:txBody>
      </p:sp>
      <p:cxnSp>
        <p:nvCxnSpPr>
          <p:cNvPr id="70" name="Straight Arrow Connector 69"/>
          <p:cNvCxnSpPr>
            <a:cxnSpLocks/>
            <a:stCxn id="6" idx="4"/>
          </p:cNvCxnSpPr>
          <p:nvPr/>
        </p:nvCxnSpPr>
        <p:spPr>
          <a:xfrm>
            <a:off x="4999295" y="5480438"/>
            <a:ext cx="0" cy="242814"/>
          </a:xfrm>
          <a:prstGeom prst="straightConnector1">
            <a:avLst/>
          </a:prstGeom>
          <a:ln w="57150">
            <a:solidFill>
              <a:srgbClr val="30D48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4" idx="1"/>
            <a:endCxn id="5" idx="7"/>
          </p:cNvCxnSpPr>
          <p:nvPr/>
        </p:nvCxnSpPr>
        <p:spPr>
          <a:xfrm flipH="1">
            <a:off x="1642522" y="2911374"/>
            <a:ext cx="2670973" cy="128125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34" idx="2"/>
            <a:endCxn id="6" idx="0"/>
          </p:cNvCxnSpPr>
          <p:nvPr/>
        </p:nvCxnSpPr>
        <p:spPr>
          <a:xfrm>
            <a:off x="4999295" y="3597174"/>
            <a:ext cx="0" cy="3745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4" idx="3"/>
            <a:endCxn id="7" idx="1"/>
          </p:cNvCxnSpPr>
          <p:nvPr/>
        </p:nvCxnSpPr>
        <p:spPr>
          <a:xfrm>
            <a:off x="5685095" y="2911374"/>
            <a:ext cx="2739553" cy="128125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909775" y="479797"/>
            <a:ext cx="1463040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PatentsView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8" name="Straight Arrow Connector 107"/>
          <p:cNvCxnSpPr>
            <a:cxnSpLocks/>
            <a:stCxn id="107" idx="3"/>
            <a:endCxn id="4" idx="2"/>
          </p:cNvCxnSpPr>
          <p:nvPr/>
        </p:nvCxnSpPr>
        <p:spPr>
          <a:xfrm>
            <a:off x="3372815" y="1188457"/>
            <a:ext cx="872100" cy="563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cxnSpLocks/>
            <a:stCxn id="45" idx="3"/>
            <a:endCxn id="6" idx="2"/>
          </p:cNvCxnSpPr>
          <p:nvPr/>
        </p:nvCxnSpPr>
        <p:spPr>
          <a:xfrm>
            <a:off x="3739995" y="4726058"/>
            <a:ext cx="50492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/>
          <p:cNvSpPr/>
          <p:nvPr/>
        </p:nvSpPr>
        <p:spPr>
          <a:xfrm>
            <a:off x="8272275" y="1643753"/>
            <a:ext cx="1371600" cy="13716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</a:p>
        </p:txBody>
      </p:sp>
      <p:cxnSp>
        <p:nvCxnSpPr>
          <p:cNvPr id="204" name="Straight Arrow Connector 203"/>
          <p:cNvCxnSpPr>
            <a:cxnSpLocks/>
            <a:stCxn id="4" idx="6"/>
            <a:endCxn id="203" idx="1"/>
          </p:cNvCxnSpPr>
          <p:nvPr/>
        </p:nvCxnSpPr>
        <p:spPr>
          <a:xfrm>
            <a:off x="5753675" y="1194090"/>
            <a:ext cx="2518600" cy="11354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cxnSpLocks/>
            <a:stCxn id="203" idx="2"/>
            <a:endCxn id="7" idx="0"/>
          </p:cNvCxnSpPr>
          <p:nvPr/>
        </p:nvCxnSpPr>
        <p:spPr>
          <a:xfrm>
            <a:off x="8958075" y="3015353"/>
            <a:ext cx="0" cy="95632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3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168736" y="1888958"/>
            <a:ext cx="9253003" cy="308008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6364705" y="1659590"/>
            <a:ext cx="3607416" cy="469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Optimisation: Pipeline Hyperparameters</a:t>
            </a:r>
          </a:p>
        </p:txBody>
      </p:sp>
      <p:cxnSp>
        <p:nvCxnSpPr>
          <p:cNvPr id="188" name="Straight Arrow Connector 187"/>
          <p:cNvCxnSpPr>
            <a:cxnSpLocks/>
            <a:stCxn id="80" idx="4"/>
            <a:endCxn id="5" idx="0"/>
          </p:cNvCxnSpPr>
          <p:nvPr/>
        </p:nvCxnSpPr>
        <p:spPr>
          <a:xfrm>
            <a:off x="624775" y="2293037"/>
            <a:ext cx="0" cy="6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Pipeline Creation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435757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52515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679875" y="2971057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793333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8882727" y="297105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9" name="Straight Arrow Connector 148"/>
          <p:cNvCxnSpPr>
            <a:cxnSpLocks/>
            <a:stCxn id="83" idx="3"/>
            <a:endCxn id="142" idx="3"/>
          </p:cNvCxnSpPr>
          <p:nvPr/>
        </p:nvCxnSpPr>
        <p:spPr>
          <a:xfrm flipV="1">
            <a:off x="3258138" y="3751546"/>
            <a:ext cx="311530" cy="337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4350157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7639995" y="3428257"/>
            <a:ext cx="1533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8707733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5614545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5439551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6528945" y="3428257"/>
            <a:ext cx="1509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167575" y="297254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256969" y="297254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081975" y="3429743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47" idx="3"/>
            <a:endCxn id="67" idx="2"/>
          </p:cNvCxnSpPr>
          <p:nvPr/>
        </p:nvCxnSpPr>
        <p:spPr>
          <a:xfrm>
            <a:off x="9797127" y="3428257"/>
            <a:ext cx="174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6" idx="5"/>
            <a:endCxn id="83" idx="1"/>
          </p:cNvCxnSpPr>
          <p:nvPr/>
        </p:nvCxnSpPr>
        <p:spPr>
          <a:xfrm>
            <a:off x="2037458" y="3753032"/>
            <a:ext cx="306280" cy="336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97212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11061514" y="297105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/>
          <p:cNvCxnSpPr>
            <a:cxnSpLocks/>
            <a:stCxn id="67" idx="6"/>
            <a:endCxn id="70" idx="1"/>
          </p:cNvCxnSpPr>
          <p:nvPr/>
        </p:nvCxnSpPr>
        <p:spPr>
          <a:xfrm>
            <a:off x="10886521" y="3428257"/>
            <a:ext cx="1749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70" idx="3"/>
          </p:cNvCxnSpPr>
          <p:nvPr/>
        </p:nvCxnSpPr>
        <p:spPr>
          <a:xfrm>
            <a:off x="11975914" y="3428257"/>
            <a:ext cx="21608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67575" y="1378637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: Rounded Corners 82"/>
          <p:cNvSpPr/>
          <p:nvPr/>
        </p:nvSpPr>
        <p:spPr>
          <a:xfrm>
            <a:off x="2343738" y="36321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: Rounded Corners 83"/>
          <p:cNvSpPr/>
          <p:nvPr/>
        </p:nvSpPr>
        <p:spPr>
          <a:xfrm>
            <a:off x="2346363" y="229303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9" name="Straight Arrow Connector 88"/>
          <p:cNvCxnSpPr>
            <a:cxnSpLocks/>
            <a:stCxn id="84" idx="3"/>
            <a:endCxn id="142" idx="1"/>
          </p:cNvCxnSpPr>
          <p:nvPr/>
        </p:nvCxnSpPr>
        <p:spPr>
          <a:xfrm>
            <a:off x="3260763" y="2750237"/>
            <a:ext cx="308905" cy="354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136" idx="7"/>
            <a:endCxn id="84" idx="1"/>
          </p:cNvCxnSpPr>
          <p:nvPr/>
        </p:nvCxnSpPr>
        <p:spPr>
          <a:xfrm flipV="1">
            <a:off x="2037458" y="2750237"/>
            <a:ext cx="308905" cy="356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4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055400" y="1946645"/>
            <a:ext cx="7030853" cy="2969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941567" y="297637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918872" y="361009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921497" y="22709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1146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4212021" y="2728167"/>
            <a:ext cx="709476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4212021" y="3756867"/>
            <a:ext cx="706851" cy="310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5835897" y="2728167"/>
            <a:ext cx="709476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5833272" y="3756867"/>
            <a:ext cx="712101" cy="310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10881360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223" idx="1"/>
          </p:cNvCxnSpPr>
          <p:nvPr/>
        </p:nvCxnSpPr>
        <p:spPr>
          <a:xfrm flipV="1">
            <a:off x="7325862" y="3425899"/>
            <a:ext cx="671198" cy="7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343153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2855967" y="3433578"/>
            <a:ext cx="575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68093" y="296869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10482493" y="3425899"/>
            <a:ext cx="398867" cy="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6411462" y="4705725"/>
            <a:ext cx="3355592" cy="45720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cxnSp>
        <p:nvCxnSpPr>
          <p:cNvPr id="117" name="Straight Arrow Connector 116"/>
          <p:cNvCxnSpPr>
            <a:cxnSpLocks/>
            <a:stCxn id="223" idx="3"/>
            <a:endCxn id="166" idx="2"/>
          </p:cNvCxnSpPr>
          <p:nvPr/>
        </p:nvCxnSpPr>
        <p:spPr>
          <a:xfrm>
            <a:off x="8911460" y="3425899"/>
            <a:ext cx="6566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19" idx="3"/>
          </p:cNvCxnSpPr>
          <p:nvPr/>
        </p:nvCxnSpPr>
        <p:spPr>
          <a:xfrm>
            <a:off x="11795760" y="3429000"/>
            <a:ext cx="396240" cy="45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Pipeline Selection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91" name="Straight Arrow Connector 190"/>
          <p:cNvCxnSpPr>
            <a:cxnSpLocks/>
            <a:stCxn id="5" idx="0"/>
            <a:endCxn id="255" idx="4"/>
          </p:cNvCxnSpPr>
          <p:nvPr/>
        </p:nvCxnSpPr>
        <p:spPr>
          <a:xfrm flipV="1">
            <a:off x="2398767" y="1609225"/>
            <a:ext cx="2706" cy="1367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/>
          <p:cNvSpPr/>
          <p:nvPr/>
        </p:nvSpPr>
        <p:spPr>
          <a:xfrm>
            <a:off x="342628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4864729" y="637993"/>
            <a:ext cx="1005840" cy="978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3" name="Rectangle: Rounded Corners 202"/>
          <p:cNvSpPr/>
          <p:nvPr/>
        </p:nvSpPr>
        <p:spPr>
          <a:xfrm>
            <a:off x="641146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4" name="Straight Arrow Connector 203"/>
          <p:cNvCxnSpPr>
            <a:cxnSpLocks/>
            <a:stCxn id="201" idx="3"/>
            <a:endCxn id="202" idx="2"/>
          </p:cNvCxnSpPr>
          <p:nvPr/>
        </p:nvCxnSpPr>
        <p:spPr>
          <a:xfrm flipV="1">
            <a:off x="4340682" y="1127197"/>
            <a:ext cx="524047" cy="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  <a:stCxn id="202" idx="6"/>
            <a:endCxn id="203" idx="1"/>
          </p:cNvCxnSpPr>
          <p:nvPr/>
        </p:nvCxnSpPr>
        <p:spPr>
          <a:xfrm>
            <a:off x="5870569" y="1127197"/>
            <a:ext cx="540893" cy="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  <a:stCxn id="255" idx="6"/>
            <a:endCxn id="201" idx="1"/>
          </p:cNvCxnSpPr>
          <p:nvPr/>
        </p:nvCxnSpPr>
        <p:spPr>
          <a:xfrm flipV="1">
            <a:off x="2898261" y="1127961"/>
            <a:ext cx="528021" cy="1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  <a:stCxn id="203" idx="2"/>
            <a:endCxn id="14" idx="0"/>
          </p:cNvCxnSpPr>
          <p:nvPr/>
        </p:nvCxnSpPr>
        <p:spPr>
          <a:xfrm>
            <a:off x="6868662" y="1585161"/>
            <a:ext cx="0" cy="13912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/>
          <p:cNvSpPr/>
          <p:nvPr/>
        </p:nvSpPr>
        <p:spPr>
          <a:xfrm>
            <a:off x="7997060" y="296869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28" name="Straight Arrow Connector 227"/>
          <p:cNvCxnSpPr>
            <a:cxnSpLocks/>
            <a:stCxn id="229" idx="6"/>
            <a:endCxn id="5" idx="1"/>
          </p:cNvCxnSpPr>
          <p:nvPr/>
        </p:nvCxnSpPr>
        <p:spPr>
          <a:xfrm>
            <a:off x="1366002" y="3433578"/>
            <a:ext cx="57556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451602" y="297637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904685" y="650025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803002" y="782320"/>
            <a:ext cx="3706389" cy="2824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0" name="Isosceles Triangle 369"/>
          <p:cNvSpPr/>
          <p:nvPr/>
        </p:nvSpPr>
        <p:spPr>
          <a:xfrm rot="20738071">
            <a:off x="7165103" y="2689355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1" name="Isosceles Triangle 370"/>
          <p:cNvSpPr/>
          <p:nvPr/>
        </p:nvSpPr>
        <p:spPr>
          <a:xfrm rot="21212976">
            <a:off x="8207536" y="2706600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7" name="Isosceles Triangle 316"/>
          <p:cNvSpPr/>
          <p:nvPr/>
        </p:nvSpPr>
        <p:spPr>
          <a:xfrm rot="3733304">
            <a:off x="9530288" y="3517301"/>
            <a:ext cx="144280" cy="161121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4" name="Straight Arrow Connector 83"/>
          <p:cNvCxnSpPr>
            <a:cxnSpLocks/>
            <a:endCxn id="21" idx="2"/>
          </p:cNvCxnSpPr>
          <p:nvPr/>
        </p:nvCxnSpPr>
        <p:spPr>
          <a:xfrm flipV="1">
            <a:off x="5847500" y="3838076"/>
            <a:ext cx="4026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6400996" y="4485267"/>
            <a:ext cx="5742876" cy="233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7" name="Rectangle 286"/>
          <p:cNvSpPr/>
          <p:nvPr/>
        </p:nvSpPr>
        <p:spPr>
          <a:xfrm>
            <a:off x="6599036" y="4928151"/>
            <a:ext cx="5454615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55098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1255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54326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507121" y="1677705"/>
            <a:ext cx="630773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507121" y="2848230"/>
            <a:ext cx="628746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6000465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507121" y="4159078"/>
            <a:ext cx="617767" cy="653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35584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370665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813048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2"/>
          </p:cNvCxnSpPr>
          <p:nvPr/>
        </p:nvCxnSpPr>
        <p:spPr>
          <a:xfrm>
            <a:off x="9280421" y="2788738"/>
            <a:ext cx="593418" cy="1049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91346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8823221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250113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726632" y="337858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0"/>
          </p:cNvCxnSpPr>
          <p:nvPr/>
        </p:nvCxnSpPr>
        <p:spPr>
          <a:xfrm>
            <a:off x="2809203" y="2139495"/>
            <a:ext cx="374629" cy="1239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679361" y="1876915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8593761" y="2331538"/>
            <a:ext cx="229460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4319337" y="498991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545172" y="4627308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7564522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62030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Transformers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9359538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10257046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4" name="Rectangle: Rounded Corners 283"/>
          <p:cNvSpPr/>
          <p:nvPr/>
        </p:nvSpPr>
        <p:spPr>
          <a:xfrm>
            <a:off x="6667014" y="5143168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5" name="Rectangle: Rounded Corners 284"/>
          <p:cNvSpPr/>
          <p:nvPr/>
        </p:nvSpPr>
        <p:spPr>
          <a:xfrm>
            <a:off x="11154552" y="5143168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8" name="Rectangle: Diagonal Corners Snipped 287"/>
          <p:cNvSpPr/>
          <p:nvPr/>
        </p:nvSpPr>
        <p:spPr>
          <a:xfrm>
            <a:off x="8593761" y="6149473"/>
            <a:ext cx="3247842" cy="58222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289" name="Straight Arrow Connector 288"/>
          <p:cNvCxnSpPr>
            <a:cxnSpLocks/>
            <a:stCxn id="284" idx="3"/>
            <a:endCxn id="280" idx="2"/>
          </p:cNvCxnSpPr>
          <p:nvPr/>
        </p:nvCxnSpPr>
        <p:spPr>
          <a:xfrm flipV="1">
            <a:off x="7489974" y="5550987"/>
            <a:ext cx="74548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cxnSpLocks/>
            <a:stCxn id="280" idx="6"/>
            <a:endCxn id="281" idx="2"/>
          </p:cNvCxnSpPr>
          <p:nvPr/>
        </p:nvCxnSpPr>
        <p:spPr>
          <a:xfrm>
            <a:off x="8387482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cxnSpLocks/>
            <a:stCxn id="281" idx="6"/>
            <a:endCxn id="282" idx="2"/>
          </p:cNvCxnSpPr>
          <p:nvPr/>
        </p:nvCxnSpPr>
        <p:spPr>
          <a:xfrm>
            <a:off x="9284990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cxnSpLocks/>
            <a:stCxn id="282" idx="6"/>
            <a:endCxn id="283" idx="2"/>
          </p:cNvCxnSpPr>
          <p:nvPr/>
        </p:nvCxnSpPr>
        <p:spPr>
          <a:xfrm>
            <a:off x="10182498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cxnSpLocks/>
            <a:stCxn id="283" idx="6"/>
            <a:endCxn id="285" idx="1"/>
          </p:cNvCxnSpPr>
          <p:nvPr/>
        </p:nvCxnSpPr>
        <p:spPr>
          <a:xfrm>
            <a:off x="11080006" y="5550987"/>
            <a:ext cx="74546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cxnSpLocks/>
            <a:stCxn id="81" idx="0"/>
          </p:cNvCxnSpPr>
          <p:nvPr/>
        </p:nvCxnSpPr>
        <p:spPr>
          <a:xfrm flipV="1">
            <a:off x="5847500" y="3835789"/>
            <a:ext cx="0" cy="1077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1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3674820" y="3835789"/>
            <a:ext cx="6686362" cy="2477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74819" y="566057"/>
            <a:ext cx="5435936" cy="309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4" name="Straight Arrow Connector 83"/>
          <p:cNvCxnSpPr>
            <a:cxnSpLocks/>
            <a:stCxn id="81" idx="3"/>
            <a:endCxn id="21" idx="2"/>
          </p:cNvCxnSpPr>
          <p:nvPr/>
        </p:nvCxnSpPr>
        <p:spPr>
          <a:xfrm flipV="1">
            <a:off x="6304700" y="3838076"/>
            <a:ext cx="3569139" cy="1193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21186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916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20414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217619" y="1677705"/>
            <a:ext cx="920275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217619" y="2848230"/>
            <a:ext cx="918248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5661344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217619" y="4159078"/>
            <a:ext cx="907269" cy="314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01672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031544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473927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0"/>
          </p:cNvCxnSpPr>
          <p:nvPr/>
        </p:nvCxnSpPr>
        <p:spPr>
          <a:xfrm>
            <a:off x="10331039" y="2788738"/>
            <a:ext cx="0" cy="592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57434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9873839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1224306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437130" y="337858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2"/>
            <a:endCxn id="136" idx="0"/>
          </p:cNvCxnSpPr>
          <p:nvPr/>
        </p:nvCxnSpPr>
        <p:spPr>
          <a:xfrm>
            <a:off x="2352003" y="2596695"/>
            <a:ext cx="542327" cy="78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53554" y="1876915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9567954" y="2331538"/>
            <a:ext cx="305885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6336086" y="1118799"/>
            <a:ext cx="1271924" cy="53082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5178398" y="379600"/>
            <a:ext cx="2672900" cy="4290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sp>
        <p:nvSpPr>
          <p:cNvPr id="71" name="Rectangle: Diagonal Corners Snipped 70"/>
          <p:cNvSpPr/>
          <p:nvPr/>
        </p:nvSpPr>
        <p:spPr>
          <a:xfrm>
            <a:off x="7018001" y="6025879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6972048" y="1649619"/>
            <a:ext cx="0" cy="22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7576510" y="187762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52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536440" y="1286073"/>
            <a:ext cx="8497077" cy="3365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18074553">
            <a:off x="5707529" y="2697256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/>
          <p:cNvSpPr/>
          <p:nvPr/>
        </p:nvSpPr>
        <p:spPr>
          <a:xfrm>
            <a:off x="39624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024050" y="315909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023117" y="1806082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Jun-2014)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28160" y="2511493"/>
            <a:ext cx="914400" cy="914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565917" y="2263282"/>
            <a:ext cx="457200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2565917" y="3291982"/>
            <a:ext cx="458133" cy="32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3937517" y="2263282"/>
            <a:ext cx="524554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3938450" y="3291982"/>
            <a:ext cx="523621" cy="32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1088136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79" idx="1"/>
          </p:cNvCxnSpPr>
          <p:nvPr/>
        </p:nvCxnSpPr>
        <p:spPr>
          <a:xfrm>
            <a:off x="524256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785428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310640" y="2968693"/>
            <a:ext cx="474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70720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1048512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Diagonal Corners Snipped 180"/>
          <p:cNvSpPr/>
          <p:nvPr/>
        </p:nvSpPr>
        <p:spPr>
          <a:xfrm>
            <a:off x="4099560" y="1695275"/>
            <a:ext cx="1371600" cy="4572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61" name="Rectangle: Diagonal Corners Snipped 60"/>
          <p:cNvSpPr/>
          <p:nvPr/>
        </p:nvSpPr>
        <p:spPr>
          <a:xfrm>
            <a:off x="8199120" y="1057473"/>
            <a:ext cx="1371600" cy="4572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4785360" y="2152475"/>
            <a:ext cx="0" cy="35901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563880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949440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1" name="Rectangle: Rounded Corners 100"/>
          <p:cNvSpPr/>
          <p:nvPr/>
        </p:nvSpPr>
        <p:spPr>
          <a:xfrm>
            <a:off x="826008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5" name="Straight Arrow Connector 104"/>
          <p:cNvCxnSpPr>
            <a:cxnSpLocks/>
            <a:stCxn id="79" idx="3"/>
            <a:endCxn id="100" idx="2"/>
          </p:cNvCxnSpPr>
          <p:nvPr/>
        </p:nvCxnSpPr>
        <p:spPr>
          <a:xfrm>
            <a:off x="655320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100" idx="6"/>
            <a:endCxn id="101" idx="1"/>
          </p:cNvCxnSpPr>
          <p:nvPr/>
        </p:nvCxnSpPr>
        <p:spPr>
          <a:xfrm>
            <a:off x="786384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101" idx="3"/>
            <a:endCxn id="166" idx="2"/>
          </p:cNvCxnSpPr>
          <p:nvPr/>
        </p:nvCxnSpPr>
        <p:spPr>
          <a:xfrm>
            <a:off x="917448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205000" y="4024960"/>
            <a:ext cx="7403921" cy="233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4509801" y="4467844"/>
            <a:ext cx="7008900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0409" y="4131033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659736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632737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578739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9551740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4686735" y="4791215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10524739" y="4791215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Scores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8578739" y="5749930"/>
            <a:ext cx="2768960" cy="469625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149" name="Straight Arrow Connector 148"/>
          <p:cNvCxnSpPr>
            <a:cxnSpLocks/>
            <a:stCxn id="146" idx="3"/>
            <a:endCxn id="142" idx="2"/>
          </p:cNvCxnSpPr>
          <p:nvPr/>
        </p:nvCxnSpPr>
        <p:spPr>
          <a:xfrm>
            <a:off x="5509695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6482696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9401699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10374700" y="5202695"/>
            <a:ext cx="150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7605738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7455697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8428698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11795760" y="2968693"/>
            <a:ext cx="3962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</p:cNvCxnSpPr>
          <p:nvPr/>
        </p:nvCxnSpPr>
        <p:spPr>
          <a:xfrm flipV="1">
            <a:off x="0" y="2970250"/>
            <a:ext cx="3962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Pipeline Selection</a:t>
            </a:r>
            <a:endParaRPr lang="en-AU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3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1371600" y="1696452"/>
            <a:ext cx="9396663" cy="3549315"/>
          </a:xfrm>
          <a:prstGeom prst="rect">
            <a:avLst/>
          </a:prstGeom>
          <a:solidFill>
            <a:schemeClr val="bg1"/>
          </a:solidFill>
          <a:ln w="57150">
            <a:solidFill>
              <a:srgbClr val="30D4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733" y="29718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733" y="5404815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5696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00967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Relational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187133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3"/>
            <a:endCxn id="21" idx="2"/>
          </p:cNvCxnSpPr>
          <p:nvPr/>
        </p:nvCxnSpPr>
        <p:spPr>
          <a:xfrm>
            <a:off x="1187133" y="5862015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5696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 to API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25438" y="2971800"/>
            <a:ext cx="960120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Database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264120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2371368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555603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785558" y="3429000"/>
            <a:ext cx="22411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9390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Flatten Tables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42047" y="2971800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Features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974661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 File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514250" y="2959768"/>
            <a:ext cx="987552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Clean</a:t>
            </a:r>
            <a:b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2647192" y="54048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 Records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2543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Database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5009673" y="54048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SQLite Table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009673" y="411959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 Table to Database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7" name="Straight Arrow Connector 56"/>
          <p:cNvCxnSpPr>
            <a:cxnSpLocks/>
            <a:stCxn id="52" idx="0"/>
            <a:endCxn id="53" idx="4"/>
          </p:cNvCxnSpPr>
          <p:nvPr/>
        </p:nvCxnSpPr>
        <p:spPr>
          <a:xfrm flipV="1">
            <a:off x="5466873" y="5033997"/>
            <a:ext cx="0" cy="37081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1" idx="6"/>
            <a:endCxn id="52" idx="1"/>
          </p:cNvCxnSpPr>
          <p:nvPr/>
        </p:nvCxnSpPr>
        <p:spPr>
          <a:xfrm>
            <a:off x="4739838" y="5862015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50" idx="3"/>
            <a:endCxn id="51" idx="2"/>
          </p:cNvCxnSpPr>
          <p:nvPr/>
        </p:nvCxnSpPr>
        <p:spPr>
          <a:xfrm>
            <a:off x="3561592" y="5862015"/>
            <a:ext cx="26384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21" idx="6"/>
            <a:endCxn id="50" idx="1"/>
          </p:cNvCxnSpPr>
          <p:nvPr/>
        </p:nvCxnSpPr>
        <p:spPr>
          <a:xfrm>
            <a:off x="2371368" y="5862015"/>
            <a:ext cx="27582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5924073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53" idx="0"/>
            <a:endCxn id="8" idx="2"/>
          </p:cNvCxnSpPr>
          <p:nvPr/>
        </p:nvCxnSpPr>
        <p:spPr>
          <a:xfrm flipV="1">
            <a:off x="5466873" y="3886200"/>
            <a:ext cx="0" cy="2333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7108308" y="3429000"/>
            <a:ext cx="23373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9476778" y="3429000"/>
            <a:ext cx="26983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8292543" y="3429000"/>
            <a:ext cx="20967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exagon 128"/>
          <p:cNvSpPr/>
          <p:nvPr/>
        </p:nvSpPr>
        <p:spPr>
          <a:xfrm>
            <a:off x="7108309" y="1470625"/>
            <a:ext cx="3326146" cy="469625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&amp; Test Databases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10952730" y="2057400"/>
            <a:ext cx="91440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0952730" y="3880184"/>
            <a:ext cx="91440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4" name="Straight Arrow Connector 143"/>
          <p:cNvCxnSpPr>
            <a:cxnSpLocks/>
            <a:stCxn id="45" idx="3"/>
          </p:cNvCxnSpPr>
          <p:nvPr/>
        </p:nvCxnSpPr>
        <p:spPr>
          <a:xfrm flipV="1">
            <a:off x="10661013" y="2514600"/>
            <a:ext cx="291717" cy="9144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45" idx="3"/>
          </p:cNvCxnSpPr>
          <p:nvPr/>
        </p:nvCxnSpPr>
        <p:spPr>
          <a:xfrm>
            <a:off x="10661013" y="3429000"/>
            <a:ext cx="291717" cy="90838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3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3375600" y="1888958"/>
            <a:ext cx="7046139" cy="3080084"/>
          </a:xfrm>
          <a:prstGeom prst="rect">
            <a:avLst/>
          </a:prstGeom>
          <a:solidFill>
            <a:schemeClr val="bg1"/>
          </a:solidFill>
          <a:ln w="57150">
            <a:solidFill>
              <a:srgbClr val="30D4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Hexagon 147"/>
          <p:cNvSpPr/>
          <p:nvPr/>
        </p:nvSpPr>
        <p:spPr>
          <a:xfrm>
            <a:off x="6364705" y="1659590"/>
            <a:ext cx="3607416" cy="469625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Hyperparameters</a:t>
            </a:r>
          </a:p>
        </p:txBody>
      </p:sp>
      <p:cxnSp>
        <p:nvCxnSpPr>
          <p:cNvPr id="188" name="Straight Arrow Connector 187"/>
          <p:cNvCxnSpPr>
            <a:cxnSpLocks/>
            <a:stCxn id="80" idx="4"/>
            <a:endCxn id="5" idx="0"/>
          </p:cNvCxnSpPr>
          <p:nvPr/>
        </p:nvCxnSpPr>
        <p:spPr>
          <a:xfrm>
            <a:off x="781187" y="2505978"/>
            <a:ext cx="0" cy="4665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435757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452515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6679875" y="2971057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793333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8882727" y="297105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9" name="Straight Arrow Connector 148"/>
          <p:cNvCxnSpPr>
            <a:cxnSpLocks/>
            <a:stCxn id="83" idx="3"/>
            <a:endCxn id="142" idx="3"/>
          </p:cNvCxnSpPr>
          <p:nvPr/>
        </p:nvCxnSpPr>
        <p:spPr>
          <a:xfrm flipV="1">
            <a:off x="3294234" y="3751546"/>
            <a:ext cx="275434" cy="33782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4350157" y="3428257"/>
            <a:ext cx="1749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7639995" y="3428257"/>
            <a:ext cx="15333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8707733" y="3428257"/>
            <a:ext cx="1749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5614545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5439551" y="3428257"/>
            <a:ext cx="1749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6528945" y="3428257"/>
            <a:ext cx="15093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323987" y="297254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389320" y="297254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238387" y="3429743"/>
            <a:ext cx="15093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47" idx="3"/>
            <a:endCxn id="67" idx="2"/>
          </p:cNvCxnSpPr>
          <p:nvPr/>
        </p:nvCxnSpPr>
        <p:spPr>
          <a:xfrm>
            <a:off x="9797127" y="3428257"/>
            <a:ext cx="17499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6" idx="5"/>
            <a:endCxn id="83" idx="1"/>
          </p:cNvCxnSpPr>
          <p:nvPr/>
        </p:nvCxnSpPr>
        <p:spPr>
          <a:xfrm>
            <a:off x="2169809" y="3753032"/>
            <a:ext cx="210025" cy="33633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9972121" y="2971057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061514" y="2971057"/>
            <a:ext cx="91440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/>
          <p:cNvCxnSpPr>
            <a:cxnSpLocks/>
            <a:stCxn id="67" idx="6"/>
          </p:cNvCxnSpPr>
          <p:nvPr/>
        </p:nvCxnSpPr>
        <p:spPr>
          <a:xfrm>
            <a:off x="10886521" y="3428257"/>
            <a:ext cx="17499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23987" y="159157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: Rounded Corners 82"/>
          <p:cNvSpPr/>
          <p:nvPr/>
        </p:nvSpPr>
        <p:spPr>
          <a:xfrm>
            <a:off x="2379834" y="36321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: Rounded Corners 83"/>
          <p:cNvSpPr/>
          <p:nvPr/>
        </p:nvSpPr>
        <p:spPr>
          <a:xfrm>
            <a:off x="2382459" y="229303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9" name="Straight Arrow Connector 88"/>
          <p:cNvCxnSpPr>
            <a:cxnSpLocks/>
            <a:stCxn id="84" idx="3"/>
            <a:endCxn id="142" idx="1"/>
          </p:cNvCxnSpPr>
          <p:nvPr/>
        </p:nvCxnSpPr>
        <p:spPr>
          <a:xfrm>
            <a:off x="3296859" y="2750237"/>
            <a:ext cx="272809" cy="35473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136" idx="7"/>
            <a:endCxn id="84" idx="1"/>
          </p:cNvCxnSpPr>
          <p:nvPr/>
        </p:nvCxnSpPr>
        <p:spPr>
          <a:xfrm flipV="1">
            <a:off x="2169809" y="2750237"/>
            <a:ext cx="212650" cy="35621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55111" y="210613"/>
            <a:ext cx="125215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4" name="Straight Arrow Connector 33"/>
          <p:cNvCxnSpPr>
            <a:cxnSpLocks/>
            <a:stCxn id="32" idx="2"/>
            <a:endCxn id="80" idx="0"/>
          </p:cNvCxnSpPr>
          <p:nvPr/>
        </p:nvCxnSpPr>
        <p:spPr>
          <a:xfrm>
            <a:off x="781187" y="1125013"/>
            <a:ext cx="0" cy="46656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36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140242" y="1804737"/>
            <a:ext cx="6870032" cy="3135334"/>
          </a:xfrm>
          <a:prstGeom prst="rect">
            <a:avLst/>
          </a:prstGeom>
          <a:solidFill>
            <a:schemeClr val="bg1"/>
          </a:solidFill>
          <a:ln w="57150">
            <a:solidFill>
              <a:srgbClr val="30D4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941567" y="297637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918872" y="361009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921497" y="227096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1146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4212021" y="2728167"/>
            <a:ext cx="709476" cy="38212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4212021" y="3756867"/>
            <a:ext cx="706851" cy="31043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5835897" y="2728167"/>
            <a:ext cx="709476" cy="38212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5833272" y="3756867"/>
            <a:ext cx="712101" cy="31043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0881360" y="2971800"/>
            <a:ext cx="91440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223" idx="1"/>
          </p:cNvCxnSpPr>
          <p:nvPr/>
        </p:nvCxnSpPr>
        <p:spPr>
          <a:xfrm flipV="1">
            <a:off x="7325862" y="3425899"/>
            <a:ext cx="671198" cy="767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3431532" y="2976378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2855967" y="3433578"/>
            <a:ext cx="57556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68093" y="2968699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</p:cNvCxnSpPr>
          <p:nvPr/>
        </p:nvCxnSpPr>
        <p:spPr>
          <a:xfrm>
            <a:off x="10482493" y="3425899"/>
            <a:ext cx="398867" cy="310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6868662" y="4705725"/>
            <a:ext cx="2898392" cy="457200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 Slices</a:t>
            </a:r>
          </a:p>
        </p:txBody>
      </p:sp>
      <p:cxnSp>
        <p:nvCxnSpPr>
          <p:cNvPr id="117" name="Straight Arrow Connector 116"/>
          <p:cNvCxnSpPr>
            <a:cxnSpLocks/>
            <a:stCxn id="223" idx="3"/>
            <a:endCxn id="166" idx="2"/>
          </p:cNvCxnSpPr>
          <p:nvPr/>
        </p:nvCxnSpPr>
        <p:spPr>
          <a:xfrm>
            <a:off x="8911460" y="3425899"/>
            <a:ext cx="65663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  <a:stCxn id="5" idx="0"/>
            <a:endCxn id="255" idx="4"/>
          </p:cNvCxnSpPr>
          <p:nvPr/>
        </p:nvCxnSpPr>
        <p:spPr>
          <a:xfrm flipV="1">
            <a:off x="2398767" y="1609225"/>
            <a:ext cx="2706" cy="136715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/>
          <p:cNvSpPr/>
          <p:nvPr/>
        </p:nvSpPr>
        <p:spPr>
          <a:xfrm>
            <a:off x="342628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4864729" y="637993"/>
            <a:ext cx="1005840" cy="97840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3" name="Rectangle: Rounded Corners 202"/>
          <p:cNvSpPr/>
          <p:nvPr/>
        </p:nvSpPr>
        <p:spPr>
          <a:xfrm>
            <a:off x="6411462" y="670761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4" name="Straight Arrow Connector 203"/>
          <p:cNvCxnSpPr>
            <a:cxnSpLocks/>
            <a:stCxn id="201" idx="3"/>
            <a:endCxn id="202" idx="2"/>
          </p:cNvCxnSpPr>
          <p:nvPr/>
        </p:nvCxnSpPr>
        <p:spPr>
          <a:xfrm flipV="1">
            <a:off x="4340682" y="1127197"/>
            <a:ext cx="524047" cy="76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  <a:stCxn id="202" idx="6"/>
            <a:endCxn id="203" idx="1"/>
          </p:cNvCxnSpPr>
          <p:nvPr/>
        </p:nvCxnSpPr>
        <p:spPr>
          <a:xfrm>
            <a:off x="5870569" y="1127197"/>
            <a:ext cx="540893" cy="76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  <a:stCxn id="255" idx="6"/>
            <a:endCxn id="201" idx="1"/>
          </p:cNvCxnSpPr>
          <p:nvPr/>
        </p:nvCxnSpPr>
        <p:spPr>
          <a:xfrm flipV="1">
            <a:off x="2898261" y="1127961"/>
            <a:ext cx="528021" cy="166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  <a:stCxn id="203" idx="2"/>
            <a:endCxn id="14" idx="0"/>
          </p:cNvCxnSpPr>
          <p:nvPr/>
        </p:nvCxnSpPr>
        <p:spPr>
          <a:xfrm>
            <a:off x="6868662" y="1585161"/>
            <a:ext cx="0" cy="139121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/>
          <p:cNvSpPr/>
          <p:nvPr/>
        </p:nvSpPr>
        <p:spPr>
          <a:xfrm>
            <a:off x="7997060" y="296869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28" name="Straight Arrow Connector 227"/>
          <p:cNvCxnSpPr>
            <a:cxnSpLocks/>
            <a:stCxn id="229" idx="6"/>
            <a:endCxn id="5" idx="1"/>
          </p:cNvCxnSpPr>
          <p:nvPr/>
        </p:nvCxnSpPr>
        <p:spPr>
          <a:xfrm>
            <a:off x="1366002" y="3433578"/>
            <a:ext cx="57556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451602" y="297637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904685" y="650025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7746" y="1489445"/>
            <a:ext cx="125215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5" name="Straight Arrow Connector 34"/>
          <p:cNvCxnSpPr>
            <a:cxnSpLocks/>
            <a:stCxn id="33" idx="2"/>
            <a:endCxn id="229" idx="0"/>
          </p:cNvCxnSpPr>
          <p:nvPr/>
        </p:nvCxnSpPr>
        <p:spPr>
          <a:xfrm>
            <a:off x="903822" y="2403845"/>
            <a:ext cx="4980" cy="57253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agon 39"/>
          <p:cNvSpPr/>
          <p:nvPr/>
        </p:nvSpPr>
        <p:spPr>
          <a:xfrm>
            <a:off x="7279270" y="2013587"/>
            <a:ext cx="1731329" cy="457200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 Pipelines</a:t>
            </a:r>
          </a:p>
        </p:txBody>
      </p:sp>
      <p:cxnSp>
        <p:nvCxnSpPr>
          <p:cNvPr id="8" name="Straight Connector 7"/>
          <p:cNvCxnSpPr>
            <a:stCxn id="14" idx="7"/>
          </p:cNvCxnSpPr>
          <p:nvPr/>
        </p:nvCxnSpPr>
        <p:spPr>
          <a:xfrm flipV="1">
            <a:off x="7191951" y="2470787"/>
            <a:ext cx="952984" cy="639502"/>
          </a:xfrm>
          <a:prstGeom prst="line">
            <a:avLst/>
          </a:prstGeom>
          <a:ln w="57150">
            <a:solidFill>
              <a:srgbClr val="30D48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3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cxnSpLocks/>
            <a:stCxn id="31" idx="6"/>
            <a:endCxn id="30" idx="1"/>
          </p:cNvCxnSpPr>
          <p:nvPr/>
        </p:nvCxnSpPr>
        <p:spPr>
          <a:xfrm flipV="1">
            <a:off x="3092475" y="3426103"/>
            <a:ext cx="271758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9399213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" name="Straight Arrow Connector 12"/>
          <p:cNvCxnSpPr>
            <a:cxnSpLocks/>
            <a:stCxn id="12" idx="0"/>
            <a:endCxn id="32" idx="4"/>
          </p:cNvCxnSpPr>
          <p:nvPr/>
        </p:nvCxnSpPr>
        <p:spPr>
          <a:xfrm flipV="1">
            <a:off x="9856413" y="3886200"/>
            <a:ext cx="0" cy="67351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32" idx="6"/>
            <a:endCxn id="35" idx="1"/>
          </p:cNvCxnSpPr>
          <p:nvPr/>
        </p:nvCxnSpPr>
        <p:spPr>
          <a:xfrm>
            <a:off x="10313613" y="3429000"/>
            <a:ext cx="38500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36" idx="3"/>
            <a:endCxn id="32" idx="2"/>
          </p:cNvCxnSpPr>
          <p:nvPr/>
        </p:nvCxnSpPr>
        <p:spPr>
          <a:xfrm>
            <a:off x="9049930" y="3429000"/>
            <a:ext cx="34928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8" idx="6"/>
            <a:endCxn id="36" idx="1"/>
          </p:cNvCxnSpPr>
          <p:nvPr/>
        </p:nvCxnSpPr>
        <p:spPr>
          <a:xfrm>
            <a:off x="7874368" y="3426103"/>
            <a:ext cx="261162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30" idx="3"/>
            <a:endCxn id="37" idx="2"/>
          </p:cNvCxnSpPr>
          <p:nvPr/>
        </p:nvCxnSpPr>
        <p:spPr>
          <a:xfrm>
            <a:off x="4278633" y="3426103"/>
            <a:ext cx="26026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5713571" y="36453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709610" y="2273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4" name="Straight Arrow Connector 23"/>
          <p:cNvCxnSpPr>
            <a:cxnSpLocks/>
            <a:stCxn id="23" idx="3"/>
            <a:endCxn id="38" idx="1"/>
          </p:cNvCxnSpPr>
          <p:nvPr/>
        </p:nvCxnSpPr>
        <p:spPr>
          <a:xfrm>
            <a:off x="6624010" y="2730915"/>
            <a:ext cx="469869" cy="3718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22" idx="3"/>
            <a:endCxn id="38" idx="3"/>
          </p:cNvCxnSpPr>
          <p:nvPr/>
        </p:nvCxnSpPr>
        <p:spPr>
          <a:xfrm flipV="1">
            <a:off x="6627971" y="3749392"/>
            <a:ext cx="465908" cy="3531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37" idx="7"/>
            <a:endCxn id="23" idx="1"/>
          </p:cNvCxnSpPr>
          <p:nvPr/>
        </p:nvCxnSpPr>
        <p:spPr>
          <a:xfrm flipV="1">
            <a:off x="5319391" y="2730915"/>
            <a:ext cx="390219" cy="3718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37" idx="5"/>
            <a:endCxn id="22" idx="1"/>
          </p:cNvCxnSpPr>
          <p:nvPr/>
        </p:nvCxnSpPr>
        <p:spPr>
          <a:xfrm>
            <a:off x="5319391" y="3749392"/>
            <a:ext cx="394180" cy="3531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6959968" y="69431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19489" y="671913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3364233" y="296890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178075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399213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98621" y="2971800"/>
            <a:ext cx="98878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8135530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538902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959968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9" name="Straight Arrow Connector 38"/>
          <p:cNvCxnSpPr>
            <a:cxnSpLocks/>
            <a:stCxn id="30" idx="0"/>
            <a:endCxn id="29" idx="4"/>
          </p:cNvCxnSpPr>
          <p:nvPr/>
        </p:nvCxnSpPr>
        <p:spPr>
          <a:xfrm flipH="1" flipV="1">
            <a:off x="3816277" y="1631113"/>
            <a:ext cx="5156" cy="13377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44" idx="6"/>
            <a:endCxn id="28" idx="1"/>
          </p:cNvCxnSpPr>
          <p:nvPr/>
        </p:nvCxnSpPr>
        <p:spPr>
          <a:xfrm>
            <a:off x="6624010" y="1148033"/>
            <a:ext cx="335958" cy="34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28" idx="2"/>
            <a:endCxn id="38" idx="0"/>
          </p:cNvCxnSpPr>
          <p:nvPr/>
        </p:nvCxnSpPr>
        <p:spPr>
          <a:xfrm>
            <a:off x="7417168" y="1608713"/>
            <a:ext cx="0" cy="13601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709610" y="690833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4536921" y="69083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6" name="Straight Arrow Connector 45"/>
          <p:cNvCxnSpPr>
            <a:cxnSpLocks/>
            <a:stCxn id="45" idx="3"/>
            <a:endCxn id="44" idx="2"/>
          </p:cNvCxnSpPr>
          <p:nvPr/>
        </p:nvCxnSpPr>
        <p:spPr>
          <a:xfrm>
            <a:off x="5451321" y="1148033"/>
            <a:ext cx="25828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9" idx="6"/>
            <a:endCxn id="45" idx="1"/>
          </p:cNvCxnSpPr>
          <p:nvPr/>
        </p:nvCxnSpPr>
        <p:spPr>
          <a:xfrm flipV="1">
            <a:off x="4313065" y="1148033"/>
            <a:ext cx="223856" cy="34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62" idx="6"/>
            <a:endCxn id="12" idx="1"/>
          </p:cNvCxnSpPr>
          <p:nvPr/>
        </p:nvCxnSpPr>
        <p:spPr>
          <a:xfrm>
            <a:off x="5451321" y="5016915"/>
            <a:ext cx="394789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68724" y="2968903"/>
            <a:ext cx="125215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3"/>
            <a:endCxn id="31" idx="2"/>
          </p:cNvCxnSpPr>
          <p:nvPr/>
        </p:nvCxnSpPr>
        <p:spPr>
          <a:xfrm>
            <a:off x="1720875" y="3426103"/>
            <a:ext cx="457200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3364233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  <a:stCxn id="31" idx="4"/>
            <a:endCxn id="59" idx="1"/>
          </p:cNvCxnSpPr>
          <p:nvPr/>
        </p:nvCxnSpPr>
        <p:spPr>
          <a:xfrm>
            <a:off x="2635275" y="3886200"/>
            <a:ext cx="728958" cy="113071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59" idx="3"/>
            <a:endCxn id="62" idx="2"/>
          </p:cNvCxnSpPr>
          <p:nvPr/>
        </p:nvCxnSpPr>
        <p:spPr>
          <a:xfrm>
            <a:off x="4278633" y="5016915"/>
            <a:ext cx="25828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536921" y="45597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2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2583649" y="1888957"/>
            <a:ext cx="7596003" cy="4499811"/>
          </a:xfrm>
          <a:prstGeom prst="rect">
            <a:avLst/>
          </a:prstGeom>
          <a:solidFill>
            <a:schemeClr val="bg1"/>
          </a:solidFill>
          <a:ln w="57150">
            <a:solidFill>
              <a:srgbClr val="30D48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5" name="Straight Arrow Connector 134"/>
          <p:cNvCxnSpPr>
            <a:cxnSpLocks/>
            <a:stCxn id="156" idx="6"/>
            <a:endCxn id="155" idx="1"/>
          </p:cNvCxnSpPr>
          <p:nvPr/>
        </p:nvCxnSpPr>
        <p:spPr>
          <a:xfrm flipV="1">
            <a:off x="1299764" y="3426103"/>
            <a:ext cx="271758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/>
          <p:cNvSpPr/>
          <p:nvPr/>
        </p:nvSpPr>
        <p:spPr>
          <a:xfrm>
            <a:off x="7474150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7" name="Straight Arrow Connector 136"/>
          <p:cNvCxnSpPr>
            <a:cxnSpLocks/>
            <a:stCxn id="136" idx="0"/>
            <a:endCxn id="157" idx="4"/>
          </p:cNvCxnSpPr>
          <p:nvPr/>
        </p:nvCxnSpPr>
        <p:spPr>
          <a:xfrm flipV="1">
            <a:off x="7931350" y="3886200"/>
            <a:ext cx="0" cy="67351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157" idx="6"/>
            <a:endCxn id="178" idx="1"/>
          </p:cNvCxnSpPr>
          <p:nvPr/>
        </p:nvCxnSpPr>
        <p:spPr>
          <a:xfrm flipV="1">
            <a:off x="8388550" y="3426103"/>
            <a:ext cx="215585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  <a:stCxn id="159" idx="3"/>
            <a:endCxn id="157" idx="2"/>
          </p:cNvCxnSpPr>
          <p:nvPr/>
        </p:nvCxnSpPr>
        <p:spPr>
          <a:xfrm>
            <a:off x="7257219" y="3429000"/>
            <a:ext cx="21693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cxnSpLocks/>
            <a:stCxn id="161" idx="6"/>
            <a:endCxn id="159" idx="1"/>
          </p:cNvCxnSpPr>
          <p:nvPr/>
        </p:nvCxnSpPr>
        <p:spPr>
          <a:xfrm>
            <a:off x="6081657" y="3426103"/>
            <a:ext cx="261162" cy="289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  <a:stCxn id="155" idx="3"/>
            <a:endCxn id="160" idx="2"/>
          </p:cNvCxnSpPr>
          <p:nvPr/>
        </p:nvCxnSpPr>
        <p:spPr>
          <a:xfrm>
            <a:off x="2485922" y="3426103"/>
            <a:ext cx="26026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/>
          <p:cNvSpPr/>
          <p:nvPr/>
        </p:nvSpPr>
        <p:spPr>
          <a:xfrm>
            <a:off x="3920860" y="36453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3916899" y="2273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7" name="Straight Arrow Connector 146"/>
          <p:cNvCxnSpPr>
            <a:cxnSpLocks/>
            <a:stCxn id="146" idx="3"/>
            <a:endCxn id="161" idx="1"/>
          </p:cNvCxnSpPr>
          <p:nvPr/>
        </p:nvCxnSpPr>
        <p:spPr>
          <a:xfrm>
            <a:off x="4831299" y="2730915"/>
            <a:ext cx="469869" cy="3718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cxnSpLocks/>
            <a:stCxn id="145" idx="3"/>
            <a:endCxn id="161" idx="3"/>
          </p:cNvCxnSpPr>
          <p:nvPr/>
        </p:nvCxnSpPr>
        <p:spPr>
          <a:xfrm flipV="1">
            <a:off x="4835260" y="3749392"/>
            <a:ext cx="465908" cy="3531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cxnSpLocks/>
            <a:stCxn id="160" idx="7"/>
            <a:endCxn id="146" idx="1"/>
          </p:cNvCxnSpPr>
          <p:nvPr/>
        </p:nvCxnSpPr>
        <p:spPr>
          <a:xfrm flipV="1">
            <a:off x="3526680" y="2730915"/>
            <a:ext cx="390219" cy="37189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cxnSpLocks/>
            <a:stCxn id="160" idx="5"/>
            <a:endCxn id="145" idx="1"/>
          </p:cNvCxnSpPr>
          <p:nvPr/>
        </p:nvCxnSpPr>
        <p:spPr>
          <a:xfrm>
            <a:off x="3526680" y="3749392"/>
            <a:ext cx="394180" cy="3531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/>
          <p:cNvSpPr/>
          <p:nvPr/>
        </p:nvSpPr>
        <p:spPr>
          <a:xfrm>
            <a:off x="5167257" y="69431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526778" y="671913"/>
            <a:ext cx="993576" cy="959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5" name="Rectangle: Rounded Corners 154"/>
          <p:cNvSpPr/>
          <p:nvPr/>
        </p:nvSpPr>
        <p:spPr>
          <a:xfrm>
            <a:off x="1571522" y="296890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85364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7474150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9" name="Rectangle: Rounded Corners 158"/>
          <p:cNvSpPr/>
          <p:nvPr/>
        </p:nvSpPr>
        <p:spPr>
          <a:xfrm>
            <a:off x="6342819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2746191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5167257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2" name="Straight Arrow Connector 161"/>
          <p:cNvCxnSpPr>
            <a:cxnSpLocks/>
            <a:stCxn id="155" idx="0"/>
            <a:endCxn id="154" idx="4"/>
          </p:cNvCxnSpPr>
          <p:nvPr/>
        </p:nvCxnSpPr>
        <p:spPr>
          <a:xfrm flipH="1" flipV="1">
            <a:off x="2023566" y="1631113"/>
            <a:ext cx="5156" cy="13377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cxnSpLocks/>
            <a:stCxn id="165" idx="6"/>
            <a:endCxn id="153" idx="1"/>
          </p:cNvCxnSpPr>
          <p:nvPr/>
        </p:nvCxnSpPr>
        <p:spPr>
          <a:xfrm>
            <a:off x="4831299" y="1148033"/>
            <a:ext cx="335958" cy="34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cxnSpLocks/>
            <a:stCxn id="153" idx="2"/>
            <a:endCxn id="161" idx="0"/>
          </p:cNvCxnSpPr>
          <p:nvPr/>
        </p:nvCxnSpPr>
        <p:spPr>
          <a:xfrm>
            <a:off x="5624457" y="1608713"/>
            <a:ext cx="0" cy="136019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916899" y="690833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6" name="Rectangle: Rounded Corners 165"/>
          <p:cNvSpPr/>
          <p:nvPr/>
        </p:nvSpPr>
        <p:spPr>
          <a:xfrm>
            <a:off x="2744210" y="69083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7" name="Straight Arrow Connector 166"/>
          <p:cNvCxnSpPr>
            <a:cxnSpLocks/>
            <a:stCxn id="166" idx="3"/>
            <a:endCxn id="165" idx="2"/>
          </p:cNvCxnSpPr>
          <p:nvPr/>
        </p:nvCxnSpPr>
        <p:spPr>
          <a:xfrm>
            <a:off x="3658610" y="1148033"/>
            <a:ext cx="25828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  <a:stCxn id="154" idx="6"/>
            <a:endCxn id="166" idx="1"/>
          </p:cNvCxnSpPr>
          <p:nvPr/>
        </p:nvCxnSpPr>
        <p:spPr>
          <a:xfrm flipV="1">
            <a:off x="2520354" y="1148033"/>
            <a:ext cx="223856" cy="348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175" idx="6"/>
            <a:endCxn id="136" idx="1"/>
          </p:cNvCxnSpPr>
          <p:nvPr/>
        </p:nvCxnSpPr>
        <p:spPr>
          <a:xfrm>
            <a:off x="3658610" y="5016915"/>
            <a:ext cx="381554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216488" y="1828800"/>
            <a:ext cx="1252151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1" name="Straight Arrow Connector 170"/>
          <p:cNvCxnSpPr>
            <a:cxnSpLocks/>
            <a:stCxn id="170" idx="2"/>
            <a:endCxn id="156" idx="0"/>
          </p:cNvCxnSpPr>
          <p:nvPr/>
        </p:nvCxnSpPr>
        <p:spPr>
          <a:xfrm>
            <a:off x="842564" y="2743200"/>
            <a:ext cx="0" cy="2286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/>
          <p:cNvSpPr/>
          <p:nvPr/>
        </p:nvSpPr>
        <p:spPr>
          <a:xfrm>
            <a:off x="1571522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3" name="Straight Arrow Connector 172"/>
          <p:cNvCxnSpPr>
            <a:cxnSpLocks/>
            <a:stCxn id="156" idx="4"/>
            <a:endCxn id="172" idx="1"/>
          </p:cNvCxnSpPr>
          <p:nvPr/>
        </p:nvCxnSpPr>
        <p:spPr>
          <a:xfrm>
            <a:off x="842564" y="3886200"/>
            <a:ext cx="728958" cy="113071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  <a:stCxn id="172" idx="3"/>
            <a:endCxn id="175" idx="2"/>
          </p:cNvCxnSpPr>
          <p:nvPr/>
        </p:nvCxnSpPr>
        <p:spPr>
          <a:xfrm>
            <a:off x="2485922" y="5016915"/>
            <a:ext cx="25828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2744210" y="45597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9722451" y="296890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0840767" y="2968903"/>
            <a:ext cx="988780" cy="91440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8" name="Rectangle: Rounded Corners 177"/>
          <p:cNvSpPr/>
          <p:nvPr/>
        </p:nvSpPr>
        <p:spPr>
          <a:xfrm>
            <a:off x="8604135" y="296890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9" name="Straight Arrow Connector 178"/>
          <p:cNvCxnSpPr>
            <a:cxnSpLocks/>
            <a:stCxn id="178" idx="3"/>
            <a:endCxn id="176" idx="2"/>
          </p:cNvCxnSpPr>
          <p:nvPr/>
        </p:nvCxnSpPr>
        <p:spPr>
          <a:xfrm>
            <a:off x="9518535" y="3426103"/>
            <a:ext cx="20391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cxnSpLocks/>
            <a:stCxn id="176" idx="6"/>
            <a:endCxn id="177" idx="1"/>
          </p:cNvCxnSpPr>
          <p:nvPr/>
        </p:nvCxnSpPr>
        <p:spPr>
          <a:xfrm>
            <a:off x="10636851" y="3426103"/>
            <a:ext cx="20391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: Rounded Corners 184"/>
          <p:cNvSpPr/>
          <p:nvPr/>
        </p:nvSpPr>
        <p:spPr>
          <a:xfrm>
            <a:off x="8598300" y="45597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3201410" y="5931315"/>
            <a:ext cx="5854090" cy="289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  <a:stCxn id="175" idx="4"/>
          </p:cNvCxnSpPr>
          <p:nvPr/>
        </p:nvCxnSpPr>
        <p:spPr>
          <a:xfrm>
            <a:off x="3201410" y="5474115"/>
            <a:ext cx="0" cy="4572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  <a:endCxn id="185" idx="2"/>
          </p:cNvCxnSpPr>
          <p:nvPr/>
        </p:nvCxnSpPr>
        <p:spPr>
          <a:xfrm flipV="1">
            <a:off x="9055500" y="5474115"/>
            <a:ext cx="0" cy="45720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85" idx="0"/>
            <a:endCxn id="176" idx="3"/>
          </p:cNvCxnSpPr>
          <p:nvPr/>
        </p:nvCxnSpPr>
        <p:spPr>
          <a:xfrm flipV="1">
            <a:off x="9055500" y="3749392"/>
            <a:ext cx="800862" cy="81032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Hexagon 198"/>
          <p:cNvSpPr/>
          <p:nvPr/>
        </p:nvSpPr>
        <p:spPr>
          <a:xfrm>
            <a:off x="8047503" y="1110405"/>
            <a:ext cx="2544709" cy="1520292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Dataset Slices</a:t>
            </a:r>
          </a:p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Forecast Windows</a:t>
            </a:r>
          </a:p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Training Set Size</a:t>
            </a:r>
          </a:p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Target Outcomes</a:t>
            </a:r>
          </a:p>
          <a:p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Developmental Stages </a:t>
            </a:r>
          </a:p>
        </p:txBody>
      </p:sp>
    </p:spTree>
    <p:extLst>
      <p:ext uri="{BB962C8B-B14F-4D97-AF65-F5344CB8AC3E}">
        <p14:creationId xmlns:p14="http://schemas.microsoft.com/office/powerpoint/2010/main" val="3728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41620" y="405422"/>
            <a:ext cx="1508760" cy="1508760"/>
          </a:xfrm>
          <a:prstGeom prst="ellipse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 </a:t>
            </a:r>
            <a:b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Stage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252662" y="4609351"/>
            <a:ext cx="1508760" cy="1508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Acquisition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41620" y="4609351"/>
            <a:ext cx="1508760" cy="15087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IPO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9" name="Straight Arrow Connector 8"/>
          <p:cNvCxnSpPr>
            <a:cxnSpLocks/>
            <a:stCxn id="4" idx="3"/>
            <a:endCxn id="46" idx="7"/>
          </p:cNvCxnSpPr>
          <p:nvPr/>
        </p:nvCxnSpPr>
        <p:spPr>
          <a:xfrm flipH="1">
            <a:off x="4587051" y="1693229"/>
            <a:ext cx="975522" cy="102909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6" idx="3"/>
            <a:endCxn id="5" idx="7"/>
          </p:cNvCxnSpPr>
          <p:nvPr/>
        </p:nvCxnSpPr>
        <p:spPr>
          <a:xfrm flipH="1">
            <a:off x="2540469" y="3789178"/>
            <a:ext cx="979728" cy="10411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46" idx="5"/>
            <a:endCxn id="6" idx="1"/>
          </p:cNvCxnSpPr>
          <p:nvPr/>
        </p:nvCxnSpPr>
        <p:spPr>
          <a:xfrm>
            <a:off x="4587051" y="3789178"/>
            <a:ext cx="975522" cy="104112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4" idx="5"/>
            <a:endCxn id="52" idx="1"/>
          </p:cNvCxnSpPr>
          <p:nvPr/>
        </p:nvCxnSpPr>
        <p:spPr>
          <a:xfrm>
            <a:off x="6629427" y="1693229"/>
            <a:ext cx="910039" cy="102909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299244" y="2501371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Exit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318513" y="2501371"/>
            <a:ext cx="1508760" cy="1508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 Round</a:t>
            </a:r>
            <a:endParaRPr lang="en-AU" sz="1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1807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92186" y="2946684"/>
            <a:ext cx="1005840" cy="9601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110694" y="2971800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051841" y="2971800"/>
            <a:ext cx="96012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Evaluate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10594782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596207" y="3429000"/>
            <a:ext cx="54349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9978273" y="3429000"/>
            <a:ext cx="6165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2139700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7" name="Straight Arrow Connector 36"/>
          <p:cNvCxnSpPr>
            <a:cxnSpLocks/>
            <a:endCxn id="5" idx="2"/>
          </p:cNvCxnSpPr>
          <p:nvPr/>
        </p:nvCxnSpPr>
        <p:spPr>
          <a:xfrm flipV="1">
            <a:off x="3030036" y="3426744"/>
            <a:ext cx="462150" cy="2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4836332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Straight Arrow Connector 49"/>
          <p:cNvCxnSpPr>
            <a:cxnSpLocks/>
            <a:stCxn id="5" idx="6"/>
          </p:cNvCxnSpPr>
          <p:nvPr/>
        </p:nvCxnSpPr>
        <p:spPr>
          <a:xfrm>
            <a:off x="4498026" y="3426744"/>
            <a:ext cx="314242" cy="22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5750732" y="3429000"/>
            <a:ext cx="3599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758728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7025094" y="3429000"/>
            <a:ext cx="5621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8501683" y="3429000"/>
            <a:ext cx="5621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Diagonal Corners Snipped 65"/>
          <p:cNvSpPr/>
          <p:nvPr/>
        </p:nvSpPr>
        <p:spPr>
          <a:xfrm>
            <a:off x="3075563" y="2033337"/>
            <a:ext cx="1839086" cy="54637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Optimisation: Pipeline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cxnSp>
        <p:nvCxnSpPr>
          <p:cNvPr id="67" name="Straight Arrow Connector 66"/>
          <p:cNvCxnSpPr>
            <a:cxnSpLocks/>
            <a:stCxn id="66" idx="1"/>
            <a:endCxn id="5" idx="0"/>
          </p:cNvCxnSpPr>
          <p:nvPr/>
        </p:nvCxnSpPr>
        <p:spPr>
          <a:xfrm>
            <a:off x="3995106" y="2579716"/>
            <a:ext cx="0" cy="36696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Snipped 68"/>
          <p:cNvSpPr/>
          <p:nvPr/>
        </p:nvSpPr>
        <p:spPr>
          <a:xfrm>
            <a:off x="5882094" y="2033337"/>
            <a:ext cx="1371600" cy="549088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0" name="Straight Arrow Connector 69"/>
          <p:cNvCxnSpPr>
            <a:cxnSpLocks/>
            <a:stCxn id="69" idx="1"/>
            <a:endCxn id="6" idx="0"/>
          </p:cNvCxnSpPr>
          <p:nvPr/>
        </p:nvCxnSpPr>
        <p:spPr>
          <a:xfrm>
            <a:off x="6567894" y="2582425"/>
            <a:ext cx="0" cy="389375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Diagonal Corners Snipped 72"/>
          <p:cNvSpPr/>
          <p:nvPr/>
        </p:nvSpPr>
        <p:spPr>
          <a:xfrm>
            <a:off x="7914771" y="1826091"/>
            <a:ext cx="3212604" cy="753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4" name="Straight Arrow Connector 73"/>
          <p:cNvCxnSpPr>
            <a:cxnSpLocks/>
            <a:stCxn id="73" idx="1"/>
            <a:endCxn id="7" idx="0"/>
          </p:cNvCxnSpPr>
          <p:nvPr/>
        </p:nvCxnSpPr>
        <p:spPr>
          <a:xfrm>
            <a:off x="9521073" y="2579716"/>
            <a:ext cx="10828" cy="39208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0. System Architecture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Rectangle: Diagonal Corners Snipped 87"/>
          <p:cNvSpPr/>
          <p:nvPr/>
        </p:nvSpPr>
        <p:spPr>
          <a:xfrm>
            <a:off x="338239" y="2033337"/>
            <a:ext cx="1601535" cy="54637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Separation: Master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Test Databases</a:t>
            </a:r>
          </a:p>
        </p:txBody>
      </p:sp>
      <p:cxnSp>
        <p:nvCxnSpPr>
          <p:cNvPr id="89" name="Straight Arrow Connector 88"/>
          <p:cNvCxnSpPr>
            <a:cxnSpLocks/>
          </p:cNvCxnSpPr>
          <p:nvPr/>
        </p:nvCxnSpPr>
        <p:spPr>
          <a:xfrm>
            <a:off x="1139006" y="2582425"/>
            <a:ext cx="0" cy="364259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10" idx="3"/>
          </p:cNvCxnSpPr>
          <p:nvPr/>
        </p:nvCxnSpPr>
        <p:spPr>
          <a:xfrm>
            <a:off x="11509182" y="3429000"/>
            <a:ext cx="6828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1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1371600" y="1696452"/>
            <a:ext cx="9396663" cy="35493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2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Data Collection</a:t>
            </a:r>
            <a:endParaRPr lang="en-AU" sz="16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733" y="29718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733" y="5404815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5696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500967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Relational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18713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3"/>
            <a:endCxn id="21" idx="2"/>
          </p:cNvCxnSpPr>
          <p:nvPr/>
        </p:nvCxnSpPr>
        <p:spPr>
          <a:xfrm>
            <a:off x="1187133" y="5862015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45696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 to API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825438" y="2971800"/>
            <a:ext cx="960120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264120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 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2371368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55560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785558" y="3429000"/>
            <a:ext cx="2241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93908" y="2971800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Flatten Tables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342047" y="2971800"/>
            <a:ext cx="9601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Dummy Features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9746613" y="29718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 File Database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514250" y="2959768"/>
            <a:ext cx="987552" cy="9601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Screen Irrelevant Records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2647192" y="540481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 Records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825438" y="5404815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CSVs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5015356" y="541684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SQLite Relation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963953" y="4113711"/>
            <a:ext cx="1005840" cy="98755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 Databases</a:t>
            </a:r>
            <a:endParaRPr lang="en-AU" sz="11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7" name="Straight Arrow Connector 56"/>
          <p:cNvCxnSpPr>
            <a:cxnSpLocks/>
            <a:stCxn id="52" idx="0"/>
            <a:endCxn id="53" idx="4"/>
          </p:cNvCxnSpPr>
          <p:nvPr/>
        </p:nvCxnSpPr>
        <p:spPr>
          <a:xfrm flipH="1" flipV="1">
            <a:off x="5466873" y="5101263"/>
            <a:ext cx="5683" cy="315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1" idx="6"/>
            <a:endCxn id="52" idx="1"/>
          </p:cNvCxnSpPr>
          <p:nvPr/>
        </p:nvCxnSpPr>
        <p:spPr>
          <a:xfrm>
            <a:off x="4739838" y="5862015"/>
            <a:ext cx="275518" cy="120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50" idx="3"/>
            <a:endCxn id="51" idx="2"/>
          </p:cNvCxnSpPr>
          <p:nvPr/>
        </p:nvCxnSpPr>
        <p:spPr>
          <a:xfrm>
            <a:off x="3561592" y="5862015"/>
            <a:ext cx="2638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21" idx="6"/>
            <a:endCxn id="50" idx="1"/>
          </p:cNvCxnSpPr>
          <p:nvPr/>
        </p:nvCxnSpPr>
        <p:spPr>
          <a:xfrm>
            <a:off x="2371368" y="5862015"/>
            <a:ext cx="2758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5924073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53" idx="0"/>
            <a:endCxn id="8" idx="2"/>
          </p:cNvCxnSpPr>
          <p:nvPr/>
        </p:nvCxnSpPr>
        <p:spPr>
          <a:xfrm flipV="1">
            <a:off x="5466873" y="3886200"/>
            <a:ext cx="0" cy="227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7108308" y="3429000"/>
            <a:ext cx="2337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9476778" y="3429000"/>
            <a:ext cx="2698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8292543" y="3429000"/>
            <a:ext cx="2096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Diagonal Corners Snipped 128"/>
          <p:cNvSpPr/>
          <p:nvPr/>
        </p:nvSpPr>
        <p:spPr>
          <a:xfrm>
            <a:off x="7108309" y="1470625"/>
            <a:ext cx="3326146" cy="46962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Separation: Master &amp; Test Databases</a:t>
            </a:r>
          </a:p>
        </p:txBody>
      </p:sp>
      <p:sp>
        <p:nvSpPr>
          <p:cNvPr id="131" name="Rectangle: Rounded Corners 130"/>
          <p:cNvSpPr/>
          <p:nvPr/>
        </p:nvSpPr>
        <p:spPr>
          <a:xfrm>
            <a:off x="10952730" y="205740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10952730" y="388018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br>
              <a:rPr lang="en-US" sz="12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1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Apr-17</a:t>
            </a:r>
            <a:endParaRPr lang="en-AU" sz="12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4" name="Straight Arrow Connector 143"/>
          <p:cNvCxnSpPr>
            <a:cxnSpLocks/>
            <a:stCxn id="45" idx="3"/>
            <a:endCxn id="131" idx="1"/>
          </p:cNvCxnSpPr>
          <p:nvPr/>
        </p:nvCxnSpPr>
        <p:spPr>
          <a:xfrm flipV="1">
            <a:off x="10661013" y="2514600"/>
            <a:ext cx="291717" cy="914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45" idx="3"/>
            <a:endCxn id="143" idx="1"/>
          </p:cNvCxnSpPr>
          <p:nvPr/>
        </p:nvCxnSpPr>
        <p:spPr>
          <a:xfrm>
            <a:off x="10661013" y="3429000"/>
            <a:ext cx="291717" cy="908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  <a:stCxn id="131" idx="3"/>
          </p:cNvCxnSpPr>
          <p:nvPr/>
        </p:nvCxnSpPr>
        <p:spPr>
          <a:xfrm>
            <a:off x="11867130" y="2514600"/>
            <a:ext cx="324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  <a:stCxn id="143" idx="3"/>
          </p:cNvCxnSpPr>
          <p:nvPr/>
        </p:nvCxnSpPr>
        <p:spPr>
          <a:xfrm>
            <a:off x="11867130" y="4337384"/>
            <a:ext cx="324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8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</TotalTime>
  <Words>547</Words>
  <Application>Microsoft Office PowerPoint</Application>
  <PresentationFormat>Widescreen</PresentationFormat>
  <Paragraphs>261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71</cp:revision>
  <dcterms:created xsi:type="dcterms:W3CDTF">2017-04-17T03:01:31Z</dcterms:created>
  <dcterms:modified xsi:type="dcterms:W3CDTF">2017-05-27T02:43:23Z</dcterms:modified>
</cp:coreProperties>
</file>