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6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1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6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50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0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6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F1B3-1EAF-4CC7-B071-A4BB5A7DCB5D}" type="datetimeFigureOut">
              <a:rPr lang="en-AU" smtClean="0"/>
              <a:t>17/04/2017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803002" y="782320"/>
            <a:ext cx="3706389" cy="2824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0" name="Isosceles Triangle 369"/>
          <p:cNvSpPr/>
          <p:nvPr/>
        </p:nvSpPr>
        <p:spPr>
          <a:xfrm rot="20738071">
            <a:off x="7165103" y="2689355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1" name="Isosceles Triangle 370"/>
          <p:cNvSpPr/>
          <p:nvPr/>
        </p:nvSpPr>
        <p:spPr>
          <a:xfrm rot="21212976">
            <a:off x="8207536" y="2706600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7" name="Isosceles Triangle 316"/>
          <p:cNvSpPr/>
          <p:nvPr/>
        </p:nvSpPr>
        <p:spPr>
          <a:xfrm rot="3733304">
            <a:off x="9530288" y="3517301"/>
            <a:ext cx="144280" cy="161121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4" name="Straight Arrow Connector 83"/>
          <p:cNvCxnSpPr>
            <a:cxnSpLocks/>
            <a:endCxn id="21" idx="2"/>
          </p:cNvCxnSpPr>
          <p:nvPr/>
        </p:nvCxnSpPr>
        <p:spPr>
          <a:xfrm flipV="1">
            <a:off x="5847500" y="3838076"/>
            <a:ext cx="4026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6449124" y="4521363"/>
            <a:ext cx="5742876" cy="2336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7" name="Rectangle 286"/>
          <p:cNvSpPr/>
          <p:nvPr/>
        </p:nvSpPr>
        <p:spPr>
          <a:xfrm>
            <a:off x="6599036" y="4928151"/>
            <a:ext cx="5454615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550987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1255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543265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507121" y="1677705"/>
            <a:ext cx="630773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507121" y="2848230"/>
            <a:ext cx="628746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6000465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507121" y="4159078"/>
            <a:ext cx="617767" cy="653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355848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370665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813048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2"/>
          </p:cNvCxnSpPr>
          <p:nvPr/>
        </p:nvCxnSpPr>
        <p:spPr>
          <a:xfrm>
            <a:off x="9280421" y="2788738"/>
            <a:ext cx="593418" cy="1049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913465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8823221" y="1874338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250113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726632" y="3378589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0"/>
          </p:cNvCxnSpPr>
          <p:nvPr/>
        </p:nvCxnSpPr>
        <p:spPr>
          <a:xfrm>
            <a:off x="2809203" y="2139495"/>
            <a:ext cx="374629" cy="1239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679361" y="1876915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8593761" y="2331538"/>
            <a:ext cx="229460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4319337" y="498991"/>
            <a:ext cx="3020815" cy="575672"/>
          </a:xfrm>
          <a:prstGeom prst="snip2Diag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545172" y="4627308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7564522" y="5139507"/>
            <a:ext cx="822960" cy="8229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62030" y="5139507"/>
            <a:ext cx="822960" cy="8229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Transformers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9359538" y="5139507"/>
            <a:ext cx="822960" cy="8229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10257046" y="5139507"/>
            <a:ext cx="822960" cy="8229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4" name="Rectangle: Rounded Corners 283"/>
          <p:cNvSpPr/>
          <p:nvPr/>
        </p:nvSpPr>
        <p:spPr>
          <a:xfrm>
            <a:off x="6667014" y="5143168"/>
            <a:ext cx="822960" cy="8229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5" name="Rectangle: Rounded Corners 284"/>
          <p:cNvSpPr/>
          <p:nvPr/>
        </p:nvSpPr>
        <p:spPr>
          <a:xfrm>
            <a:off x="11154552" y="5143168"/>
            <a:ext cx="822960" cy="8229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8" name="Rectangle: Diagonal Corners Snipped 287"/>
          <p:cNvSpPr/>
          <p:nvPr/>
        </p:nvSpPr>
        <p:spPr>
          <a:xfrm>
            <a:off x="8593761" y="6149473"/>
            <a:ext cx="3247842" cy="582222"/>
          </a:xfrm>
          <a:prstGeom prst="snip2Diag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289" name="Straight Arrow Connector 288"/>
          <p:cNvCxnSpPr>
            <a:cxnSpLocks/>
            <a:stCxn id="284" idx="3"/>
            <a:endCxn id="280" idx="2"/>
          </p:cNvCxnSpPr>
          <p:nvPr/>
        </p:nvCxnSpPr>
        <p:spPr>
          <a:xfrm flipV="1">
            <a:off x="7489974" y="5550987"/>
            <a:ext cx="74548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cxnSpLocks/>
            <a:stCxn id="280" idx="6"/>
            <a:endCxn id="281" idx="2"/>
          </p:cNvCxnSpPr>
          <p:nvPr/>
        </p:nvCxnSpPr>
        <p:spPr>
          <a:xfrm>
            <a:off x="8387482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cxnSpLocks/>
            <a:stCxn id="281" idx="6"/>
            <a:endCxn id="282" idx="2"/>
          </p:cNvCxnSpPr>
          <p:nvPr/>
        </p:nvCxnSpPr>
        <p:spPr>
          <a:xfrm>
            <a:off x="9284990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cxnSpLocks/>
            <a:stCxn id="282" idx="6"/>
            <a:endCxn id="283" idx="2"/>
          </p:cNvCxnSpPr>
          <p:nvPr/>
        </p:nvCxnSpPr>
        <p:spPr>
          <a:xfrm>
            <a:off x="10182498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cxnSpLocks/>
            <a:stCxn id="283" idx="6"/>
            <a:endCxn id="285" idx="1"/>
          </p:cNvCxnSpPr>
          <p:nvPr/>
        </p:nvCxnSpPr>
        <p:spPr>
          <a:xfrm>
            <a:off x="11080006" y="5550987"/>
            <a:ext cx="74546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cxnSpLocks/>
            <a:stCxn id="81" idx="0"/>
          </p:cNvCxnSpPr>
          <p:nvPr/>
        </p:nvCxnSpPr>
        <p:spPr>
          <a:xfrm flipV="1">
            <a:off x="5847500" y="3835789"/>
            <a:ext cx="0" cy="1077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1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13</cp:revision>
  <dcterms:created xsi:type="dcterms:W3CDTF">2017-04-17T03:01:31Z</dcterms:created>
  <dcterms:modified xsi:type="dcterms:W3CDTF">2017-04-17T06:55:51Z</dcterms:modified>
</cp:coreProperties>
</file>