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67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2E7E4-D8AD-40D7-B9FC-A893B5BF0AA6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E5C05-84FB-459F-8113-1E50A5FAD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53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Overall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39E2B-DF88-45CB-8E97-1882329FDCB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85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168C-DB1E-4B97-9DB5-BC33571D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462C6-0A66-4601-9832-1F3D79732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A56D-5326-4EC4-BDDA-BEB322AA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BCF6-3D95-4AE2-8768-B36E4476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6637-34AD-4C73-B2E9-B1F2B0B8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3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BE1E-2D76-4E12-9D96-86CCA2C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E46FA-042F-44A5-ABF1-D57330A32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BCD3-6F1C-4309-B3BF-E327248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F46-95DD-4E70-B806-67AA2FD0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826EB-8DF0-418D-A2F2-F57C616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19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78FB8-0C73-4376-845D-F30AB4F8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DDCD-B878-419B-B14E-20EB4AD9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E32D-15AB-43C1-B0B2-85AC6FF0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1DD9-B569-48A2-B893-8DF6C0E9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44B4-9733-4924-9B9D-023DD35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2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66EF-077B-4871-9351-DD207BC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B534-9288-492E-B0A7-76D7ABCE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539E-B243-43D1-B23D-BF172C9F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FAD0-0BCC-4FAD-A4E2-F8D878DB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1639-1233-41F1-BC9E-BF1C1EE2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19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F19-C0AB-4791-B939-ED12DAE7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3365-DAEC-45BB-8FDF-5F60601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7002-403B-42FD-9CB9-14AFB24A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BD24-B03B-43DF-935F-BB17C8D8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7343-50F0-439B-8E06-E11B19B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7BC8-B1E9-451F-8A4A-7345D9BC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81C0-B6B2-4D31-B761-9347CA917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8DCA7-F04B-4118-AFCE-C8AF65002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D198-4C92-4DD1-9A07-6A657701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79AB-3AC4-4A62-BE14-86242D05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118B4-91D3-4B82-9CED-BDDC2787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04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61DE-1E74-4575-A15B-4CC9FE55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2F6B-F1AC-49A5-A660-AD9FA3D3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8E28-93CD-4D00-B24D-B9F271DD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AF59B-6770-41F6-B622-AD9B5E1E3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B711-7F35-4E2A-8814-731BDF38D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AD5E9-3AEF-4C6E-B16C-7D825BF5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89B0A-9DCF-4EA6-98BD-834665E5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9A52-A76E-4B56-B65D-8E686465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24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1836-8B3C-48F7-9824-86E048D0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46258-6F01-4BCB-8ADA-E217FE77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1C92-A256-4B9F-BCB3-C38A6890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DC7A4-9C1A-416F-BDCB-E1C78D6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6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C3FC5-5DA6-44A5-946D-64A2348A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3EBB8-5187-474F-A59B-FCC92300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8D499-E4DC-4797-80F2-AEF5A006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6E24-7FCB-4803-B21A-6B65AE56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8578-C450-4672-A946-BBB443AE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F9CE2-1D0A-4060-A9B1-E2ADC2DE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979B0-6CB9-4541-AED3-6280129D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939D0-A63B-4E85-9E3C-02628D80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B393-63A0-4C4A-AC43-D70D72E8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832C-A3D1-42FD-BCBF-9FE9DCF6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3474B-A307-4296-8B23-687D29299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3DC2-CAC9-40F1-90E5-1E552DB5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74F9F-AC51-4A86-8202-F5BB7FE3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187F-7211-4022-AA5A-0602B9BC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25F3D-9182-4725-BC3C-A9EFB966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7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1C4FC-C1D2-4130-839D-9E5227EE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5E74-D735-42EA-A57E-217A852C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707F-F789-4505-BFE7-5BA67E11A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ED58-9745-42B5-9497-1D30A521C16E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67B1-7801-430A-B580-0266FAF45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D62E-FBC5-4967-86C8-4AD33FB5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730E-5A27-46F8-B6A9-1BB0748170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1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411DA3-5EAE-49F7-932B-70C3750F3594}"/>
              </a:ext>
            </a:extLst>
          </p:cNvPr>
          <p:cNvSpPr/>
          <p:nvPr/>
        </p:nvSpPr>
        <p:spPr>
          <a:xfrm>
            <a:off x="9059827" y="5040154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Partial 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Record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3656A-AC83-4EDA-AAA8-60A7810411AC}"/>
              </a:ext>
            </a:extLst>
          </p:cNvPr>
          <p:cNvSpPr/>
          <p:nvPr/>
        </p:nvSpPr>
        <p:spPr>
          <a:xfrm>
            <a:off x="1971208" y="4183572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Record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C2939-790D-4027-979F-6FA740AEBF16}"/>
              </a:ext>
            </a:extLst>
          </p:cNvPr>
          <p:cNvSpPr/>
          <p:nvPr/>
        </p:nvSpPr>
        <p:spPr>
          <a:xfrm>
            <a:off x="3749204" y="4183572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Reader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941C49-E846-4F28-B17C-A345F018C903}"/>
              </a:ext>
            </a:extLst>
          </p:cNvPr>
          <p:cNvSpPr/>
          <p:nvPr/>
        </p:nvSpPr>
        <p:spPr>
          <a:xfrm>
            <a:off x="7248247" y="5040154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MARC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C6C-B79A-4809-BF89-C26F7ED95C0B}"/>
              </a:ext>
            </a:extLst>
          </p:cNvPr>
          <p:cNvSpPr/>
          <p:nvPr/>
        </p:nvSpPr>
        <p:spPr>
          <a:xfrm>
            <a:off x="1970508" y="1009586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Image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33533-A4C3-470A-AF61-D3786A35EA57}"/>
              </a:ext>
            </a:extLst>
          </p:cNvPr>
          <p:cNvSpPr/>
          <p:nvPr/>
        </p:nvSpPr>
        <p:spPr>
          <a:xfrm>
            <a:off x="3749204" y="1009586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Image Processors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4ED5BE6-ABAE-42FD-9044-3D66A54AABF7}"/>
              </a:ext>
            </a:extLst>
          </p:cNvPr>
          <p:cNvSpPr/>
          <p:nvPr/>
        </p:nvSpPr>
        <p:spPr>
          <a:xfrm>
            <a:off x="3231144" y="4543488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C29FD1-0E49-4FA7-B053-23FBFA076F07}"/>
              </a:ext>
            </a:extLst>
          </p:cNvPr>
          <p:cNvSpPr/>
          <p:nvPr/>
        </p:nvSpPr>
        <p:spPr>
          <a:xfrm rot="2700000">
            <a:off x="6743761" y="4911863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BB72B5-7BF6-43A5-A4C5-CDB6DB9F7145}"/>
              </a:ext>
            </a:extLst>
          </p:cNvPr>
          <p:cNvSpPr/>
          <p:nvPr/>
        </p:nvSpPr>
        <p:spPr>
          <a:xfrm>
            <a:off x="4987264" y="4543488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3E7FDF-95DC-4FC2-BF5A-DDACD6FE0DE3}"/>
              </a:ext>
            </a:extLst>
          </p:cNvPr>
          <p:cNvSpPr/>
          <p:nvPr/>
        </p:nvSpPr>
        <p:spPr>
          <a:xfrm>
            <a:off x="8502335" y="5355154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7AA753-EC6A-4660-BA9C-7997358BF07C}"/>
              </a:ext>
            </a:extLst>
          </p:cNvPr>
          <p:cNvSpPr/>
          <p:nvPr/>
        </p:nvSpPr>
        <p:spPr>
          <a:xfrm>
            <a:off x="3231144" y="1335036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C2A047-95F6-43FD-98A3-EE4B3DC76E54}"/>
              </a:ext>
            </a:extLst>
          </p:cNvPr>
          <p:cNvSpPr/>
          <p:nvPr/>
        </p:nvSpPr>
        <p:spPr>
          <a:xfrm>
            <a:off x="7264161" y="1001387"/>
            <a:ext cx="1046573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Machine</a:t>
            </a:r>
            <a:b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Learning</a:t>
            </a:r>
            <a:b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sz="1700" b="1" dirty="0">
                <a:latin typeface="Minion Pro" panose="02040703060201020203" pitchFamily="18" charset="0"/>
                <a:cs typeface="Helvetica" panose="020B0604020202020204" pitchFamily="34" charset="0"/>
              </a:rPr>
              <a:t>Classifiers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6654D4C-C5FF-49F3-99D5-0F20C4382738}"/>
              </a:ext>
            </a:extLst>
          </p:cNvPr>
          <p:cNvSpPr/>
          <p:nvPr/>
        </p:nvSpPr>
        <p:spPr>
          <a:xfrm>
            <a:off x="4957955" y="1335036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59C199-9883-4385-952B-CFDC5E1EEDD6}"/>
              </a:ext>
            </a:extLst>
          </p:cNvPr>
          <p:cNvSpPr txBox="1"/>
          <p:nvPr/>
        </p:nvSpPr>
        <p:spPr>
          <a:xfrm>
            <a:off x="3121922" y="220456"/>
            <a:ext cx="237311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Text Recognition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60C258-7672-435F-9EF1-051FA812F9FB}"/>
              </a:ext>
            </a:extLst>
          </p:cNvPr>
          <p:cNvCxnSpPr>
            <a:cxnSpLocks/>
          </p:cNvCxnSpPr>
          <p:nvPr/>
        </p:nvCxnSpPr>
        <p:spPr>
          <a:xfrm flipV="1">
            <a:off x="0" y="2303387"/>
            <a:ext cx="12192000" cy="1535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6DD8D4-2F79-47A7-BF99-46C39894D5B2}"/>
              </a:ext>
            </a:extLst>
          </p:cNvPr>
          <p:cNvSpPr txBox="1"/>
          <p:nvPr/>
        </p:nvSpPr>
        <p:spPr>
          <a:xfrm>
            <a:off x="6501405" y="219520"/>
            <a:ext cx="260551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Subject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Landmark Recognition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E02F0F01-E88F-43E2-9B22-A4961F1F7BAE}"/>
              </a:ext>
            </a:extLst>
          </p:cNvPr>
          <p:cNvSpPr/>
          <p:nvPr/>
        </p:nvSpPr>
        <p:spPr>
          <a:xfrm>
            <a:off x="5456181" y="4054619"/>
            <a:ext cx="1157718" cy="1204706"/>
          </a:xfrm>
          <a:prstGeom prst="flowChartMagneticDisk">
            <a:avLst/>
          </a:prstGeom>
          <a:solidFill>
            <a:schemeClr val="accent6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Relational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AABF0D-5E3E-4CDA-AF82-AE7A628E329B}"/>
              </a:ext>
            </a:extLst>
          </p:cNvPr>
          <p:cNvSpPr/>
          <p:nvPr/>
        </p:nvSpPr>
        <p:spPr>
          <a:xfrm>
            <a:off x="5495040" y="5809165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Metadata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Parsers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847A0848-BCE0-4FA3-9D9E-F05F2B6F3218}"/>
              </a:ext>
            </a:extLst>
          </p:cNvPr>
          <p:cNvSpPr/>
          <p:nvPr/>
        </p:nvSpPr>
        <p:spPr>
          <a:xfrm rot="16200000">
            <a:off x="5855040" y="5399245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C54EF91E-1DB1-4E44-AE9F-B1AAA73C63FF}"/>
              </a:ext>
            </a:extLst>
          </p:cNvPr>
          <p:cNvSpPr/>
          <p:nvPr/>
        </p:nvSpPr>
        <p:spPr>
          <a:xfrm>
            <a:off x="5456181" y="882733"/>
            <a:ext cx="1157718" cy="1131572"/>
          </a:xfrm>
          <a:prstGeom prst="flowChartMagneticDisk">
            <a:avLst/>
          </a:prstGeom>
          <a:solidFill>
            <a:schemeClr val="accent6">
              <a:lumMod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Parallel 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Store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565E3FF-55EA-4503-979C-BA20B646764A}"/>
              </a:ext>
            </a:extLst>
          </p:cNvPr>
          <p:cNvSpPr/>
          <p:nvPr/>
        </p:nvSpPr>
        <p:spPr>
          <a:xfrm>
            <a:off x="7264161" y="3177250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Report</a:t>
            </a:r>
            <a:b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</a:b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Writer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9E9CDA7-5C96-4C90-8D78-0108F7525377}"/>
              </a:ext>
            </a:extLst>
          </p:cNvPr>
          <p:cNvSpPr/>
          <p:nvPr/>
        </p:nvSpPr>
        <p:spPr>
          <a:xfrm>
            <a:off x="8535985" y="3494332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AEB0BC-EB08-4739-AF37-58ECD8843259}"/>
              </a:ext>
            </a:extLst>
          </p:cNvPr>
          <p:cNvSpPr/>
          <p:nvPr/>
        </p:nvSpPr>
        <p:spPr>
          <a:xfrm>
            <a:off x="9064435" y="3175898"/>
            <a:ext cx="1080000" cy="9000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Report / Dump</a:t>
            </a:r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91554E0E-AD39-41B2-8B93-7EE1711AD8D4}"/>
              </a:ext>
            </a:extLst>
          </p:cNvPr>
          <p:cNvSpPr/>
          <p:nvPr/>
        </p:nvSpPr>
        <p:spPr>
          <a:xfrm>
            <a:off x="6743761" y="1344644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FF4E342F-0AB6-4ADC-8B5A-BD155C6E84A5}"/>
              </a:ext>
            </a:extLst>
          </p:cNvPr>
          <p:cNvSpPr/>
          <p:nvPr/>
        </p:nvSpPr>
        <p:spPr>
          <a:xfrm rot="8100000">
            <a:off x="6701735" y="3931252"/>
            <a:ext cx="360000" cy="270000"/>
          </a:xfrm>
          <a:prstGeom prst="lef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76FB5C-ABF3-461D-9B94-A358403A33A0}"/>
              </a:ext>
            </a:extLst>
          </p:cNvPr>
          <p:cNvSpPr/>
          <p:nvPr/>
        </p:nvSpPr>
        <p:spPr>
          <a:xfrm>
            <a:off x="5463887" y="2577694"/>
            <a:ext cx="1080000" cy="900000"/>
          </a:xfrm>
          <a:prstGeom prst="roundRect">
            <a:avLst/>
          </a:prstGeom>
          <a:solidFill>
            <a:srgbClr val="DAA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Storage Interface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3D3EE0-E7AB-42A7-BEBA-615D23E27C47}"/>
              </a:ext>
            </a:extLst>
          </p:cNvPr>
          <p:cNvSpPr/>
          <p:nvPr/>
        </p:nvSpPr>
        <p:spPr>
          <a:xfrm>
            <a:off x="10871407" y="4956830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DB674C-326A-44A1-B854-4C5A95EEF6A3}"/>
              </a:ext>
            </a:extLst>
          </p:cNvPr>
          <p:cNvSpPr/>
          <p:nvPr/>
        </p:nvSpPr>
        <p:spPr>
          <a:xfrm>
            <a:off x="187632" y="4135281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7126A28D-88E0-4537-BD8D-BA170B24545D}"/>
              </a:ext>
            </a:extLst>
          </p:cNvPr>
          <p:cNvSpPr/>
          <p:nvPr/>
        </p:nvSpPr>
        <p:spPr>
          <a:xfrm rot="16200000">
            <a:off x="5848860" y="3635398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84" name="Arrow: Left-Right 83">
            <a:extLst>
              <a:ext uri="{FF2B5EF4-FFF2-40B4-BE49-F238E27FC236}">
                <a16:creationId xmlns:a16="http://schemas.microsoft.com/office/drawing/2014/main" id="{67E393C8-B9D3-4FEF-887D-1D46ED7ACA28}"/>
              </a:ext>
            </a:extLst>
          </p:cNvPr>
          <p:cNvSpPr/>
          <p:nvPr/>
        </p:nvSpPr>
        <p:spPr>
          <a:xfrm rot="16200000">
            <a:off x="5844613" y="2175908"/>
            <a:ext cx="360000" cy="270000"/>
          </a:xfrm>
          <a:prstGeom prst="left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41E763-1FA6-4E4B-83AD-0795826EEE6F}"/>
              </a:ext>
            </a:extLst>
          </p:cNvPr>
          <p:cNvSpPr txBox="1"/>
          <p:nvPr/>
        </p:nvSpPr>
        <p:spPr>
          <a:xfrm>
            <a:off x="3254519" y="5997555"/>
            <a:ext cx="205750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Geolocation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Date Extraction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72BEA7E-962E-4FBE-AD13-A88D7A727F01}"/>
              </a:ext>
            </a:extLst>
          </p:cNvPr>
          <p:cNvSpPr/>
          <p:nvPr/>
        </p:nvSpPr>
        <p:spPr>
          <a:xfrm>
            <a:off x="1433030" y="4540281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C1F98F-1660-43EA-99BC-5CBAB55F0891}"/>
              </a:ext>
            </a:extLst>
          </p:cNvPr>
          <p:cNvSpPr/>
          <p:nvPr/>
        </p:nvSpPr>
        <p:spPr>
          <a:xfrm>
            <a:off x="187632" y="924625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Library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BF1EC7E-7FA2-4584-B069-7DDAA612B1BB}"/>
              </a:ext>
            </a:extLst>
          </p:cNvPr>
          <p:cNvSpPr/>
          <p:nvPr/>
        </p:nvSpPr>
        <p:spPr>
          <a:xfrm>
            <a:off x="10348502" y="5361830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22F3592-1F35-4308-9DC7-6FC3896EBAEE}"/>
              </a:ext>
            </a:extLst>
          </p:cNvPr>
          <p:cNvSpPr/>
          <p:nvPr/>
        </p:nvSpPr>
        <p:spPr>
          <a:xfrm>
            <a:off x="10871407" y="3085898"/>
            <a:ext cx="1080000" cy="1080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Other Systems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42C6F00-5E1B-4465-8FB5-15481F93EA7D}"/>
              </a:ext>
            </a:extLst>
          </p:cNvPr>
          <p:cNvSpPr/>
          <p:nvPr/>
        </p:nvSpPr>
        <p:spPr>
          <a:xfrm>
            <a:off x="10321719" y="3506634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F9E4018-1A30-42DD-ABCA-D427C04C0488}"/>
              </a:ext>
            </a:extLst>
          </p:cNvPr>
          <p:cNvSpPr/>
          <p:nvPr/>
        </p:nvSpPr>
        <p:spPr>
          <a:xfrm>
            <a:off x="1396383" y="1335036"/>
            <a:ext cx="360000" cy="27000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513765-0DCA-4BE6-A9B9-D843AFE6C98C}"/>
              </a:ext>
            </a:extLst>
          </p:cNvPr>
          <p:cNvSpPr txBox="1"/>
          <p:nvPr/>
        </p:nvSpPr>
        <p:spPr>
          <a:xfrm>
            <a:off x="8682335" y="2119596"/>
            <a:ext cx="32480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AU" b="1" dirty="0">
                <a:latin typeface="Minion Pro" panose="02040703060201020203" pitchFamily="18" charset="0"/>
                <a:cs typeface="Helvetica" panose="020B0604020202020204" pitchFamily="34" charset="0"/>
              </a:rPr>
              <a:t>Pawsey Supercomputing Centre</a:t>
            </a:r>
          </a:p>
        </p:txBody>
      </p:sp>
      <p:sp>
        <p:nvSpPr>
          <p:cNvPr id="61" name="Flowchart: Extract 60">
            <a:extLst>
              <a:ext uri="{FF2B5EF4-FFF2-40B4-BE49-F238E27FC236}">
                <a16:creationId xmlns:a16="http://schemas.microsoft.com/office/drawing/2014/main" id="{0F79B8AC-2BCD-4E22-88FF-4FD418D04600}"/>
              </a:ext>
            </a:extLst>
          </p:cNvPr>
          <p:cNvSpPr/>
          <p:nvPr/>
        </p:nvSpPr>
        <p:spPr>
          <a:xfrm>
            <a:off x="9405120" y="1838943"/>
            <a:ext cx="1802448" cy="159306"/>
          </a:xfrm>
          <a:prstGeom prst="flowChartExtra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AU" b="1">
              <a:latin typeface="Minion Pro" panose="020407030602010202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3838"/>
      </a:accent1>
      <a:accent2>
        <a:srgbClr val="7B7B7B"/>
      </a:accent2>
      <a:accent3>
        <a:srgbClr val="A5A5A5"/>
      </a:accent3>
      <a:accent4>
        <a:srgbClr val="FFC000"/>
      </a:accent4>
      <a:accent5>
        <a:srgbClr val="FEE599"/>
      </a:accent5>
      <a:accent6>
        <a:srgbClr val="FFF2CC"/>
      </a:accent6>
      <a:hlink>
        <a:srgbClr val="FFC000"/>
      </a:hlink>
      <a:folHlink>
        <a:srgbClr val="ED7D3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Minion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4</cp:revision>
  <dcterms:created xsi:type="dcterms:W3CDTF">2018-02-10T06:45:24Z</dcterms:created>
  <dcterms:modified xsi:type="dcterms:W3CDTF">2018-02-10T07:04:28Z</dcterms:modified>
</cp:coreProperties>
</file>