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658" autoAdjust="0"/>
  </p:normalViewPr>
  <p:slideViewPr>
    <p:cSldViewPr snapToGrid="0" snapToObjects="1">
      <p:cViewPr>
        <p:scale>
          <a:sx n="125" d="100"/>
          <a:sy n="125" d="100"/>
        </p:scale>
        <p:origin x="210" y="5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1112"/>
            <a:ext cx="8018423" cy="611312"/>
          </a:xfrm>
          <a:solidFill>
            <a:srgbClr val="A47C18">
              <a:alpha val="75000"/>
            </a:srgbClr>
          </a:solidFill>
        </p:spPr>
        <p:txBody>
          <a:bodyPr wrap="none" lIns="216000" tIns="36000" rIns="216000" bIns="36000">
            <a:spAutoFit/>
          </a:bodyPr>
          <a:lstStyle>
            <a:lvl1pPr algn="l">
              <a:defRPr sz="3500" cap="all">
                <a:solidFill>
                  <a:schemeClr val="bg1"/>
                </a:solidFill>
                <a:latin typeface="SansaSoft Pro Normal" panose="02000603080000020004" pitchFamily="50" charset="0"/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32424"/>
            <a:ext cx="3497580" cy="323165"/>
          </a:xfrm>
          <a:solidFill>
            <a:schemeClr val="bg1">
              <a:lumMod val="50000"/>
            </a:schemeClr>
          </a:solidFill>
        </p:spPr>
        <p:txBody>
          <a:bodyPr wrap="square" lIns="216000" rIns="216000">
            <a:sp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ansaSoft Pro Normal" panose="02000603080000020004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28242" y="4474565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1B7A26C1-E59A-7847-A836-157AB4516029}" type="datetime1">
              <a:rPr lang="en-AU" smtClean="0">
                <a:solidFill>
                  <a:prstClr val="white"/>
                </a:solidFill>
              </a:rPr>
              <a:pPr/>
              <a:t>08/02/2017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27115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effectLst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00323" y="4057692"/>
            <a:ext cx="1761519" cy="243373"/>
          </a:xfrm>
          <a:prstGeom prst="rect">
            <a:avLst/>
          </a:prstGeom>
        </p:spPr>
        <p:txBody>
          <a:bodyPr anchor="ctr" anchorCtr="0"/>
          <a:lstStyle>
            <a:lvl1pPr algn="r">
              <a:defRPr/>
            </a:lvl1pPr>
          </a:lstStyle>
          <a:p>
            <a:fld id="{CEBCB597-9930-514D-94A4-DB7E6FA0831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 descr="MasterLogoCMYKKeylin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9906" y="279431"/>
            <a:ext cx="2714479" cy="478656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5037099" y="4858988"/>
            <a:ext cx="4128311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aseline="30000" dirty="0">
                <a:solidFill>
                  <a:prstClr val="black"/>
                </a:solidFill>
              </a:rPr>
              <a:t>CRICOS Provider code 00301J</a:t>
            </a:r>
          </a:p>
          <a:p>
            <a:pPr algn="r"/>
            <a:r>
              <a:rPr lang="en-GB" sz="1000" baseline="30000" dirty="0">
                <a:solidFill>
                  <a:prstClr val="black"/>
                </a:solidFill>
              </a:rPr>
              <a:t>Curtin University is a trademark of Curtin University of Technology.</a:t>
            </a:r>
            <a:endParaRPr lang="en-US" sz="1000" baseline="30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7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4544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539058"/>
            <a:ext cx="2133600" cy="273844"/>
          </a:xfrm>
          <a:prstGeom prst="rect">
            <a:avLst/>
          </a:prstGeom>
        </p:spPr>
        <p:txBody>
          <a:bodyPr/>
          <a:lstStyle/>
          <a:p>
            <a:fld id="{22EEB626-40C4-E345-BABE-26CA3BBF6BE1}" type="datetime1">
              <a:rPr lang="en-AU" smtClean="0">
                <a:solidFill>
                  <a:prstClr val="white"/>
                </a:solidFill>
              </a:rPr>
              <a:pPr/>
              <a:t>08/02/2017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53905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4816750"/>
            <a:ext cx="2895600" cy="243373"/>
          </a:xfrm>
          <a:prstGeom prst="rect">
            <a:avLst/>
          </a:prstGeom>
        </p:spPr>
        <p:txBody>
          <a:bodyPr anchor="ctr" anchorCtr="1"/>
          <a:lstStyle/>
          <a:p>
            <a:fld id="{CEBCB597-9930-514D-94A4-DB7E6FA0831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73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539058"/>
            <a:ext cx="2133600" cy="273844"/>
          </a:xfrm>
          <a:prstGeom prst="rect">
            <a:avLst/>
          </a:prstGeom>
        </p:spPr>
        <p:txBody>
          <a:bodyPr/>
          <a:lstStyle/>
          <a:p>
            <a:fld id="{D1044C79-3557-034C-A5BF-2514701EF4EA}" type="datetime1">
              <a:rPr lang="en-AU" smtClean="0">
                <a:solidFill>
                  <a:prstClr val="white"/>
                </a:solidFill>
              </a:rPr>
              <a:pPr/>
              <a:t>08/02/2017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53905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4816750"/>
            <a:ext cx="2895600" cy="243373"/>
          </a:xfrm>
          <a:prstGeom prst="rect">
            <a:avLst/>
          </a:prstGeom>
        </p:spPr>
        <p:txBody>
          <a:bodyPr anchor="ctr" anchorCtr="1"/>
          <a:lstStyle/>
          <a:p>
            <a:fld id="{CEBCB597-9930-514D-94A4-DB7E6FA0831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270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539058"/>
            <a:ext cx="2133600" cy="273844"/>
          </a:xfrm>
          <a:prstGeom prst="rect">
            <a:avLst/>
          </a:prstGeom>
        </p:spPr>
        <p:txBody>
          <a:bodyPr/>
          <a:lstStyle/>
          <a:p>
            <a:fld id="{1A5B5050-CDE2-324F-982C-EDC80B7D07F7}" type="datetime1">
              <a:rPr lang="en-AU" smtClean="0">
                <a:solidFill>
                  <a:prstClr val="white"/>
                </a:solidFill>
              </a:rPr>
              <a:pPr/>
              <a:t>08/02/2017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53905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4816750"/>
            <a:ext cx="2895600" cy="243373"/>
          </a:xfrm>
          <a:prstGeom prst="rect">
            <a:avLst/>
          </a:prstGeom>
        </p:spPr>
        <p:txBody>
          <a:bodyPr anchor="ctr" anchorCtr="1"/>
          <a:lstStyle/>
          <a:p>
            <a:fld id="{CEBCB597-9930-514D-94A4-DB7E6FA0831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13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w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0" y="2384866"/>
            <a:ext cx="4671352" cy="611312"/>
          </a:xfrm>
          <a:solidFill>
            <a:srgbClr val="A47C18">
              <a:alpha val="75000"/>
            </a:srgbClr>
          </a:solidFill>
        </p:spPr>
        <p:txBody>
          <a:bodyPr wrap="none" lIns="216000" tIns="36000" rIns="216000" bIns="36000">
            <a:spAutoFit/>
          </a:bodyPr>
          <a:lstStyle>
            <a:lvl1pPr algn="l">
              <a:defRPr sz="3500" cap="all">
                <a:solidFill>
                  <a:schemeClr val="bg1"/>
                </a:solidFill>
                <a:latin typeface="SansaSoft Pro Normal" panose="02000603080000020004" pitchFamily="50" charset="0"/>
              </a:defRPr>
            </a:lvl1pPr>
          </a:lstStyle>
          <a:p>
            <a:r>
              <a:rPr lang="en-AU" dirty="0" smtClean="0"/>
              <a:t>Across two lines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0" y="2996178"/>
            <a:ext cx="3453070" cy="323165"/>
          </a:xfrm>
          <a:solidFill>
            <a:schemeClr val="bg1">
              <a:lumMod val="50000"/>
            </a:schemeClr>
          </a:solidFill>
        </p:spPr>
        <p:txBody>
          <a:bodyPr wrap="none" lIns="216000" rIns="216000">
            <a:sp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ansaSoft Pro Normal" panose="02000603080000020004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928242" y="4474565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3AC2B21-7179-B84F-8A56-AA54DAF9A1E3}" type="datetime1">
              <a:rPr lang="en-AU" smtClean="0">
                <a:solidFill>
                  <a:prstClr val="white"/>
                </a:solidFill>
              </a:rPr>
              <a:pPr/>
              <a:t>08/02/2017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27115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effectLst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00323" y="4057692"/>
            <a:ext cx="1761519" cy="243373"/>
          </a:xfrm>
          <a:prstGeom prst="rect">
            <a:avLst/>
          </a:prstGeom>
        </p:spPr>
        <p:txBody>
          <a:bodyPr anchor="ctr" anchorCtr="0"/>
          <a:lstStyle>
            <a:lvl1pPr algn="r">
              <a:defRPr/>
            </a:lvl1pPr>
          </a:lstStyle>
          <a:p>
            <a:fld id="{CEBCB597-9930-514D-94A4-DB7E6FA0831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0" y="1773554"/>
            <a:ext cx="8018423" cy="611312"/>
          </a:xfrm>
          <a:prstGeom prst="rect">
            <a:avLst/>
          </a:prstGeom>
          <a:solidFill>
            <a:srgbClr val="A47C18">
              <a:alpha val="75000"/>
            </a:srgbClr>
          </a:solidFill>
        </p:spPr>
        <p:txBody>
          <a:bodyPr vert="horz" wrap="none" lIns="216000" tIns="36000" rIns="216000" bIns="36000" rtlCol="0" anchor="ctr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50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solidFill>
                  <a:prstClr val="white"/>
                </a:solidFill>
                <a:latin typeface="SansaSoft Pro Normal" panose="02000603080000020004" pitchFamily="50" charset="0"/>
              </a:rPr>
              <a:t>Click to edit Master title style</a:t>
            </a:r>
            <a:endParaRPr lang="en-US" dirty="0">
              <a:solidFill>
                <a:prstClr val="white"/>
              </a:solidFill>
              <a:latin typeface="SansaSoft Pro Normal" panose="02000603080000020004" pitchFamily="50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5037099" y="4858988"/>
            <a:ext cx="4128311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aseline="30000" dirty="0">
                <a:solidFill>
                  <a:prstClr val="black"/>
                </a:solidFill>
              </a:rPr>
              <a:t>CRICOS Provider code 00301J</a:t>
            </a:r>
          </a:p>
          <a:p>
            <a:pPr algn="r"/>
            <a:r>
              <a:rPr lang="en-GB" sz="1000" baseline="30000" dirty="0">
                <a:solidFill>
                  <a:prstClr val="black"/>
                </a:solidFill>
              </a:rPr>
              <a:t>Curtin University is a trademark of Curtin University of Technology.</a:t>
            </a:r>
            <a:endParaRPr lang="en-US" sz="1000" baseline="30000" dirty="0">
              <a:solidFill>
                <a:prstClr val="black"/>
              </a:solidFill>
            </a:endParaRPr>
          </a:p>
        </p:txBody>
      </p:sp>
      <p:pic>
        <p:nvPicPr>
          <p:cNvPr id="14" name="Picture 13" descr="MasterLogoCMYKKeylin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2246" y="279431"/>
            <a:ext cx="3080239" cy="54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30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2847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539058"/>
            <a:ext cx="2133600" cy="273844"/>
          </a:xfrm>
          <a:prstGeom prst="rect">
            <a:avLst/>
          </a:prstGeom>
        </p:spPr>
        <p:txBody>
          <a:bodyPr/>
          <a:lstStyle/>
          <a:p>
            <a:fld id="{78A70E00-6810-E945-94CC-82705A1C88C1}" type="datetime1">
              <a:rPr lang="en-AU" smtClean="0">
                <a:solidFill>
                  <a:prstClr val="white"/>
                </a:solidFill>
              </a:rPr>
              <a:pPr/>
              <a:t>08/02/2017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53905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4816750"/>
            <a:ext cx="2895600" cy="243373"/>
          </a:xfrm>
          <a:prstGeom prst="rect">
            <a:avLst/>
          </a:prstGeom>
        </p:spPr>
        <p:txBody>
          <a:bodyPr anchor="ctr" anchorCtr="1"/>
          <a:lstStyle/>
          <a:p>
            <a:fld id="{CEBCB597-9930-514D-94A4-DB7E6FA0831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402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16659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Calibri" panose="020F0502020204030204" pitchFamily="34" charset="0"/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91518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539058"/>
            <a:ext cx="2133600" cy="273844"/>
          </a:xfrm>
          <a:prstGeom prst="rect">
            <a:avLst/>
          </a:prstGeom>
        </p:spPr>
        <p:txBody>
          <a:bodyPr/>
          <a:lstStyle/>
          <a:p>
            <a:fld id="{36C01B52-A9FE-874E-92D4-7C96A11A1ABE}" type="datetime1">
              <a:rPr lang="en-AU" smtClean="0">
                <a:solidFill>
                  <a:prstClr val="white"/>
                </a:solidFill>
              </a:rPr>
              <a:pPr/>
              <a:t>08/02/2017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53905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4816750"/>
            <a:ext cx="2895600" cy="243373"/>
          </a:xfrm>
          <a:prstGeom prst="rect">
            <a:avLst/>
          </a:prstGeom>
        </p:spPr>
        <p:txBody>
          <a:bodyPr anchor="ctr" anchorCtr="1"/>
          <a:lstStyle/>
          <a:p>
            <a:fld id="{CEBCB597-9930-514D-94A4-DB7E6FA0831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7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ansaSoft Pro Normal" panose="02000603080000020004" pitchFamily="50" charset="0"/>
              </a:defRPr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3670"/>
            <a:ext cx="4038600" cy="3386349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3670"/>
            <a:ext cx="4038600" cy="3386349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539058"/>
            <a:ext cx="2133600" cy="273844"/>
          </a:xfrm>
          <a:prstGeom prst="rect">
            <a:avLst/>
          </a:prstGeom>
        </p:spPr>
        <p:txBody>
          <a:bodyPr/>
          <a:lstStyle/>
          <a:p>
            <a:fld id="{F9A558FF-94C2-EB45-9400-2614B09E592F}" type="datetime1">
              <a:rPr lang="en-AU" smtClean="0">
                <a:solidFill>
                  <a:prstClr val="white"/>
                </a:solidFill>
              </a:rPr>
              <a:pPr/>
              <a:t>08/02/2017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53905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4816750"/>
            <a:ext cx="2895600" cy="243373"/>
          </a:xfrm>
          <a:prstGeom prst="rect">
            <a:avLst/>
          </a:prstGeom>
        </p:spPr>
        <p:txBody>
          <a:bodyPr anchor="ctr" anchorCtr="1"/>
          <a:lstStyle/>
          <a:p>
            <a:fld id="{CEBCB597-9930-514D-94A4-DB7E6FA0831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33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38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54704"/>
            <a:ext cx="4040188" cy="25059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39938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954704"/>
            <a:ext cx="4041775" cy="25059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539058"/>
            <a:ext cx="2133600" cy="273844"/>
          </a:xfrm>
          <a:prstGeom prst="rect">
            <a:avLst/>
          </a:prstGeom>
        </p:spPr>
        <p:txBody>
          <a:bodyPr/>
          <a:lstStyle/>
          <a:p>
            <a:fld id="{D8C52312-AA7D-B547-8C8F-F50379A1788F}" type="datetime1">
              <a:rPr lang="en-AU" smtClean="0">
                <a:solidFill>
                  <a:prstClr val="white"/>
                </a:solidFill>
              </a:rPr>
              <a:pPr/>
              <a:t>08/02/2017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53905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4816750"/>
            <a:ext cx="2895600" cy="243373"/>
          </a:xfrm>
          <a:prstGeom prst="rect">
            <a:avLst/>
          </a:prstGeom>
        </p:spPr>
        <p:txBody>
          <a:bodyPr anchor="ctr" anchorCtr="1"/>
          <a:lstStyle/>
          <a:p>
            <a:fld id="{CEBCB597-9930-514D-94A4-DB7E6FA0831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19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539058"/>
            <a:ext cx="2133600" cy="273844"/>
          </a:xfrm>
          <a:prstGeom prst="rect">
            <a:avLst/>
          </a:prstGeom>
        </p:spPr>
        <p:txBody>
          <a:bodyPr/>
          <a:lstStyle/>
          <a:p>
            <a:fld id="{9ED68C50-B935-1E40-B107-C75F70D19DA8}" type="datetime1">
              <a:rPr lang="en-AU" smtClean="0">
                <a:solidFill>
                  <a:prstClr val="white"/>
                </a:solidFill>
              </a:rPr>
              <a:pPr/>
              <a:t>08/02/2017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53905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4816750"/>
            <a:ext cx="2895600" cy="243373"/>
          </a:xfrm>
          <a:prstGeom prst="rect">
            <a:avLst/>
          </a:prstGeom>
        </p:spPr>
        <p:txBody>
          <a:bodyPr anchor="ctr" anchorCtr="1"/>
          <a:lstStyle/>
          <a:p>
            <a:fld id="{CEBCB597-9930-514D-94A4-DB7E6FA0831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44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539058"/>
            <a:ext cx="2133600" cy="273844"/>
          </a:xfrm>
          <a:prstGeom prst="rect">
            <a:avLst/>
          </a:prstGeom>
        </p:spPr>
        <p:txBody>
          <a:bodyPr/>
          <a:lstStyle/>
          <a:p>
            <a:fld id="{F025617C-F3F6-9F49-B219-A942B4843820}" type="datetime1">
              <a:rPr lang="en-AU" smtClean="0">
                <a:solidFill>
                  <a:prstClr val="white"/>
                </a:solidFill>
              </a:rPr>
              <a:pPr/>
              <a:t>08/02/2017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53905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4816750"/>
            <a:ext cx="2895600" cy="243373"/>
          </a:xfrm>
          <a:prstGeom prst="rect">
            <a:avLst/>
          </a:prstGeom>
        </p:spPr>
        <p:txBody>
          <a:bodyPr anchor="ctr" anchorCtr="1"/>
          <a:lstStyle/>
          <a:p>
            <a:fld id="{CEBCB597-9930-514D-94A4-DB7E6FA0831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49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2653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4184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539058"/>
            <a:ext cx="2133600" cy="273844"/>
          </a:xfrm>
          <a:prstGeom prst="rect">
            <a:avLst/>
          </a:prstGeom>
        </p:spPr>
        <p:txBody>
          <a:bodyPr/>
          <a:lstStyle/>
          <a:p>
            <a:fld id="{0DA2ED6E-A207-7143-9608-8270443A7835}" type="datetime1">
              <a:rPr lang="en-AU" smtClean="0">
                <a:solidFill>
                  <a:prstClr val="white"/>
                </a:solidFill>
              </a:rPr>
              <a:pPr/>
              <a:t>08/02/2017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53905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4816750"/>
            <a:ext cx="2895600" cy="243373"/>
          </a:xfrm>
          <a:prstGeom prst="rect">
            <a:avLst/>
          </a:prstGeom>
        </p:spPr>
        <p:txBody>
          <a:bodyPr anchor="ctr" anchorCtr="1"/>
          <a:lstStyle/>
          <a:p>
            <a:fld id="{CEBCB597-9930-514D-94A4-DB7E6FA0831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6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254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53905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0FDA82EF-8A8A-1644-A0B6-076C1972E3FA}" type="datetime1">
              <a:rPr lang="en-AU" smtClean="0">
                <a:solidFill>
                  <a:prstClr val="white"/>
                </a:solidFill>
              </a:rPr>
              <a:pPr/>
              <a:t>08/02/2017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539058"/>
            <a:ext cx="2895600" cy="273844"/>
          </a:xfrm>
          <a:prstGeom prst="rect">
            <a:avLst/>
          </a:prstGeom>
        </p:spPr>
        <p:txBody>
          <a:bodyPr anchor="ctr" anchorCtr="1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24200" y="4816750"/>
            <a:ext cx="2895600" cy="243373"/>
          </a:xfrm>
          <a:prstGeom prst="rect">
            <a:avLst/>
          </a:prstGeom>
        </p:spPr>
        <p:txBody>
          <a:bodyPr anchor="ctr" anchorCtr="1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CEBCB597-9930-514D-94A4-DB7E6FA0831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laceholder 3" descr="1000020100000D990000053C7ACA8EDD.png"/>
          <p:cNvPicPr>
            <a:picLocks noGrp="1" noChangeAspect="1"/>
          </p:cNvPicPr>
          <p:nvPr userDrawn="1"/>
        </p:nvPicPr>
        <p:blipFill>
          <a:blip r:embed="rId14">
            <a:lum/>
          </a:blip>
          <a:stretch>
            <a:fillRect/>
          </a:stretch>
        </p:blipFill>
        <p:spPr>
          <a:xfrm>
            <a:off x="7509125" y="3277708"/>
            <a:ext cx="4846881" cy="1865792"/>
          </a:xfrm>
          <a:prstGeom prst="rect">
            <a:avLst/>
          </a:prstGeom>
          <a:ln/>
        </p:spPr>
      </p:pic>
      <p:pic>
        <p:nvPicPr>
          <p:cNvPr id="12" name="Placeholder 3" descr="10000201000005A70000062EBB493327.png"/>
          <p:cNvPicPr>
            <a:picLocks noGrp="1" noChangeAspect="1"/>
          </p:cNvPicPr>
          <p:nvPr userDrawn="1"/>
        </p:nvPicPr>
        <p:blipFill>
          <a:blip r:embed="rId15">
            <a:lum/>
          </a:blip>
          <a:stretch>
            <a:fillRect/>
          </a:stretch>
        </p:blipFill>
        <p:spPr>
          <a:xfrm>
            <a:off x="7186436" y="-95248"/>
            <a:ext cx="1954634" cy="2136995"/>
          </a:xfrm>
          <a:prstGeom prst="rect">
            <a:avLst/>
          </a:prstGeom>
          <a:ln/>
        </p:spPr>
      </p:pic>
      <p:pic>
        <p:nvPicPr>
          <p:cNvPr id="13" name="Placeholder 3" descr="1000020100000D990000053C7ACA8EDD.png"/>
          <p:cNvPicPr>
            <a:picLocks noGrp="1" noChangeAspect="1"/>
          </p:cNvPicPr>
          <p:nvPr userDrawn="1"/>
        </p:nvPicPr>
        <p:blipFill>
          <a:blip r:embed="rId14">
            <a:lum/>
          </a:blip>
          <a:stretch>
            <a:fillRect/>
          </a:stretch>
        </p:blipFill>
        <p:spPr>
          <a:xfrm rot="10800000">
            <a:off x="-2514600" y="-552450"/>
            <a:ext cx="4846881" cy="1865792"/>
          </a:xfrm>
          <a:prstGeom prst="rect">
            <a:avLst/>
          </a:prstGeom>
          <a:ln/>
        </p:spPr>
      </p:pic>
      <p:pic>
        <p:nvPicPr>
          <p:cNvPr id="14" name="Placeholder 3" descr="10000201000005A70000062EBB493327.png"/>
          <p:cNvPicPr>
            <a:picLocks noGrp="1" noChangeAspect="1"/>
          </p:cNvPicPr>
          <p:nvPr userDrawn="1"/>
        </p:nvPicPr>
        <p:blipFill>
          <a:blip r:embed="rId15">
            <a:lum/>
          </a:blip>
          <a:stretch>
            <a:fillRect/>
          </a:stretch>
        </p:blipFill>
        <p:spPr>
          <a:xfrm rot="10800000">
            <a:off x="-76200" y="3486152"/>
            <a:ext cx="1954634" cy="2136995"/>
          </a:xfrm>
          <a:prstGeom prst="rect">
            <a:avLst/>
          </a:prstGeom>
          <a:ln/>
        </p:spPr>
      </p:pic>
      <p:pic>
        <p:nvPicPr>
          <p:cNvPr id="15" name="Picture 14" descr="MasterLogoCMYKKeyline.eps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1442" y="4640371"/>
            <a:ext cx="1741982" cy="30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5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SansaSoft Pro Normal" panose="02000603080000020004" pitchFamily="50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A47C18"/>
        </a:buClr>
        <a:buFont typeface="Arial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A47C18"/>
        </a:buClr>
        <a:buFont typeface="Arial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A47C18"/>
        </a:buClr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A47C18"/>
        </a:buClr>
        <a:buFont typeface="Arial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A47C18"/>
        </a:buClr>
        <a:buFont typeface="Arial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tx2">
              <a:lumMod val="50000"/>
            </a:schemeClr>
          </a:solidFill>
        </p:spPr>
        <p:txBody>
          <a:bodyPr/>
          <a:lstStyle/>
          <a:p>
            <a:r>
              <a:rPr lang="en-US" dirty="0" smtClean="0"/>
              <a:t>Presenter Name…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08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st theme options">
  <a:themeElements>
    <a:clrScheme name="Curtin Colours">
      <a:dk1>
        <a:sysClr val="windowText" lastClr="000000"/>
      </a:dk1>
      <a:lt1>
        <a:sysClr val="window" lastClr="FFFFFF"/>
      </a:lt1>
      <a:dk2>
        <a:srgbClr val="808080"/>
      </a:dk2>
      <a:lt2>
        <a:srgbClr val="EEECE1"/>
      </a:lt2>
      <a:accent1>
        <a:srgbClr val="A47C18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 theme options.thmx</Template>
  <TotalTime>153</TotalTime>
  <Words>5</Words>
  <Application>Microsoft Office PowerPoint</Application>
  <PresentationFormat>On-screen Show (16:9)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SansaSoft Pro Normal</vt:lpstr>
      <vt:lpstr>1_test theme options</vt:lpstr>
      <vt:lpstr>Title…</vt:lpstr>
      <vt:lpstr>PowerPoint Presentation</vt:lpstr>
    </vt:vector>
  </TitlesOfParts>
  <Company>Curtin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Reid</dc:creator>
  <cp:lastModifiedBy>Joshua Hollick</cp:lastModifiedBy>
  <cp:revision>23</cp:revision>
  <dcterms:created xsi:type="dcterms:W3CDTF">2015-08-11T05:31:55Z</dcterms:created>
  <dcterms:modified xsi:type="dcterms:W3CDTF">2017-02-08T07:50:08Z</dcterms:modified>
</cp:coreProperties>
</file>