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7171" autoAdjust="0"/>
  </p:normalViewPr>
  <p:slideViewPr>
    <p:cSldViewPr snapToGrid="0">
      <p:cViewPr varScale="1">
        <p:scale>
          <a:sx n="79" d="100"/>
          <a:sy n="79" d="100"/>
        </p:scale>
        <p:origin x="12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6E67-40BE-4E48-AA7B-2DD8CE6D08B1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39E2B-DF88-45CB-8E97-1882329FDC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35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Overall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39E2B-DF88-45CB-8E97-1882329FDCB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51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Convert Metadata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39E2B-DF88-45CB-8E97-1882329FDCB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79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Face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39E2B-DF88-45CB-8E97-1882329FDCB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3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Face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39E2B-DF88-45CB-8E97-1882329FDCB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79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0E2D-A74F-4478-8329-711ACF2CA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E728B-DB70-4727-977E-F7CCD7FE9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CA-E0EF-4EEC-B4A1-A9E5658C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FE1AF-928A-41C4-9764-0A2C5BEC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DA25-F19A-460B-BBF8-C29BB707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90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4858-E136-4D8A-A34B-8CB2B095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86E29-F993-4A1C-98AE-A97386098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C068-F460-4D7B-861D-10C98C3F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5398-F2AF-4B75-9953-2AF918AB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F515-ED61-4158-84DB-23FDACFB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45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DD08-03E9-45E2-964A-AF33D7B6E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70A7F-3CDA-414E-8E15-20311700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A5AB-4DF3-4964-A924-C326AF1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7118-1F08-48B1-8188-8CC73A78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9D0C-3D86-4026-B0A1-6E30361D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49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D543-1E91-4058-B344-E6AF750C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19D5-026B-439D-B1D9-26420FE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5392-83D0-4701-8D0E-9155BED1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85E9-A88D-4146-93E7-A567CD0A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64B1-BDF4-44DF-ACBA-9B653DCD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31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B4D9-1704-43F0-BC47-4D94DAE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8095D-9203-41CC-B483-A5C5B6DB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73DD-ADFE-4944-917A-E85D9CA0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3B48-EB0B-4B6C-B79A-6B7EB81E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178E-D2DE-4036-AADA-5958F1E1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02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3E3D-E675-46E3-9437-8114785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3B32-7E67-4797-BF1A-18A094BB7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DEFD2-8543-4AF5-AB3D-3F60398B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1A3BC-2162-49E3-9137-A6E7A00E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444ED-512F-4B6B-8DF3-1A1AFB40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C8444-D111-4F2D-9E7F-F00E2A89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24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9B30-CEBF-4902-9CE8-D456964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18991-9C2A-4066-82D2-4A92A6ED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CA42D-A402-41FB-AA8C-BC7A450B8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6D843-26F7-42AC-A2C5-7C96B8C4A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517DF-5671-449D-842D-8801D3DE2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9B511-15A5-4454-8D2D-5662688B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77136-A58A-49AF-AE09-7039492F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2D93E-E74A-4E59-B998-ED44AF58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49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435A-4772-4043-A638-DCE7B3E7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7D237-3103-4C7D-B083-96CFE67C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4F1E2-0573-4A4A-91E7-4E55F11C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D9720-60F7-41F0-8425-E9D224B5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64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ACC50-DA92-42C2-8F84-625A4BE7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E196B-5367-4E22-8706-78C0AC18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BAD1E-2753-4DC1-BE0B-5BD195C5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8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9556-DD65-4238-84FD-DB77EF5F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BF43-1F23-410A-A5E7-62637941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E7486-2376-4E64-BBFB-AF728F7E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092C6-E4E6-4F36-99C4-7579622A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AFAE8-1D7C-4FAD-95B5-FE4FD4B7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C4DA-480D-42E5-90BD-56D0FD9B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54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E191-3394-4352-9783-C7D8D943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DF18-C299-40E4-B3D6-052308022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4F8CD-5716-4E4B-9ABF-3DEC8A9D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1400-DA60-4663-BE71-6BC98E95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C2E5-DBC7-434A-9621-2A9CC24A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55116-1B0D-4F37-AED7-DAFFE429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81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F3D36-97E8-4D9B-BAD5-DACE607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DC541-5FD5-42B8-BFBA-119DA82B5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25AD-528E-4941-8003-DB43E3A0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47CBD-8067-40D1-82C9-E2D6F4519A36}" type="datetimeFigureOut">
              <a:rPr lang="en-AU" smtClean="0"/>
              <a:t>22/01/2018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5F58-EDA0-4D19-AB91-1E2F31EB9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67C4-C7C4-48A5-9BF6-F42C63492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793E-6C3B-4C4F-AECF-1777730BD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4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C490C4-7400-40ED-A823-106D3D184853}"/>
              </a:ext>
            </a:extLst>
          </p:cNvPr>
          <p:cNvSpPr/>
          <p:nvPr/>
        </p:nvSpPr>
        <p:spPr>
          <a:xfrm>
            <a:off x="0" y="0"/>
            <a:ext cx="12192000" cy="2814529"/>
          </a:xfrm>
          <a:prstGeom prst="rect">
            <a:avLst/>
          </a:prstGeom>
          <a:solidFill>
            <a:srgbClr val="FFF2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E02F0F01-E88F-43E2-9B22-A4961F1F7BAE}"/>
              </a:ext>
            </a:extLst>
          </p:cNvPr>
          <p:cNvSpPr/>
          <p:nvPr/>
        </p:nvSpPr>
        <p:spPr>
          <a:xfrm>
            <a:off x="5376672" y="3059730"/>
            <a:ext cx="1438656" cy="1682550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Relational</a:t>
            </a:r>
            <a:b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AABF0D-5E3E-4CDA-AF82-AE7A628E329B}"/>
              </a:ext>
            </a:extLst>
          </p:cNvPr>
          <p:cNvSpPr/>
          <p:nvPr/>
        </p:nvSpPr>
        <p:spPr>
          <a:xfrm>
            <a:off x="5396742" y="5514554"/>
            <a:ext cx="1438656" cy="1226068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Parsers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11DA3-5EAE-49F7-932B-70C3750F3594}"/>
              </a:ext>
            </a:extLst>
          </p:cNvPr>
          <p:cNvSpPr/>
          <p:nvPr/>
        </p:nvSpPr>
        <p:spPr>
          <a:xfrm>
            <a:off x="10354620" y="3207446"/>
            <a:ext cx="1130244" cy="138711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 Metadata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3656A-AC83-4EDA-AAA8-60A7810411AC}"/>
              </a:ext>
            </a:extLst>
          </p:cNvPr>
          <p:cNvSpPr/>
          <p:nvPr/>
        </p:nvSpPr>
        <p:spPr>
          <a:xfrm>
            <a:off x="707136" y="3207446"/>
            <a:ext cx="1130244" cy="138711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Input Metadata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C2939-790D-4027-979F-6FA740AEBF16}"/>
              </a:ext>
            </a:extLst>
          </p:cNvPr>
          <p:cNvSpPr/>
          <p:nvPr/>
        </p:nvSpPr>
        <p:spPr>
          <a:xfrm>
            <a:off x="2903492" y="3239832"/>
            <a:ext cx="1523344" cy="1322346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Reader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941C49-E846-4F28-B17C-A345F018C903}"/>
              </a:ext>
            </a:extLst>
          </p:cNvPr>
          <p:cNvSpPr/>
          <p:nvPr/>
        </p:nvSpPr>
        <p:spPr>
          <a:xfrm>
            <a:off x="7888880" y="3287971"/>
            <a:ext cx="1430488" cy="1226068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Writer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C6C-B79A-4809-BF89-C26F7ED95C0B}"/>
              </a:ext>
            </a:extLst>
          </p:cNvPr>
          <p:cNvSpPr/>
          <p:nvPr/>
        </p:nvSpPr>
        <p:spPr>
          <a:xfrm>
            <a:off x="707136" y="361049"/>
            <a:ext cx="1130244" cy="138711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Image Files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D33533-A4C3-470A-AF61-D3786A35EA57}"/>
              </a:ext>
            </a:extLst>
          </p:cNvPr>
          <p:cNvSpPr/>
          <p:nvPr/>
        </p:nvSpPr>
        <p:spPr>
          <a:xfrm>
            <a:off x="2903492" y="441574"/>
            <a:ext cx="1523344" cy="1226068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Image Processors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4ED5BE6-ABAE-42FD-9044-3D66A54AABF7}"/>
              </a:ext>
            </a:extLst>
          </p:cNvPr>
          <p:cNvSpPr/>
          <p:nvPr/>
        </p:nvSpPr>
        <p:spPr>
          <a:xfrm>
            <a:off x="2074897" y="3742509"/>
            <a:ext cx="666046" cy="316992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1C29FD1-0E49-4FA7-B053-23FBFA076F07}"/>
              </a:ext>
            </a:extLst>
          </p:cNvPr>
          <p:cNvSpPr/>
          <p:nvPr/>
        </p:nvSpPr>
        <p:spPr>
          <a:xfrm>
            <a:off x="6993808" y="3742509"/>
            <a:ext cx="766784" cy="316992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BB72B5-7BF6-43A5-A4C5-CDB6DB9F7145}"/>
              </a:ext>
            </a:extLst>
          </p:cNvPr>
          <p:cNvSpPr/>
          <p:nvPr/>
        </p:nvSpPr>
        <p:spPr>
          <a:xfrm>
            <a:off x="4632626" y="3742509"/>
            <a:ext cx="596752" cy="316992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3E7FDF-95DC-4FC2-BF5A-DDACD6FE0DE3}"/>
              </a:ext>
            </a:extLst>
          </p:cNvPr>
          <p:cNvSpPr/>
          <p:nvPr/>
        </p:nvSpPr>
        <p:spPr>
          <a:xfrm>
            <a:off x="9512832" y="3742509"/>
            <a:ext cx="648324" cy="316992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847A0848-BCE0-4FA3-9D9E-F05F2B6F3218}"/>
              </a:ext>
            </a:extLst>
          </p:cNvPr>
          <p:cNvSpPr/>
          <p:nvPr/>
        </p:nvSpPr>
        <p:spPr>
          <a:xfrm rot="16200000">
            <a:off x="5861973" y="4935825"/>
            <a:ext cx="508194" cy="316992"/>
          </a:xfrm>
          <a:prstGeom prst="left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C7AA753-EC6A-4660-BA9C-7997358BF07C}"/>
              </a:ext>
            </a:extLst>
          </p:cNvPr>
          <p:cNvSpPr/>
          <p:nvPr/>
        </p:nvSpPr>
        <p:spPr>
          <a:xfrm>
            <a:off x="1976600" y="896112"/>
            <a:ext cx="820542" cy="316992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C2A047-95F6-43FD-98A3-EE4B3DC76E54}"/>
              </a:ext>
            </a:extLst>
          </p:cNvPr>
          <p:cNvSpPr/>
          <p:nvPr/>
        </p:nvSpPr>
        <p:spPr>
          <a:xfrm>
            <a:off x="7888880" y="441574"/>
            <a:ext cx="1430488" cy="1226068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Classifier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6654D4C-C5FF-49F3-99D5-0F20C4382738}"/>
              </a:ext>
            </a:extLst>
          </p:cNvPr>
          <p:cNvSpPr/>
          <p:nvPr/>
        </p:nvSpPr>
        <p:spPr>
          <a:xfrm>
            <a:off x="4591692" y="896112"/>
            <a:ext cx="660264" cy="316992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59C199-9883-4385-952B-CFDC5E1EEDD6}"/>
              </a:ext>
            </a:extLst>
          </p:cNvPr>
          <p:cNvSpPr txBox="1"/>
          <p:nvPr/>
        </p:nvSpPr>
        <p:spPr>
          <a:xfrm>
            <a:off x="2561052" y="1784743"/>
            <a:ext cx="2194832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Face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Text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Image Captioning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A924F-D0B0-4AC3-8651-CDE7433FA753}"/>
              </a:ext>
            </a:extLst>
          </p:cNvPr>
          <p:cNvSpPr txBox="1"/>
          <p:nvPr/>
        </p:nvSpPr>
        <p:spPr>
          <a:xfrm>
            <a:off x="614866" y="4694335"/>
            <a:ext cx="1314784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MARC21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JSON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DDE21E-F561-457A-9C0D-E693B0DDFB6A}"/>
              </a:ext>
            </a:extLst>
          </p:cNvPr>
          <p:cNvSpPr txBox="1"/>
          <p:nvPr/>
        </p:nvSpPr>
        <p:spPr>
          <a:xfrm>
            <a:off x="10159758" y="4694421"/>
            <a:ext cx="1519968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HDF5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MARC21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MARCXML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EC236E-CD33-45BA-8424-DDFD331787D4}"/>
              </a:ext>
            </a:extLst>
          </p:cNvPr>
          <p:cNvSpPr txBox="1"/>
          <p:nvPr/>
        </p:nvSpPr>
        <p:spPr>
          <a:xfrm>
            <a:off x="6981829" y="5588979"/>
            <a:ext cx="2013693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Date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Image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Link Resolution</a:t>
            </a: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8EEFE151-93F4-4D66-8638-FF7DC94BB5D8}"/>
              </a:ext>
            </a:extLst>
          </p:cNvPr>
          <p:cNvSpPr/>
          <p:nvPr/>
        </p:nvSpPr>
        <p:spPr>
          <a:xfrm rot="10800000">
            <a:off x="6964516" y="896112"/>
            <a:ext cx="855906" cy="316992"/>
          </a:xfrm>
          <a:prstGeom prst="left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DF40D0-C362-4619-946F-889D779D34F5}"/>
              </a:ext>
            </a:extLst>
          </p:cNvPr>
          <p:cNvSpPr txBox="1"/>
          <p:nvPr/>
        </p:nvSpPr>
        <p:spPr>
          <a:xfrm>
            <a:off x="10492496" y="0"/>
            <a:ext cx="1699504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Running </a:t>
            </a:r>
            <a:b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on </a:t>
            </a:r>
            <a:r>
              <a:rPr lang="en-AU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Pawsey</a:t>
            </a: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Supercomputer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60C258-7672-435F-9EF1-051FA812F9FB}"/>
              </a:ext>
            </a:extLst>
          </p:cNvPr>
          <p:cNvCxnSpPr/>
          <p:nvPr/>
        </p:nvCxnSpPr>
        <p:spPr>
          <a:xfrm>
            <a:off x="0" y="281453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DDE4611-00B4-4333-B881-B30217FB04AE}"/>
              </a:ext>
            </a:extLst>
          </p:cNvPr>
          <p:cNvSpPr/>
          <p:nvPr/>
        </p:nvSpPr>
        <p:spPr>
          <a:xfrm rot="18361737">
            <a:off x="6741341" y="2293775"/>
            <a:ext cx="1271718" cy="316992"/>
          </a:xfrm>
          <a:prstGeom prst="left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3CE090-8C52-4C5F-A3E3-EC7A9A7118C8}"/>
              </a:ext>
            </a:extLst>
          </p:cNvPr>
          <p:cNvSpPr txBox="1"/>
          <p:nvPr/>
        </p:nvSpPr>
        <p:spPr>
          <a:xfrm>
            <a:off x="0" y="6273225"/>
            <a:ext cx="1324402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Running at </a:t>
            </a:r>
            <a:b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Curtin HIVE</a:t>
            </a: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C54EF91E-1DB1-4E44-AE9F-B1AAA73C63FF}"/>
              </a:ext>
            </a:extLst>
          </p:cNvPr>
          <p:cNvSpPr/>
          <p:nvPr/>
        </p:nvSpPr>
        <p:spPr>
          <a:xfrm>
            <a:off x="5396742" y="264404"/>
            <a:ext cx="1438656" cy="1580408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Object </a:t>
            </a:r>
            <a:b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Data Store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6DD8D4-2F79-47A7-BF99-46C39894D5B2}"/>
              </a:ext>
            </a:extLst>
          </p:cNvPr>
          <p:cNvSpPr txBox="1"/>
          <p:nvPr/>
        </p:nvSpPr>
        <p:spPr>
          <a:xfrm>
            <a:off x="8091307" y="1833201"/>
            <a:ext cx="2694969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Subject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Landmark Recognition</a:t>
            </a:r>
          </a:p>
        </p:txBody>
      </p:sp>
    </p:spTree>
    <p:extLst>
      <p:ext uri="{BB962C8B-B14F-4D97-AF65-F5344CB8AC3E}">
        <p14:creationId xmlns:p14="http://schemas.microsoft.com/office/powerpoint/2010/main" val="416919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12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06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0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55</Words>
  <Application>Microsoft Office PowerPoint</Application>
  <PresentationFormat>Widescreen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8</cp:revision>
  <dcterms:created xsi:type="dcterms:W3CDTF">2018-01-22T06:34:32Z</dcterms:created>
  <dcterms:modified xsi:type="dcterms:W3CDTF">2018-01-22T13:16:34Z</dcterms:modified>
</cp:coreProperties>
</file>