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8"/>
  </p:notesMasterIdLst>
  <p:sldIdLst>
    <p:sldId id="256" r:id="rId3"/>
    <p:sldId id="258" r:id="rId4"/>
    <p:sldId id="269" r:id="rId5"/>
    <p:sldId id="270" r:id="rId6"/>
    <p:sldId id="262" r:id="rId7"/>
    <p:sldId id="267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EE"/>
    <a:srgbClr val="00ACBA"/>
    <a:srgbClr val="5B9BD5"/>
    <a:srgbClr val="939393"/>
    <a:srgbClr val="0A3B61"/>
    <a:srgbClr val="009FDB"/>
    <a:srgbClr val="0A3A61"/>
    <a:srgbClr val="FFC000"/>
    <a:srgbClr val="0096D5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 autoAdjust="0"/>
    <p:restoredTop sz="79354" autoAdjust="0"/>
  </p:normalViewPr>
  <p:slideViewPr>
    <p:cSldViewPr snapToGrid="0">
      <p:cViewPr varScale="1">
        <p:scale>
          <a:sx n="66" d="100"/>
          <a:sy n="66" d="100"/>
        </p:scale>
        <p:origin x="65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19 June 2019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NFVi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 smtClean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 smtClean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CI SW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HW/SW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Basic HW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NI HW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CI HW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Bogo-Meter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On front of each chapter.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>
                  <a:solidFill>
                    <a:schemeClr val="tx1"/>
                  </a:solidFill>
                </a:rPr>
                <a:t>   </a:t>
              </a:r>
              <a:r>
                <a:rPr lang="en-GB" sz="2000" b="1" dirty="0" smtClean="0">
                  <a:solidFill>
                    <a:schemeClr val="tx1"/>
                  </a:solidFill>
                </a:rPr>
                <a:t>Bogo-Meter rating</a:t>
              </a:r>
              <a:endParaRPr lang="en-GB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 smtClean="0"/>
                  <a:t>Complete</a:t>
                </a:r>
                <a:endParaRPr lang="en-GB" b="1" dirty="0"/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 smtClean="0"/>
                  <a:t>Dickering over the fine points</a:t>
                </a:r>
                <a:endParaRPr lang="en-GB" b="1" dirty="0"/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 smtClean="0"/>
                  <a:t>Lots of SME feedback</a:t>
                </a:r>
                <a:endParaRPr lang="en-GB" b="1" dirty="0"/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 smtClean="0"/>
                  <a:t>Still developing content</a:t>
                </a:r>
                <a:endParaRPr lang="en-GB" b="1" dirty="0"/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 smtClean="0"/>
                  <a:t>Initial framework only</a:t>
                </a:r>
                <a:endParaRPr lang="en-GB" b="1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371209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Hardware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</a:endParaRP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Software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</a:t>
            </a:r>
            <a:r>
              <a:rPr lang="en-GB" sz="1400" b="1" kern="0" dirty="0" smtClean="0">
                <a:solidFill>
                  <a:srgbClr val="000000"/>
                </a:solidFill>
                <a:latin typeface="Vodafone Rg" pitchFamily="34" charset="0"/>
              </a:rPr>
              <a:t>Profiles </a:t>
            </a: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 smtClean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 smtClean="0">
                <a:solidFill>
                  <a:srgbClr val="FFFFFF"/>
                </a:solidFill>
                <a:latin typeface="Vodafone Rg" pitchFamily="34" charset="0"/>
              </a:rPr>
              <a:t>Compliance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&amp; </a:t>
            </a:r>
            <a:r>
              <a:rPr lang="en-GB" sz="1400" b="1" kern="0" dirty="0" smtClean="0">
                <a:solidFill>
                  <a:srgbClr val="FFFFFF"/>
                </a:solidFill>
                <a:latin typeface="Vodafone Rg" pitchFamily="34" charset="0"/>
              </a:rPr>
              <a:t>Certification, and    Verification</a:t>
            </a:r>
            <a:endParaRPr lang="en-GB" sz="1400" b="1" kern="0" dirty="0">
              <a:solidFill>
                <a:srgbClr val="FFFFFF"/>
              </a:solidFill>
              <a:latin typeface="Vodafone Rg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</a:t>
            </a:r>
            <a:r>
              <a:rPr lang="en-GB" sz="1200" b="1" kern="0" dirty="0" smtClean="0">
                <a:solidFill>
                  <a:srgbClr val="FFFFFF"/>
                </a:solidFill>
                <a:latin typeface="Vodafone Rg" pitchFamily="34" charset="0"/>
              </a:rPr>
              <a:t>Metrics &amp; Capabilities </a:t>
            </a:r>
            <a:endParaRPr lang="en-GB" sz="1200" b="1" kern="0" dirty="0">
              <a:solidFill>
                <a:srgbClr val="FFFFFF"/>
              </a:solidFill>
              <a:latin typeface="Vodafone Rg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 smtClean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</a:t>
            </a:r>
            <a:r>
              <a:rPr lang="en-GB" sz="1200" dirty="0" smtClean="0">
                <a:solidFill>
                  <a:srgbClr val="FFFFFF"/>
                </a:solidFill>
                <a:latin typeface="Vodafone Rg" pitchFamily="34" charset="0"/>
              </a:rPr>
              <a:t>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</a:t>
            </a:r>
            <a:r>
              <a:rPr lang="en-GB" sz="1200" dirty="0" smtClean="0">
                <a:solidFill>
                  <a:srgbClr val="FFFFFF"/>
                </a:solidFill>
                <a:latin typeface="Vodafone Rg" pitchFamily="34" charset="0"/>
              </a:rPr>
              <a:t>Catalogue</a:t>
            </a:r>
            <a:endParaRPr lang="en-GB" sz="1200" dirty="0">
              <a:solidFill>
                <a:srgbClr val="FFFFFF"/>
              </a:solidFill>
              <a:latin typeface="Vodafone Rg" pitchFamily="34" charset="0"/>
            </a:endParaRP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 smtClean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 smtClean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 smtClean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Scope.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380286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452292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PCRF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72112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963938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7644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 smtClean="0">
                <a:solidFill>
                  <a:srgbClr val="FFFFFF"/>
                </a:solidFill>
                <a:latin typeface="Arial"/>
              </a:rPr>
              <a:t>Example VNFs</a:t>
            </a:r>
            <a:endParaRPr lang="en-GB" sz="9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5911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 smtClean="0">
                <a:solidFill>
                  <a:srgbClr val="FFFFFF"/>
                </a:solidFill>
                <a:latin typeface="Arial"/>
              </a:rPr>
              <a:t>Example VNFs</a:t>
            </a:r>
            <a:endParaRPr lang="en-GB" sz="9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14223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 smtClean="0">
                <a:solidFill>
                  <a:srgbClr val="FFFFFF"/>
                </a:solidFill>
                <a:latin typeface="Arial"/>
              </a:rPr>
              <a:t>Example VNFs</a:t>
            </a:r>
            <a:endParaRPr lang="en-GB" sz="9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046127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mVAS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4597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249383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84321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CPE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43069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CDN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058586" y="4371581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652421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SEC-GW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852272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Firewall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90092" y="3256804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Basic requirement of NFVI resources </a:t>
            </a:r>
          </a:p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(CPU, RAM, Network, Storage)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85652" y="3662400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Low Throughput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0228" y="3899163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High Availability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8919" y="325818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(CPU, RAM, Network, Storage)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37784" y="3663782"/>
            <a:ext cx="19191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High Throughput, Low Latency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95153" y="3900545"/>
            <a:ext cx="2364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High Availability, Network Acceleration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65945" y="325680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(CPU, RAM, Network, Storage)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74436" y="3662400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High Compute/Memory, Low Latency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89701" y="3899163"/>
            <a:ext cx="2449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High Availability, Hardware Acceleration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Profiles.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9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 smtClean="0"/>
                        <a:t>Metric</a:t>
                      </a:r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 smtClean="0"/>
                        <a:t>Value</a:t>
                      </a:r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 smtClean="0"/>
                        <a:t>Metric</a:t>
                      </a:r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 smtClean="0"/>
                        <a:t>Value</a:t>
                      </a:r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 smtClean="0"/>
                        <a:t>Metric</a:t>
                      </a:r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 smtClean="0"/>
                        <a:t>Value</a:t>
                      </a:r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 smtClean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 smtClean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  <a:endParaRPr lang="en-GB" sz="900" dirty="0">
                <a:solidFill>
                  <a:srgbClr val="000000"/>
                </a:solidFill>
                <a:latin typeface="Vodafone Rg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 smtClean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 smtClean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  <a:endParaRPr lang="en-GB" sz="900" dirty="0">
                <a:solidFill>
                  <a:srgbClr val="000000"/>
                </a:solidFill>
                <a:latin typeface="Vodafone Rg" pitchFamily="34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 smtClean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  <a:endParaRPr lang="en-GB" sz="900" dirty="0">
                <a:solidFill>
                  <a:srgbClr val="000000"/>
                </a:solidFill>
                <a:latin typeface="Vodafone Rg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 smtClean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  <a:endParaRPr lang="en-GB" sz="900" dirty="0">
                <a:solidFill>
                  <a:srgbClr val="000000"/>
                </a:solidFill>
                <a:latin typeface="Vodafone Rg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 smtClean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  <a:endParaRPr lang="en-GB" sz="900" dirty="0">
                <a:solidFill>
                  <a:srgbClr val="000000"/>
                </a:solidFill>
                <a:latin typeface="Vodafone Rg" pitchFamily="34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 smtClean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 smtClean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  <a:endParaRPr lang="en-GB" sz="900" dirty="0">
                <a:solidFill>
                  <a:srgbClr val="000000"/>
                </a:solidFill>
                <a:latin typeface="Vodafone Rg" pitchFamily="34" charset="0"/>
              </a:endParaRP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 smtClean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 smtClean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 smtClean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 smtClean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VNF Construct.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  <a:endParaRPr kumimoji="0" lang="en-GB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  <a:endPara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  <a:endPara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VNF Construct.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</a:t>
              </a:r>
              <a:r>
                <a:rPr kumimoji="0" lang="en-GB" sz="78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</a:t>
              </a:r>
              <a:r>
                <a:rPr kumimoji="0" lang="en-GB" sz="788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</a:t>
              </a:r>
              <a:r>
                <a:rPr kumimoji="0" lang="en-GB" sz="78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transcoding 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 smtClean="0">
                <a:solidFill>
                  <a:srgbClr val="FFFFFF"/>
                </a:solidFill>
                <a:latin typeface="Vodafone Rg" pitchFamily="34" charset="0"/>
              </a:rPr>
              <a:t>Network Acceleration</a:t>
            </a: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 </a:t>
            </a:r>
            <a:r>
              <a:rPr lang="en-GB" sz="900" b="1" dirty="0" smtClean="0">
                <a:solidFill>
                  <a:srgbClr val="FFFFFF"/>
                </a:solidFill>
                <a:latin typeface="Vodafone Rg" pitchFamily="34" charset="0"/>
              </a:rPr>
              <a:t>(A extension)</a:t>
            </a:r>
            <a:endParaRPr lang="en-GB" sz="900" b="1" dirty="0">
              <a:solidFill>
                <a:srgbClr val="FFFFFF"/>
              </a:solidFill>
              <a:latin typeface="Vodafone Rg" pitchFamily="34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 smtClean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</a:t>
              </a:r>
              <a:r>
                <a:rPr kumimoji="0" lang="en-GB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.</a:t>
              </a:r>
              <a:r>
                <a:rPr kumimoji="0" lang="en-GB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</a:t>
              </a: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xlarge2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</a:t>
              </a:r>
              <a:r>
                <a:rPr kumimoji="0" lang="en-GB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.xlarge3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</a:t>
              </a: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0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</a:t>
              </a:r>
              <a:r>
                <a:rPr kumimoji="0" lang="en-GB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Options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</a:t>
              </a:r>
              <a:r>
                <a:rPr kumimoji="0" lang="en-GB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</a:t>
                    </a: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x 100Gbps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x 100Gbps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</a:t>
              </a:r>
              <a:r>
                <a:rPr kumimoji="0" lang="en-GB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Options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0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x 50Gbps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x </a:t>
                    </a: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50D</a:t>
                    </a:r>
                    <a:endPara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</a:t>
                    </a:r>
                    <a:r>
                      <a:rPr kumimoji="0" lang="en-GB" sz="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x 50Gbps </a:t>
                    </a:r>
                    <a:endPara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Programmable 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la-</a:t>
              </a:r>
              <a:r>
                <a:rPr kumimoji="0" lang="en-GB" sz="9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 smtClean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  <a:endParaRPr lang="en-GB" sz="900" b="1" dirty="0">
              <a:solidFill>
                <a:srgbClr val="FFFFFF"/>
              </a:solidFill>
              <a:latin typeface="Vodafone Rg" pitchFamily="34" charset="0"/>
            </a:endParaRP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Catalogue.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 smtClean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 smtClean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Basic SW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 smtClean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 smtClean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 smtClean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 smtClean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</a:t>
            </a:r>
            <a:r>
              <a:rPr lang="en-US" sz="2667" b="0" dirty="0" smtClean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NI SW </a:t>
            </a:r>
            <a:r>
              <a:rPr lang="en-GB" sz="2667" b="0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950</Words>
  <Application>Microsoft Office PowerPoint</Application>
  <PresentationFormat>Widescreen</PresentationFormat>
  <Paragraphs>394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ATT Aleck Sans Black</vt:lpstr>
      <vt:lpstr>Calibri</vt:lpstr>
      <vt:lpstr>Calibri Light</vt:lpstr>
      <vt:lpstr>Century Gothic</vt:lpstr>
      <vt:lpstr>Comic Sans MS</vt:lpstr>
      <vt:lpstr>Courier New</vt:lpstr>
      <vt:lpstr>Tahoma</vt:lpstr>
      <vt:lpstr>Times New Roman</vt:lpstr>
      <vt:lpstr>Vodafone Rg</vt:lpstr>
      <vt:lpstr>Wingdings 3</vt:lpstr>
      <vt:lpstr>Slice</vt:lpstr>
      <vt:lpstr>Office Theme</vt:lpstr>
      <vt:lpstr>CREATING A COMMON TELCO NFVi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Rabi, Abdel, Vodafone Group</cp:lastModifiedBy>
  <cp:revision>134</cp:revision>
  <dcterms:created xsi:type="dcterms:W3CDTF">2019-04-17T12:51:25Z</dcterms:created>
  <dcterms:modified xsi:type="dcterms:W3CDTF">2019-06-19T22:10:53Z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