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A36CF8-2EE8-4F8F-9484-EF19112F6A9F}" v="12" dt="2024-01-13T00:21:43.6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98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 shperkin" userId="4790846224f9e317" providerId="LiveId" clId="{3ACDE5E6-53EE-4ED1-842E-C91B0B1509EF}"/>
    <pc:docChg chg="undo custSel addSld modSld">
      <pc:chgData name="mark shperkin" userId="4790846224f9e317" providerId="LiveId" clId="{3ACDE5E6-53EE-4ED1-842E-C91B0B1509EF}" dt="2023-10-10T23:29:31.111" v="984" actId="108"/>
      <pc:docMkLst>
        <pc:docMk/>
      </pc:docMkLst>
      <pc:sldChg chg="addSp delSp modSp new mod">
        <pc:chgData name="mark shperkin" userId="4790846224f9e317" providerId="LiveId" clId="{3ACDE5E6-53EE-4ED1-842E-C91B0B1509EF}" dt="2023-10-10T23:28:36.339" v="982" actId="1076"/>
        <pc:sldMkLst>
          <pc:docMk/>
          <pc:sldMk cId="348222816" sldId="256"/>
        </pc:sldMkLst>
        <pc:spChg chg="mod">
          <ac:chgData name="mark shperkin" userId="4790846224f9e317" providerId="LiveId" clId="{3ACDE5E6-53EE-4ED1-842E-C91B0B1509EF}" dt="2023-10-10T23:19:21.230" v="310" actId="13926"/>
          <ac:spMkLst>
            <pc:docMk/>
            <pc:sldMk cId="348222816" sldId="256"/>
            <ac:spMk id="2" creationId="{59187485-41C8-ECED-6D85-2B8A5664F602}"/>
          </ac:spMkLst>
        </pc:spChg>
        <pc:spChg chg="mod">
          <ac:chgData name="mark shperkin" userId="4790846224f9e317" providerId="LiveId" clId="{3ACDE5E6-53EE-4ED1-842E-C91B0B1509EF}" dt="2023-10-10T23:21:53.887" v="608" actId="115"/>
          <ac:spMkLst>
            <pc:docMk/>
            <pc:sldMk cId="348222816" sldId="256"/>
            <ac:spMk id="3" creationId="{9DFF7DE2-0725-330B-A85A-B4D385202430}"/>
          </ac:spMkLst>
        </pc:spChg>
        <pc:picChg chg="add del mod">
          <ac:chgData name="mark shperkin" userId="4790846224f9e317" providerId="LiveId" clId="{3ACDE5E6-53EE-4ED1-842E-C91B0B1509EF}" dt="2023-10-10T23:16:49.861" v="293" actId="478"/>
          <ac:picMkLst>
            <pc:docMk/>
            <pc:sldMk cId="348222816" sldId="256"/>
            <ac:picMk id="1026" creationId="{51B1BD1D-CA15-5DE0-D81B-EA6A644AAEB1}"/>
          </ac:picMkLst>
        </pc:picChg>
        <pc:picChg chg="add del mod">
          <ac:chgData name="mark shperkin" userId="4790846224f9e317" providerId="LiveId" clId="{3ACDE5E6-53EE-4ED1-842E-C91B0B1509EF}" dt="2023-10-10T23:18:11.927" v="298" actId="478"/>
          <ac:picMkLst>
            <pc:docMk/>
            <pc:sldMk cId="348222816" sldId="256"/>
            <ac:picMk id="1028" creationId="{B284B74B-EA72-DEB3-23B4-72F33B2E3178}"/>
          </ac:picMkLst>
        </pc:picChg>
        <pc:picChg chg="add mod">
          <ac:chgData name="mark shperkin" userId="4790846224f9e317" providerId="LiveId" clId="{3ACDE5E6-53EE-4ED1-842E-C91B0B1509EF}" dt="2023-10-10T23:28:36.339" v="982" actId="1076"/>
          <ac:picMkLst>
            <pc:docMk/>
            <pc:sldMk cId="348222816" sldId="256"/>
            <ac:picMk id="1030" creationId="{51E77AF2-1A83-2275-9711-21133CAE25EB}"/>
          </ac:picMkLst>
        </pc:picChg>
      </pc:sldChg>
      <pc:sldChg chg="modSp mod">
        <pc:chgData name="mark shperkin" userId="4790846224f9e317" providerId="LiveId" clId="{3ACDE5E6-53EE-4ED1-842E-C91B0B1509EF}" dt="2023-10-10T23:29:31.111" v="984" actId="108"/>
        <pc:sldMkLst>
          <pc:docMk/>
          <pc:sldMk cId="3726801486" sldId="257"/>
        </pc:sldMkLst>
        <pc:spChg chg="mod">
          <ac:chgData name="mark shperkin" userId="4790846224f9e317" providerId="LiveId" clId="{3ACDE5E6-53EE-4ED1-842E-C91B0B1509EF}" dt="2023-10-10T23:29:31.111" v="984" actId="108"/>
          <ac:spMkLst>
            <pc:docMk/>
            <pc:sldMk cId="3726801486" sldId="257"/>
            <ac:spMk id="3" creationId="{9DFF7DE2-0725-330B-A85A-B4D385202430}"/>
          </ac:spMkLst>
        </pc:spChg>
        <pc:picChg chg="mod">
          <ac:chgData name="mark shperkin" userId="4790846224f9e317" providerId="LiveId" clId="{3ACDE5E6-53EE-4ED1-842E-C91B0B1509EF}" dt="2023-10-10T23:28:39.344" v="983" actId="1076"/>
          <ac:picMkLst>
            <pc:docMk/>
            <pc:sldMk cId="3726801486" sldId="257"/>
            <ac:picMk id="1030" creationId="{51E77AF2-1A83-2275-9711-21133CAE25EB}"/>
          </ac:picMkLst>
        </pc:picChg>
      </pc:sldChg>
    </pc:docChg>
  </pc:docChgLst>
  <pc:docChgLst>
    <pc:chgData name="mark shperkin" userId="4790846224f9e317" providerId="LiveId" clId="{F4A36CF8-2EE8-4F8F-9484-EF19112F6A9F}"/>
    <pc:docChg chg="undo custSel addSld delSld modSld">
      <pc:chgData name="mark shperkin" userId="4790846224f9e317" providerId="LiveId" clId="{F4A36CF8-2EE8-4F8F-9484-EF19112F6A9F}" dt="2024-01-13T00:45:50.890" v="1542" actId="47"/>
      <pc:docMkLst>
        <pc:docMk/>
      </pc:docMkLst>
      <pc:sldChg chg="modSp mod">
        <pc:chgData name="mark shperkin" userId="4790846224f9e317" providerId="LiveId" clId="{F4A36CF8-2EE8-4F8F-9484-EF19112F6A9F}" dt="2024-01-12T23:31:12.758" v="732" actId="20577"/>
        <pc:sldMkLst>
          <pc:docMk/>
          <pc:sldMk cId="348222816" sldId="256"/>
        </pc:sldMkLst>
        <pc:spChg chg="mod">
          <ac:chgData name="mark shperkin" userId="4790846224f9e317" providerId="LiveId" clId="{F4A36CF8-2EE8-4F8F-9484-EF19112F6A9F}" dt="2024-01-12T23:31:12.758" v="732" actId="20577"/>
          <ac:spMkLst>
            <pc:docMk/>
            <pc:sldMk cId="348222816" sldId="256"/>
            <ac:spMk id="3" creationId="{9DFF7DE2-0725-330B-A85A-B4D385202430}"/>
          </ac:spMkLst>
        </pc:spChg>
      </pc:sldChg>
      <pc:sldChg chg="modSp mod">
        <pc:chgData name="mark shperkin" userId="4790846224f9e317" providerId="LiveId" clId="{F4A36CF8-2EE8-4F8F-9484-EF19112F6A9F}" dt="2024-01-13T00:02:47.174" v="1083" actId="20577"/>
        <pc:sldMkLst>
          <pc:docMk/>
          <pc:sldMk cId="3726801486" sldId="257"/>
        </pc:sldMkLst>
        <pc:spChg chg="mod">
          <ac:chgData name="mark shperkin" userId="4790846224f9e317" providerId="LiveId" clId="{F4A36CF8-2EE8-4F8F-9484-EF19112F6A9F}" dt="2024-01-13T00:02:47.174" v="1083" actId="20577"/>
          <ac:spMkLst>
            <pc:docMk/>
            <pc:sldMk cId="3726801486" sldId="257"/>
            <ac:spMk id="3" creationId="{9DFF7DE2-0725-330B-A85A-B4D385202430}"/>
          </ac:spMkLst>
        </pc:spChg>
      </pc:sldChg>
      <pc:sldChg chg="addSp modSp add mod">
        <pc:chgData name="mark shperkin" userId="4790846224f9e317" providerId="LiveId" clId="{F4A36CF8-2EE8-4F8F-9484-EF19112F6A9F}" dt="2024-01-13T00:10:24.275" v="1502" actId="1076"/>
        <pc:sldMkLst>
          <pc:docMk/>
          <pc:sldMk cId="1214116687" sldId="258"/>
        </pc:sldMkLst>
        <pc:spChg chg="mod">
          <ac:chgData name="mark shperkin" userId="4790846224f9e317" providerId="LiveId" clId="{F4A36CF8-2EE8-4F8F-9484-EF19112F6A9F}" dt="2024-01-13T00:03:37.851" v="1196" actId="20577"/>
          <ac:spMkLst>
            <pc:docMk/>
            <pc:sldMk cId="1214116687" sldId="258"/>
            <ac:spMk id="3" creationId="{9DFF7DE2-0725-330B-A85A-B4D385202430}"/>
          </ac:spMkLst>
        </pc:spChg>
        <pc:spChg chg="add mod">
          <ac:chgData name="mark shperkin" userId="4790846224f9e317" providerId="LiveId" clId="{F4A36CF8-2EE8-4F8F-9484-EF19112F6A9F}" dt="2024-01-13T00:10:24.275" v="1502" actId="1076"/>
          <ac:spMkLst>
            <pc:docMk/>
            <pc:sldMk cId="1214116687" sldId="258"/>
            <ac:spMk id="6" creationId="{D97879F0-6C5C-6A8B-A323-3E155C69C873}"/>
          </ac:spMkLst>
        </pc:spChg>
        <pc:picChg chg="add mod">
          <ac:chgData name="mark shperkin" userId="4790846224f9e317" providerId="LiveId" clId="{F4A36CF8-2EE8-4F8F-9484-EF19112F6A9F}" dt="2024-01-13T00:08:34.667" v="1202" actId="14100"/>
          <ac:picMkLst>
            <pc:docMk/>
            <pc:sldMk cId="1214116687" sldId="258"/>
            <ac:picMk id="5" creationId="{17F1069A-A189-F4E2-CE58-5EAE6E6CD4CB}"/>
          </ac:picMkLst>
        </pc:picChg>
      </pc:sldChg>
      <pc:sldChg chg="addSp delSp modSp new del mod">
        <pc:chgData name="mark shperkin" userId="4790846224f9e317" providerId="LiveId" clId="{F4A36CF8-2EE8-4F8F-9484-EF19112F6A9F}" dt="2024-01-12T23:28:19.123" v="347" actId="47"/>
        <pc:sldMkLst>
          <pc:docMk/>
          <pc:sldMk cId="1639288304" sldId="258"/>
        </pc:sldMkLst>
        <pc:spChg chg="del">
          <ac:chgData name="mark shperkin" userId="4790846224f9e317" providerId="LiveId" clId="{F4A36CF8-2EE8-4F8F-9484-EF19112F6A9F}" dt="2024-01-12T23:27:49.472" v="341" actId="478"/>
          <ac:spMkLst>
            <pc:docMk/>
            <pc:sldMk cId="1639288304" sldId="258"/>
            <ac:spMk id="2" creationId="{AE79D6F9-4499-8CA6-C55C-F6D909366F73}"/>
          </ac:spMkLst>
        </pc:spChg>
        <pc:spChg chg="del">
          <ac:chgData name="mark shperkin" userId="4790846224f9e317" providerId="LiveId" clId="{F4A36CF8-2EE8-4F8F-9484-EF19112F6A9F}" dt="2024-01-12T23:27:49.472" v="341" actId="478"/>
          <ac:spMkLst>
            <pc:docMk/>
            <pc:sldMk cId="1639288304" sldId="258"/>
            <ac:spMk id="3" creationId="{183F2540-49F6-0F51-7580-8284FBE99966}"/>
          </ac:spMkLst>
        </pc:spChg>
        <pc:spChg chg="add del">
          <ac:chgData name="mark shperkin" userId="4790846224f9e317" providerId="LiveId" clId="{F4A36CF8-2EE8-4F8F-9484-EF19112F6A9F}" dt="2024-01-12T23:27:42.829" v="340" actId="22"/>
          <ac:spMkLst>
            <pc:docMk/>
            <pc:sldMk cId="1639288304" sldId="258"/>
            <ac:spMk id="5" creationId="{C34D3E0D-FE57-9102-0810-8C663DD1EF60}"/>
          </ac:spMkLst>
        </pc:spChg>
        <pc:spChg chg="add mod">
          <ac:chgData name="mark shperkin" userId="4790846224f9e317" providerId="LiveId" clId="{F4A36CF8-2EE8-4F8F-9484-EF19112F6A9F}" dt="2024-01-12T23:28:15.231" v="346" actId="1076"/>
          <ac:spMkLst>
            <pc:docMk/>
            <pc:sldMk cId="1639288304" sldId="258"/>
            <ac:spMk id="10" creationId="{9A2180C0-478D-BC0C-0BA5-8A1DDB1BC9C2}"/>
          </ac:spMkLst>
        </pc:spChg>
        <pc:picChg chg="add mod">
          <ac:chgData name="mark shperkin" userId="4790846224f9e317" providerId="LiveId" clId="{F4A36CF8-2EE8-4F8F-9484-EF19112F6A9F}" dt="2024-01-12T23:27:50.128" v="342"/>
          <ac:picMkLst>
            <pc:docMk/>
            <pc:sldMk cId="1639288304" sldId="258"/>
            <ac:picMk id="6" creationId="{90E4E14D-2BBF-64A0-C97A-EF048D363D7A}"/>
          </ac:picMkLst>
        </pc:picChg>
        <pc:picChg chg="add mod">
          <ac:chgData name="mark shperkin" userId="4790846224f9e317" providerId="LiveId" clId="{F4A36CF8-2EE8-4F8F-9484-EF19112F6A9F}" dt="2024-01-12T23:27:59.306" v="343"/>
          <ac:picMkLst>
            <pc:docMk/>
            <pc:sldMk cId="1639288304" sldId="258"/>
            <ac:picMk id="7" creationId="{9C1D4C46-190D-A352-874D-91865016F021}"/>
          </ac:picMkLst>
        </pc:picChg>
        <pc:picChg chg="add mod">
          <ac:chgData name="mark shperkin" userId="4790846224f9e317" providerId="LiveId" clId="{F4A36CF8-2EE8-4F8F-9484-EF19112F6A9F}" dt="2024-01-12T23:28:02.259" v="344"/>
          <ac:picMkLst>
            <pc:docMk/>
            <pc:sldMk cId="1639288304" sldId="258"/>
            <ac:picMk id="8" creationId="{BE145BA9-7A69-361F-EC2D-CD56EC294C31}"/>
          </ac:picMkLst>
        </pc:picChg>
      </pc:sldChg>
      <pc:sldChg chg="addSp modSp add del mod modAnim">
        <pc:chgData name="mark shperkin" userId="4790846224f9e317" providerId="LiveId" clId="{F4A36CF8-2EE8-4F8F-9484-EF19112F6A9F}" dt="2024-01-13T00:45:50.890" v="1542" actId="47"/>
        <pc:sldMkLst>
          <pc:docMk/>
          <pc:sldMk cId="1150470280" sldId="259"/>
        </pc:sldMkLst>
        <pc:spChg chg="mod">
          <ac:chgData name="mark shperkin" userId="4790846224f9e317" providerId="LiveId" clId="{F4A36CF8-2EE8-4F8F-9484-EF19112F6A9F}" dt="2024-01-13T00:11:06.833" v="1536" actId="27636"/>
          <ac:spMkLst>
            <pc:docMk/>
            <pc:sldMk cId="1150470280" sldId="259"/>
            <ac:spMk id="3" creationId="{9DFF7DE2-0725-330B-A85A-B4D385202430}"/>
          </ac:spMkLst>
        </pc:spChg>
        <pc:picChg chg="add mod">
          <ac:chgData name="mark shperkin" userId="4790846224f9e317" providerId="LiveId" clId="{F4A36CF8-2EE8-4F8F-9484-EF19112F6A9F}" dt="2024-01-13T00:21:51.720" v="1541" actId="1076"/>
          <ac:picMkLst>
            <pc:docMk/>
            <pc:sldMk cId="1150470280" sldId="259"/>
            <ac:picMk id="4" creationId="{1C25321D-5389-E6E6-6D7B-46F8BB6496E8}"/>
          </ac:picMkLst>
        </pc:picChg>
      </pc:sldChg>
      <pc:sldChg chg="add del">
        <pc:chgData name="mark shperkin" userId="4790846224f9e317" providerId="LiveId" clId="{F4A36CF8-2EE8-4F8F-9484-EF19112F6A9F}" dt="2024-01-13T00:21:32.773" v="1538"/>
        <pc:sldMkLst>
          <pc:docMk/>
          <pc:sldMk cId="3563772539" sldId="26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50D58-C5BD-E595-2B90-88F56B0331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0AF5E2-55C5-9411-A767-3469C20273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E83838D-5EC1-322B-1C78-EFD901896BD8}"/>
              </a:ext>
            </a:extLst>
          </p:cNvPr>
          <p:cNvSpPr>
            <a:spLocks noGrp="1"/>
          </p:cNvSpPr>
          <p:nvPr>
            <p:ph type="dt" sz="half" idx="10"/>
          </p:nvPr>
        </p:nvSpPr>
        <p:spPr/>
        <p:txBody>
          <a:bodyPr/>
          <a:lstStyle/>
          <a:p>
            <a:fld id="{2F43AB7E-E526-4756-9207-6726C4296C38}" type="datetimeFigureOut">
              <a:rPr lang="en-US" smtClean="0"/>
              <a:t>1/12/2024</a:t>
            </a:fld>
            <a:endParaRPr lang="en-US"/>
          </a:p>
        </p:txBody>
      </p:sp>
      <p:sp>
        <p:nvSpPr>
          <p:cNvPr id="5" name="Footer Placeholder 4">
            <a:extLst>
              <a:ext uri="{FF2B5EF4-FFF2-40B4-BE49-F238E27FC236}">
                <a16:creationId xmlns:a16="http://schemas.microsoft.com/office/drawing/2014/main" id="{A5049300-D625-4190-601F-38FC3371B4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5CC77B-C670-2E62-E5B1-45275A2C02B6}"/>
              </a:ext>
            </a:extLst>
          </p:cNvPr>
          <p:cNvSpPr>
            <a:spLocks noGrp="1"/>
          </p:cNvSpPr>
          <p:nvPr>
            <p:ph type="sldNum" sz="quarter" idx="12"/>
          </p:nvPr>
        </p:nvSpPr>
        <p:spPr/>
        <p:txBody>
          <a:bodyPr/>
          <a:lstStyle/>
          <a:p>
            <a:fld id="{8942301B-A466-44D8-A672-CE72121C4FBE}" type="slidenum">
              <a:rPr lang="en-US" smtClean="0"/>
              <a:t>‹#›</a:t>
            </a:fld>
            <a:endParaRPr lang="en-US"/>
          </a:p>
        </p:txBody>
      </p:sp>
    </p:spTree>
    <p:extLst>
      <p:ext uri="{BB962C8B-B14F-4D97-AF65-F5344CB8AC3E}">
        <p14:creationId xmlns:p14="http://schemas.microsoft.com/office/powerpoint/2010/main" val="2478980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AB994-A5EE-3884-8AC4-B4481A69A1F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6F6BEF-281E-CDEE-B0C4-F862CC1B68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524078-B9C6-78F2-B352-C9324DF4449A}"/>
              </a:ext>
            </a:extLst>
          </p:cNvPr>
          <p:cNvSpPr>
            <a:spLocks noGrp="1"/>
          </p:cNvSpPr>
          <p:nvPr>
            <p:ph type="dt" sz="half" idx="10"/>
          </p:nvPr>
        </p:nvSpPr>
        <p:spPr/>
        <p:txBody>
          <a:bodyPr/>
          <a:lstStyle/>
          <a:p>
            <a:fld id="{2F43AB7E-E526-4756-9207-6726C4296C38}" type="datetimeFigureOut">
              <a:rPr lang="en-US" smtClean="0"/>
              <a:t>1/12/2024</a:t>
            </a:fld>
            <a:endParaRPr lang="en-US"/>
          </a:p>
        </p:txBody>
      </p:sp>
      <p:sp>
        <p:nvSpPr>
          <p:cNvPr id="5" name="Footer Placeholder 4">
            <a:extLst>
              <a:ext uri="{FF2B5EF4-FFF2-40B4-BE49-F238E27FC236}">
                <a16:creationId xmlns:a16="http://schemas.microsoft.com/office/drawing/2014/main" id="{1A6A8118-AC2F-8FDD-6711-484DCF1DEE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E0D056-AFDA-1D0B-4B23-ECFE138A6E03}"/>
              </a:ext>
            </a:extLst>
          </p:cNvPr>
          <p:cNvSpPr>
            <a:spLocks noGrp="1"/>
          </p:cNvSpPr>
          <p:nvPr>
            <p:ph type="sldNum" sz="quarter" idx="12"/>
          </p:nvPr>
        </p:nvSpPr>
        <p:spPr/>
        <p:txBody>
          <a:bodyPr/>
          <a:lstStyle/>
          <a:p>
            <a:fld id="{8942301B-A466-44D8-A672-CE72121C4FBE}" type="slidenum">
              <a:rPr lang="en-US" smtClean="0"/>
              <a:t>‹#›</a:t>
            </a:fld>
            <a:endParaRPr lang="en-US"/>
          </a:p>
        </p:txBody>
      </p:sp>
    </p:spTree>
    <p:extLst>
      <p:ext uri="{BB962C8B-B14F-4D97-AF65-F5344CB8AC3E}">
        <p14:creationId xmlns:p14="http://schemas.microsoft.com/office/powerpoint/2010/main" val="2183358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061170-739B-E7E8-C13A-8C5E07ADBF4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25D2C8-908A-9830-2559-A3EF405525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07D778-20AC-3AD6-B6A7-CC0CD38E79B1}"/>
              </a:ext>
            </a:extLst>
          </p:cNvPr>
          <p:cNvSpPr>
            <a:spLocks noGrp="1"/>
          </p:cNvSpPr>
          <p:nvPr>
            <p:ph type="dt" sz="half" idx="10"/>
          </p:nvPr>
        </p:nvSpPr>
        <p:spPr/>
        <p:txBody>
          <a:bodyPr/>
          <a:lstStyle/>
          <a:p>
            <a:fld id="{2F43AB7E-E526-4756-9207-6726C4296C38}" type="datetimeFigureOut">
              <a:rPr lang="en-US" smtClean="0"/>
              <a:t>1/12/2024</a:t>
            </a:fld>
            <a:endParaRPr lang="en-US"/>
          </a:p>
        </p:txBody>
      </p:sp>
      <p:sp>
        <p:nvSpPr>
          <p:cNvPr id="5" name="Footer Placeholder 4">
            <a:extLst>
              <a:ext uri="{FF2B5EF4-FFF2-40B4-BE49-F238E27FC236}">
                <a16:creationId xmlns:a16="http://schemas.microsoft.com/office/drawing/2014/main" id="{ADD35253-ED86-C9D3-EAD9-C48452645B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5AC09B-A90E-FA30-298A-75D7A5406990}"/>
              </a:ext>
            </a:extLst>
          </p:cNvPr>
          <p:cNvSpPr>
            <a:spLocks noGrp="1"/>
          </p:cNvSpPr>
          <p:nvPr>
            <p:ph type="sldNum" sz="quarter" idx="12"/>
          </p:nvPr>
        </p:nvSpPr>
        <p:spPr/>
        <p:txBody>
          <a:bodyPr/>
          <a:lstStyle/>
          <a:p>
            <a:fld id="{8942301B-A466-44D8-A672-CE72121C4FBE}" type="slidenum">
              <a:rPr lang="en-US" smtClean="0"/>
              <a:t>‹#›</a:t>
            </a:fld>
            <a:endParaRPr lang="en-US"/>
          </a:p>
        </p:txBody>
      </p:sp>
    </p:spTree>
    <p:extLst>
      <p:ext uri="{BB962C8B-B14F-4D97-AF65-F5344CB8AC3E}">
        <p14:creationId xmlns:p14="http://schemas.microsoft.com/office/powerpoint/2010/main" val="230066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1A2D5-7DE4-3AE2-76D7-76959D2686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7A0415-0535-8065-BEB3-1157ECF8D9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6DACE9-9778-48DA-FBD8-89A7C05BD743}"/>
              </a:ext>
            </a:extLst>
          </p:cNvPr>
          <p:cNvSpPr>
            <a:spLocks noGrp="1"/>
          </p:cNvSpPr>
          <p:nvPr>
            <p:ph type="dt" sz="half" idx="10"/>
          </p:nvPr>
        </p:nvSpPr>
        <p:spPr/>
        <p:txBody>
          <a:bodyPr/>
          <a:lstStyle/>
          <a:p>
            <a:fld id="{2F43AB7E-E526-4756-9207-6726C4296C38}" type="datetimeFigureOut">
              <a:rPr lang="en-US" smtClean="0"/>
              <a:t>1/12/2024</a:t>
            </a:fld>
            <a:endParaRPr lang="en-US"/>
          </a:p>
        </p:txBody>
      </p:sp>
      <p:sp>
        <p:nvSpPr>
          <p:cNvPr id="5" name="Footer Placeholder 4">
            <a:extLst>
              <a:ext uri="{FF2B5EF4-FFF2-40B4-BE49-F238E27FC236}">
                <a16:creationId xmlns:a16="http://schemas.microsoft.com/office/drawing/2014/main" id="{FE620233-D7F4-B1AA-E075-479D42006F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D40BBE-9081-872A-98E8-33DC050FC006}"/>
              </a:ext>
            </a:extLst>
          </p:cNvPr>
          <p:cNvSpPr>
            <a:spLocks noGrp="1"/>
          </p:cNvSpPr>
          <p:nvPr>
            <p:ph type="sldNum" sz="quarter" idx="12"/>
          </p:nvPr>
        </p:nvSpPr>
        <p:spPr/>
        <p:txBody>
          <a:bodyPr/>
          <a:lstStyle/>
          <a:p>
            <a:fld id="{8942301B-A466-44D8-A672-CE72121C4FBE}" type="slidenum">
              <a:rPr lang="en-US" smtClean="0"/>
              <a:t>‹#›</a:t>
            </a:fld>
            <a:endParaRPr lang="en-US"/>
          </a:p>
        </p:txBody>
      </p:sp>
    </p:spTree>
    <p:extLst>
      <p:ext uri="{BB962C8B-B14F-4D97-AF65-F5344CB8AC3E}">
        <p14:creationId xmlns:p14="http://schemas.microsoft.com/office/powerpoint/2010/main" val="1429586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7359B-B5A8-4FDD-5D48-11A87B066A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50C13C5-EB45-69F3-2FAB-82A1A7634A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06EFEE-EF35-8D33-0C4D-708DF7AF03F5}"/>
              </a:ext>
            </a:extLst>
          </p:cNvPr>
          <p:cNvSpPr>
            <a:spLocks noGrp="1"/>
          </p:cNvSpPr>
          <p:nvPr>
            <p:ph type="dt" sz="half" idx="10"/>
          </p:nvPr>
        </p:nvSpPr>
        <p:spPr/>
        <p:txBody>
          <a:bodyPr/>
          <a:lstStyle/>
          <a:p>
            <a:fld id="{2F43AB7E-E526-4756-9207-6726C4296C38}" type="datetimeFigureOut">
              <a:rPr lang="en-US" smtClean="0"/>
              <a:t>1/12/2024</a:t>
            </a:fld>
            <a:endParaRPr lang="en-US"/>
          </a:p>
        </p:txBody>
      </p:sp>
      <p:sp>
        <p:nvSpPr>
          <p:cNvPr id="5" name="Footer Placeholder 4">
            <a:extLst>
              <a:ext uri="{FF2B5EF4-FFF2-40B4-BE49-F238E27FC236}">
                <a16:creationId xmlns:a16="http://schemas.microsoft.com/office/drawing/2014/main" id="{8557468D-3EB8-AAF0-A3FA-33678C83ED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2C72A2-C12D-E987-F7B1-358C19987272}"/>
              </a:ext>
            </a:extLst>
          </p:cNvPr>
          <p:cNvSpPr>
            <a:spLocks noGrp="1"/>
          </p:cNvSpPr>
          <p:nvPr>
            <p:ph type="sldNum" sz="quarter" idx="12"/>
          </p:nvPr>
        </p:nvSpPr>
        <p:spPr/>
        <p:txBody>
          <a:bodyPr/>
          <a:lstStyle/>
          <a:p>
            <a:fld id="{8942301B-A466-44D8-A672-CE72121C4FBE}" type="slidenum">
              <a:rPr lang="en-US" smtClean="0"/>
              <a:t>‹#›</a:t>
            </a:fld>
            <a:endParaRPr lang="en-US"/>
          </a:p>
        </p:txBody>
      </p:sp>
    </p:spTree>
    <p:extLst>
      <p:ext uri="{BB962C8B-B14F-4D97-AF65-F5344CB8AC3E}">
        <p14:creationId xmlns:p14="http://schemas.microsoft.com/office/powerpoint/2010/main" val="4176803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DB69F-2149-171F-04DE-EB0CCA4C6C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21D017-D1F8-5683-FFA4-EAB32AE517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4E1DE7-02F1-4EBB-39CB-5F0AA245C3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7AD140-EB88-AE35-8DA8-7417253A082B}"/>
              </a:ext>
            </a:extLst>
          </p:cNvPr>
          <p:cNvSpPr>
            <a:spLocks noGrp="1"/>
          </p:cNvSpPr>
          <p:nvPr>
            <p:ph type="dt" sz="half" idx="10"/>
          </p:nvPr>
        </p:nvSpPr>
        <p:spPr/>
        <p:txBody>
          <a:bodyPr/>
          <a:lstStyle/>
          <a:p>
            <a:fld id="{2F43AB7E-E526-4756-9207-6726C4296C38}" type="datetimeFigureOut">
              <a:rPr lang="en-US" smtClean="0"/>
              <a:t>1/12/2024</a:t>
            </a:fld>
            <a:endParaRPr lang="en-US"/>
          </a:p>
        </p:txBody>
      </p:sp>
      <p:sp>
        <p:nvSpPr>
          <p:cNvPr id="6" name="Footer Placeholder 5">
            <a:extLst>
              <a:ext uri="{FF2B5EF4-FFF2-40B4-BE49-F238E27FC236}">
                <a16:creationId xmlns:a16="http://schemas.microsoft.com/office/drawing/2014/main" id="{06CBD7B7-FDE6-B571-CB19-E3674BF490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9F53B4-C82A-5EE1-EF5A-AE089902587E}"/>
              </a:ext>
            </a:extLst>
          </p:cNvPr>
          <p:cNvSpPr>
            <a:spLocks noGrp="1"/>
          </p:cNvSpPr>
          <p:nvPr>
            <p:ph type="sldNum" sz="quarter" idx="12"/>
          </p:nvPr>
        </p:nvSpPr>
        <p:spPr/>
        <p:txBody>
          <a:bodyPr/>
          <a:lstStyle/>
          <a:p>
            <a:fld id="{8942301B-A466-44D8-A672-CE72121C4FBE}" type="slidenum">
              <a:rPr lang="en-US" smtClean="0"/>
              <a:t>‹#›</a:t>
            </a:fld>
            <a:endParaRPr lang="en-US"/>
          </a:p>
        </p:txBody>
      </p:sp>
    </p:spTree>
    <p:extLst>
      <p:ext uri="{BB962C8B-B14F-4D97-AF65-F5344CB8AC3E}">
        <p14:creationId xmlns:p14="http://schemas.microsoft.com/office/powerpoint/2010/main" val="2819225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7CC6D-1B1F-0DE9-7975-9694CA5CF9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E6B59D7-72AA-3C1C-6DCA-D7293AF481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488B9C-659E-F02A-69BA-1A1433E2BF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FC6A7DB-D7B6-E75A-E510-1221D0140B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26F171-5FE3-3ECF-3AF4-1DA0B1B43E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EEC03E-6C7C-A202-F889-F2FDADC76A75}"/>
              </a:ext>
            </a:extLst>
          </p:cNvPr>
          <p:cNvSpPr>
            <a:spLocks noGrp="1"/>
          </p:cNvSpPr>
          <p:nvPr>
            <p:ph type="dt" sz="half" idx="10"/>
          </p:nvPr>
        </p:nvSpPr>
        <p:spPr/>
        <p:txBody>
          <a:bodyPr/>
          <a:lstStyle/>
          <a:p>
            <a:fld id="{2F43AB7E-E526-4756-9207-6726C4296C38}" type="datetimeFigureOut">
              <a:rPr lang="en-US" smtClean="0"/>
              <a:t>1/12/2024</a:t>
            </a:fld>
            <a:endParaRPr lang="en-US"/>
          </a:p>
        </p:txBody>
      </p:sp>
      <p:sp>
        <p:nvSpPr>
          <p:cNvPr id="8" name="Footer Placeholder 7">
            <a:extLst>
              <a:ext uri="{FF2B5EF4-FFF2-40B4-BE49-F238E27FC236}">
                <a16:creationId xmlns:a16="http://schemas.microsoft.com/office/drawing/2014/main" id="{F331A2D5-85AF-2E07-6DDD-F4CE84BC7E2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48B5BF-21BF-2711-7711-E54FCFA13CCC}"/>
              </a:ext>
            </a:extLst>
          </p:cNvPr>
          <p:cNvSpPr>
            <a:spLocks noGrp="1"/>
          </p:cNvSpPr>
          <p:nvPr>
            <p:ph type="sldNum" sz="quarter" idx="12"/>
          </p:nvPr>
        </p:nvSpPr>
        <p:spPr/>
        <p:txBody>
          <a:bodyPr/>
          <a:lstStyle/>
          <a:p>
            <a:fld id="{8942301B-A466-44D8-A672-CE72121C4FBE}" type="slidenum">
              <a:rPr lang="en-US" smtClean="0"/>
              <a:t>‹#›</a:t>
            </a:fld>
            <a:endParaRPr lang="en-US"/>
          </a:p>
        </p:txBody>
      </p:sp>
    </p:spTree>
    <p:extLst>
      <p:ext uri="{BB962C8B-B14F-4D97-AF65-F5344CB8AC3E}">
        <p14:creationId xmlns:p14="http://schemas.microsoft.com/office/powerpoint/2010/main" val="3586892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C4BAD-CE09-0467-741F-50A9623ACA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0BF056-79FB-222D-B50C-4249303D3ED1}"/>
              </a:ext>
            </a:extLst>
          </p:cNvPr>
          <p:cNvSpPr>
            <a:spLocks noGrp="1"/>
          </p:cNvSpPr>
          <p:nvPr>
            <p:ph type="dt" sz="half" idx="10"/>
          </p:nvPr>
        </p:nvSpPr>
        <p:spPr/>
        <p:txBody>
          <a:bodyPr/>
          <a:lstStyle/>
          <a:p>
            <a:fld id="{2F43AB7E-E526-4756-9207-6726C4296C38}" type="datetimeFigureOut">
              <a:rPr lang="en-US" smtClean="0"/>
              <a:t>1/12/2024</a:t>
            </a:fld>
            <a:endParaRPr lang="en-US"/>
          </a:p>
        </p:txBody>
      </p:sp>
      <p:sp>
        <p:nvSpPr>
          <p:cNvPr id="4" name="Footer Placeholder 3">
            <a:extLst>
              <a:ext uri="{FF2B5EF4-FFF2-40B4-BE49-F238E27FC236}">
                <a16:creationId xmlns:a16="http://schemas.microsoft.com/office/drawing/2014/main" id="{13CC9565-9E49-6BCA-431D-80F69A0366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D7B1082-4C61-3D87-77F9-ADCF04B28CCD}"/>
              </a:ext>
            </a:extLst>
          </p:cNvPr>
          <p:cNvSpPr>
            <a:spLocks noGrp="1"/>
          </p:cNvSpPr>
          <p:nvPr>
            <p:ph type="sldNum" sz="quarter" idx="12"/>
          </p:nvPr>
        </p:nvSpPr>
        <p:spPr/>
        <p:txBody>
          <a:bodyPr/>
          <a:lstStyle/>
          <a:p>
            <a:fld id="{8942301B-A466-44D8-A672-CE72121C4FBE}" type="slidenum">
              <a:rPr lang="en-US" smtClean="0"/>
              <a:t>‹#›</a:t>
            </a:fld>
            <a:endParaRPr lang="en-US"/>
          </a:p>
        </p:txBody>
      </p:sp>
    </p:spTree>
    <p:extLst>
      <p:ext uri="{BB962C8B-B14F-4D97-AF65-F5344CB8AC3E}">
        <p14:creationId xmlns:p14="http://schemas.microsoft.com/office/powerpoint/2010/main" val="1330180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6BAB15-2BAF-84D6-54C1-41A616E0B70F}"/>
              </a:ext>
            </a:extLst>
          </p:cNvPr>
          <p:cNvSpPr>
            <a:spLocks noGrp="1"/>
          </p:cNvSpPr>
          <p:nvPr>
            <p:ph type="dt" sz="half" idx="10"/>
          </p:nvPr>
        </p:nvSpPr>
        <p:spPr/>
        <p:txBody>
          <a:bodyPr/>
          <a:lstStyle/>
          <a:p>
            <a:fld id="{2F43AB7E-E526-4756-9207-6726C4296C38}" type="datetimeFigureOut">
              <a:rPr lang="en-US" smtClean="0"/>
              <a:t>1/12/2024</a:t>
            </a:fld>
            <a:endParaRPr lang="en-US"/>
          </a:p>
        </p:txBody>
      </p:sp>
      <p:sp>
        <p:nvSpPr>
          <p:cNvPr id="3" name="Footer Placeholder 2">
            <a:extLst>
              <a:ext uri="{FF2B5EF4-FFF2-40B4-BE49-F238E27FC236}">
                <a16:creationId xmlns:a16="http://schemas.microsoft.com/office/drawing/2014/main" id="{3362D177-DD15-B41A-81AB-AC130D8B31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C48C607-C338-1411-A612-C629BDFCFE4B}"/>
              </a:ext>
            </a:extLst>
          </p:cNvPr>
          <p:cNvSpPr>
            <a:spLocks noGrp="1"/>
          </p:cNvSpPr>
          <p:nvPr>
            <p:ph type="sldNum" sz="quarter" idx="12"/>
          </p:nvPr>
        </p:nvSpPr>
        <p:spPr/>
        <p:txBody>
          <a:bodyPr/>
          <a:lstStyle/>
          <a:p>
            <a:fld id="{8942301B-A466-44D8-A672-CE72121C4FBE}" type="slidenum">
              <a:rPr lang="en-US" smtClean="0"/>
              <a:t>‹#›</a:t>
            </a:fld>
            <a:endParaRPr lang="en-US"/>
          </a:p>
        </p:txBody>
      </p:sp>
    </p:spTree>
    <p:extLst>
      <p:ext uri="{BB962C8B-B14F-4D97-AF65-F5344CB8AC3E}">
        <p14:creationId xmlns:p14="http://schemas.microsoft.com/office/powerpoint/2010/main" val="2864722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13301-3F8C-E1F2-B3FF-73FBEC87DC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5BBD4F-4E5B-70E3-DBB1-6AF1EAD4DD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0B8D9D8-A834-86E9-DA35-9603621E0B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DDB148-C550-B072-322A-AF0421B73603}"/>
              </a:ext>
            </a:extLst>
          </p:cNvPr>
          <p:cNvSpPr>
            <a:spLocks noGrp="1"/>
          </p:cNvSpPr>
          <p:nvPr>
            <p:ph type="dt" sz="half" idx="10"/>
          </p:nvPr>
        </p:nvSpPr>
        <p:spPr/>
        <p:txBody>
          <a:bodyPr/>
          <a:lstStyle/>
          <a:p>
            <a:fld id="{2F43AB7E-E526-4756-9207-6726C4296C38}" type="datetimeFigureOut">
              <a:rPr lang="en-US" smtClean="0"/>
              <a:t>1/12/2024</a:t>
            </a:fld>
            <a:endParaRPr lang="en-US"/>
          </a:p>
        </p:txBody>
      </p:sp>
      <p:sp>
        <p:nvSpPr>
          <p:cNvPr id="6" name="Footer Placeholder 5">
            <a:extLst>
              <a:ext uri="{FF2B5EF4-FFF2-40B4-BE49-F238E27FC236}">
                <a16:creationId xmlns:a16="http://schemas.microsoft.com/office/drawing/2014/main" id="{BA53EDC1-A968-B52F-BA78-CF95066E6C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84CC28-4169-F334-1E92-59E19A855494}"/>
              </a:ext>
            </a:extLst>
          </p:cNvPr>
          <p:cNvSpPr>
            <a:spLocks noGrp="1"/>
          </p:cNvSpPr>
          <p:nvPr>
            <p:ph type="sldNum" sz="quarter" idx="12"/>
          </p:nvPr>
        </p:nvSpPr>
        <p:spPr/>
        <p:txBody>
          <a:bodyPr/>
          <a:lstStyle/>
          <a:p>
            <a:fld id="{8942301B-A466-44D8-A672-CE72121C4FBE}" type="slidenum">
              <a:rPr lang="en-US" smtClean="0"/>
              <a:t>‹#›</a:t>
            </a:fld>
            <a:endParaRPr lang="en-US"/>
          </a:p>
        </p:txBody>
      </p:sp>
    </p:spTree>
    <p:extLst>
      <p:ext uri="{BB962C8B-B14F-4D97-AF65-F5344CB8AC3E}">
        <p14:creationId xmlns:p14="http://schemas.microsoft.com/office/powerpoint/2010/main" val="3449014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C160D-D911-E493-3757-AD31399533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C9FC800-A642-1B92-87B3-42CDA1D18C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307CEA-925A-EA14-2D11-44E0155ADA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FF1313-9724-2449-FA34-7AA947A64B7E}"/>
              </a:ext>
            </a:extLst>
          </p:cNvPr>
          <p:cNvSpPr>
            <a:spLocks noGrp="1"/>
          </p:cNvSpPr>
          <p:nvPr>
            <p:ph type="dt" sz="half" idx="10"/>
          </p:nvPr>
        </p:nvSpPr>
        <p:spPr/>
        <p:txBody>
          <a:bodyPr/>
          <a:lstStyle/>
          <a:p>
            <a:fld id="{2F43AB7E-E526-4756-9207-6726C4296C38}" type="datetimeFigureOut">
              <a:rPr lang="en-US" smtClean="0"/>
              <a:t>1/12/2024</a:t>
            </a:fld>
            <a:endParaRPr lang="en-US"/>
          </a:p>
        </p:txBody>
      </p:sp>
      <p:sp>
        <p:nvSpPr>
          <p:cNvPr id="6" name="Footer Placeholder 5">
            <a:extLst>
              <a:ext uri="{FF2B5EF4-FFF2-40B4-BE49-F238E27FC236}">
                <a16:creationId xmlns:a16="http://schemas.microsoft.com/office/drawing/2014/main" id="{614DE8C3-3115-DA34-38D2-F075F46257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23E1A1-9C91-7188-DE94-C28F59EDA57B}"/>
              </a:ext>
            </a:extLst>
          </p:cNvPr>
          <p:cNvSpPr>
            <a:spLocks noGrp="1"/>
          </p:cNvSpPr>
          <p:nvPr>
            <p:ph type="sldNum" sz="quarter" idx="12"/>
          </p:nvPr>
        </p:nvSpPr>
        <p:spPr/>
        <p:txBody>
          <a:bodyPr/>
          <a:lstStyle/>
          <a:p>
            <a:fld id="{8942301B-A466-44D8-A672-CE72121C4FBE}" type="slidenum">
              <a:rPr lang="en-US" smtClean="0"/>
              <a:t>‹#›</a:t>
            </a:fld>
            <a:endParaRPr lang="en-US"/>
          </a:p>
        </p:txBody>
      </p:sp>
    </p:spTree>
    <p:extLst>
      <p:ext uri="{BB962C8B-B14F-4D97-AF65-F5344CB8AC3E}">
        <p14:creationId xmlns:p14="http://schemas.microsoft.com/office/powerpoint/2010/main" val="1527529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1111B1-E0B5-7A50-FE6A-698BC282D0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C9ED66A-1183-483C-4955-E80468C584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41D0B9-286D-D6B4-2998-34684DC981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43AB7E-E526-4756-9207-6726C4296C38}" type="datetimeFigureOut">
              <a:rPr lang="en-US" smtClean="0"/>
              <a:t>1/12/2024</a:t>
            </a:fld>
            <a:endParaRPr lang="en-US"/>
          </a:p>
        </p:txBody>
      </p:sp>
      <p:sp>
        <p:nvSpPr>
          <p:cNvPr id="5" name="Footer Placeholder 4">
            <a:extLst>
              <a:ext uri="{FF2B5EF4-FFF2-40B4-BE49-F238E27FC236}">
                <a16:creationId xmlns:a16="http://schemas.microsoft.com/office/drawing/2014/main" id="{9734DC2B-E000-B730-0411-9C470DC9E9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F847F84-0292-2C83-FD17-57B5E2F43D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42301B-A466-44D8-A672-CE72121C4FBE}" type="slidenum">
              <a:rPr lang="en-US" smtClean="0"/>
              <a:t>‹#›</a:t>
            </a:fld>
            <a:endParaRPr lang="en-US"/>
          </a:p>
        </p:txBody>
      </p:sp>
    </p:spTree>
    <p:extLst>
      <p:ext uri="{BB962C8B-B14F-4D97-AF65-F5344CB8AC3E}">
        <p14:creationId xmlns:p14="http://schemas.microsoft.com/office/powerpoint/2010/main" val="2318696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Backgammon Game Set Premium Series From Olive Tree Wood - Etsy Sweden">
            <a:extLst>
              <a:ext uri="{FF2B5EF4-FFF2-40B4-BE49-F238E27FC236}">
                <a16:creationId xmlns:a16="http://schemas.microsoft.com/office/drawing/2014/main" id="{51E77AF2-1A83-2275-9711-21133CAE25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640" y="-232061"/>
            <a:ext cx="12565224" cy="836158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9187485-41C8-ECED-6D85-2B8A5664F602}"/>
              </a:ext>
            </a:extLst>
          </p:cNvPr>
          <p:cNvSpPr>
            <a:spLocks noGrp="1"/>
          </p:cNvSpPr>
          <p:nvPr>
            <p:ph type="ctrTitle"/>
          </p:nvPr>
        </p:nvSpPr>
        <p:spPr>
          <a:xfrm>
            <a:off x="1524000" y="310198"/>
            <a:ext cx="9144000" cy="843597"/>
          </a:xfrm>
        </p:spPr>
        <p:txBody>
          <a:bodyPr>
            <a:normAutofit fontScale="90000"/>
          </a:bodyPr>
          <a:lstStyle/>
          <a:p>
            <a:r>
              <a:rPr lang="en-US" b="1" dirty="0">
                <a:solidFill>
                  <a:schemeClr val="bg1"/>
                </a:solidFill>
                <a:highlight>
                  <a:srgbClr val="000000"/>
                </a:highlight>
              </a:rPr>
              <a:t>Backgammon AI</a:t>
            </a:r>
          </a:p>
        </p:txBody>
      </p:sp>
      <p:sp>
        <p:nvSpPr>
          <p:cNvPr id="3" name="Subtitle 2">
            <a:extLst>
              <a:ext uri="{FF2B5EF4-FFF2-40B4-BE49-F238E27FC236}">
                <a16:creationId xmlns:a16="http://schemas.microsoft.com/office/drawing/2014/main" id="{9DFF7DE2-0725-330B-A85A-B4D385202430}"/>
              </a:ext>
            </a:extLst>
          </p:cNvPr>
          <p:cNvSpPr>
            <a:spLocks noGrp="1"/>
          </p:cNvSpPr>
          <p:nvPr>
            <p:ph type="subTitle" idx="1"/>
          </p:nvPr>
        </p:nvSpPr>
        <p:spPr>
          <a:xfrm>
            <a:off x="1524000" y="1600200"/>
            <a:ext cx="9144000" cy="3657600"/>
          </a:xfrm>
        </p:spPr>
        <p:txBody>
          <a:bodyPr>
            <a:normAutofit fontScale="92500" lnSpcReduction="20000"/>
          </a:bodyPr>
          <a:lstStyle/>
          <a:p>
            <a:pPr algn="l" rtl="0">
              <a:spcBef>
                <a:spcPts val="0"/>
              </a:spcBef>
              <a:spcAft>
                <a:spcPts val="1200"/>
              </a:spcAft>
            </a:pPr>
            <a:r>
              <a:rPr lang="en-US" sz="1800" b="1" i="0" u="sng" strike="noStrike" dirty="0">
                <a:solidFill>
                  <a:schemeClr val="bg1"/>
                </a:solidFill>
                <a:effectLst/>
                <a:highlight>
                  <a:srgbClr val="000000"/>
                </a:highlight>
                <a:latin typeface="Arial" panose="020B0604020202020204" pitchFamily="34" charset="0"/>
              </a:rPr>
              <a:t>Project Context:</a:t>
            </a:r>
            <a:endParaRPr lang="en-US" b="1" u="sng" dirty="0">
              <a:solidFill>
                <a:schemeClr val="bg1"/>
              </a:solidFill>
              <a:effectLst/>
              <a:highlight>
                <a:srgbClr val="000000"/>
              </a:highlight>
            </a:endParaRPr>
          </a:p>
          <a:p>
            <a:pPr algn="l" rtl="0">
              <a:spcBef>
                <a:spcPts val="0"/>
              </a:spcBef>
              <a:spcAft>
                <a:spcPts val="1200"/>
              </a:spcAft>
            </a:pPr>
            <a:r>
              <a:rPr lang="en-US" sz="1800" b="1" i="0" u="none" strike="noStrike" dirty="0">
                <a:solidFill>
                  <a:schemeClr val="bg1"/>
                </a:solidFill>
                <a:effectLst/>
                <a:highlight>
                  <a:srgbClr val="000000"/>
                </a:highlight>
                <a:latin typeface="Arial" panose="020B0604020202020204" pitchFamily="34" charset="0"/>
              </a:rPr>
              <a:t>Problem: Using AI winning most games in backgammon</a:t>
            </a:r>
            <a:endParaRPr lang="en-US" b="1" dirty="0">
              <a:solidFill>
                <a:schemeClr val="bg1"/>
              </a:solidFill>
              <a:effectLst/>
              <a:highlight>
                <a:srgbClr val="000000"/>
              </a:highlight>
            </a:endParaRPr>
          </a:p>
          <a:p>
            <a:pPr algn="l" rtl="0">
              <a:spcBef>
                <a:spcPts val="0"/>
              </a:spcBef>
              <a:spcAft>
                <a:spcPts val="1200"/>
              </a:spcAft>
            </a:pPr>
            <a:r>
              <a:rPr lang="en-US" sz="1800" b="1" i="0" u="none" strike="noStrike" dirty="0">
                <a:solidFill>
                  <a:schemeClr val="bg1"/>
                </a:solidFill>
                <a:effectLst/>
                <a:highlight>
                  <a:srgbClr val="000000"/>
                </a:highlight>
                <a:latin typeface="Arial" panose="020B0604020202020204" pitchFamily="34" charset="0"/>
              </a:rPr>
              <a:t>Who will care: Backgammon players</a:t>
            </a:r>
            <a:endParaRPr lang="en-US" b="1" dirty="0">
              <a:solidFill>
                <a:schemeClr val="bg1"/>
              </a:solidFill>
              <a:effectLst/>
              <a:highlight>
                <a:srgbClr val="000000"/>
              </a:highlight>
            </a:endParaRPr>
          </a:p>
          <a:p>
            <a:pPr algn="l" rtl="0">
              <a:spcBef>
                <a:spcPts val="0"/>
              </a:spcBef>
              <a:spcAft>
                <a:spcPts val="1200"/>
              </a:spcAft>
            </a:pPr>
            <a:r>
              <a:rPr lang="en-US" sz="1800" b="1" i="0" u="none" strike="noStrike" dirty="0">
                <a:solidFill>
                  <a:schemeClr val="bg1"/>
                </a:solidFill>
                <a:effectLst/>
                <a:highlight>
                  <a:srgbClr val="000000"/>
                </a:highlight>
                <a:latin typeface="Arial" panose="020B0604020202020204" pitchFamily="34" charset="0"/>
              </a:rPr>
              <a:t>Data needs: used by evaluating all the moves possible with respect to each other.</a:t>
            </a:r>
            <a:endParaRPr lang="en-US" b="1" dirty="0">
              <a:solidFill>
                <a:schemeClr val="bg1"/>
              </a:solidFill>
              <a:effectLst/>
              <a:highlight>
                <a:srgbClr val="000000"/>
              </a:highlight>
            </a:endParaRPr>
          </a:p>
          <a:p>
            <a:pPr algn="l" rtl="0">
              <a:spcBef>
                <a:spcPts val="0"/>
              </a:spcBef>
              <a:spcAft>
                <a:spcPts val="1200"/>
              </a:spcAft>
            </a:pPr>
            <a:r>
              <a:rPr lang="en-US" sz="1800" b="1" i="0" u="none" strike="noStrike" dirty="0">
                <a:solidFill>
                  <a:schemeClr val="bg1"/>
                </a:solidFill>
                <a:effectLst/>
                <a:highlight>
                  <a:srgbClr val="000000"/>
                </a:highlight>
                <a:latin typeface="Arial" panose="020B0604020202020204" pitchFamily="34" charset="0"/>
              </a:rPr>
              <a:t>Methods: Search min-max</a:t>
            </a:r>
            <a:endParaRPr lang="en-US" b="1" dirty="0">
              <a:solidFill>
                <a:schemeClr val="bg1"/>
              </a:solidFill>
              <a:effectLst/>
              <a:highlight>
                <a:srgbClr val="000000"/>
              </a:highlight>
            </a:endParaRPr>
          </a:p>
          <a:p>
            <a:pPr algn="l" rtl="0">
              <a:spcBef>
                <a:spcPts val="0"/>
              </a:spcBef>
              <a:spcAft>
                <a:spcPts val="1200"/>
              </a:spcAft>
            </a:pPr>
            <a:r>
              <a:rPr lang="en-US" sz="1800" b="1" i="0" u="none" strike="noStrike" dirty="0">
                <a:solidFill>
                  <a:schemeClr val="bg1"/>
                </a:solidFill>
                <a:effectLst/>
                <a:highlight>
                  <a:srgbClr val="000000"/>
                </a:highlight>
                <a:latin typeface="Arial" panose="020B0604020202020204" pitchFamily="34" charset="0"/>
              </a:rPr>
              <a:t>Evaluation: after more than a month spend of building this project, the code does not run a game all the way. </a:t>
            </a:r>
            <a:r>
              <a:rPr lang="en-US" sz="1800" b="1" dirty="0">
                <a:solidFill>
                  <a:schemeClr val="bg1"/>
                </a:solidFill>
                <a:highlight>
                  <a:srgbClr val="000000"/>
                </a:highlight>
                <a:latin typeface="Arial" panose="020B0604020202020204" pitchFamily="34" charset="0"/>
              </a:rPr>
              <a:t>The moves the code does run, are strategic and are win oriented.</a:t>
            </a:r>
            <a:endParaRPr lang="en-US" b="1" dirty="0">
              <a:solidFill>
                <a:schemeClr val="bg1"/>
              </a:solidFill>
              <a:effectLst/>
              <a:highlight>
                <a:srgbClr val="000000"/>
              </a:highlight>
            </a:endParaRPr>
          </a:p>
          <a:p>
            <a:pPr algn="l" rtl="0">
              <a:spcBef>
                <a:spcPts val="0"/>
              </a:spcBef>
              <a:spcAft>
                <a:spcPts val="1200"/>
              </a:spcAft>
            </a:pPr>
            <a:r>
              <a:rPr lang="en-US" sz="1800" b="1" i="0" u="none" strike="noStrike" dirty="0">
                <a:solidFill>
                  <a:schemeClr val="bg1"/>
                </a:solidFill>
                <a:effectLst/>
                <a:highlight>
                  <a:srgbClr val="000000"/>
                </a:highlight>
                <a:latin typeface="Arial" panose="020B0604020202020204" pitchFamily="34" charset="0"/>
              </a:rPr>
              <a:t>Trust Issue: </a:t>
            </a:r>
            <a:r>
              <a:rPr lang="en-US" sz="1800" b="1" dirty="0">
                <a:solidFill>
                  <a:schemeClr val="bg1"/>
                </a:solidFill>
                <a:highlight>
                  <a:srgbClr val="000000"/>
                </a:highlight>
                <a:latin typeface="Arial" panose="020B0604020202020204" pitchFamily="34" charset="0"/>
              </a:rPr>
              <a:t>is the move actually the best move?</a:t>
            </a:r>
            <a:endParaRPr lang="en-US" b="1" dirty="0">
              <a:solidFill>
                <a:schemeClr val="bg1"/>
              </a:solidFill>
              <a:effectLst/>
              <a:highlight>
                <a:srgbClr val="000000"/>
              </a:highlight>
            </a:endParaRPr>
          </a:p>
          <a:p>
            <a:pPr algn="l"/>
            <a:br>
              <a:rPr lang="en-US" b="1" dirty="0">
                <a:solidFill>
                  <a:schemeClr val="bg1"/>
                </a:solidFill>
              </a:rPr>
            </a:br>
            <a:endParaRPr lang="en-US" b="1" dirty="0">
              <a:solidFill>
                <a:schemeClr val="bg1"/>
              </a:solidFill>
            </a:endParaRPr>
          </a:p>
        </p:txBody>
      </p:sp>
    </p:spTree>
    <p:extLst>
      <p:ext uri="{BB962C8B-B14F-4D97-AF65-F5344CB8AC3E}">
        <p14:creationId xmlns:p14="http://schemas.microsoft.com/office/powerpoint/2010/main" val="348222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Backgammon Game Set Premium Series From Olive Tree Wood - Etsy Sweden">
            <a:extLst>
              <a:ext uri="{FF2B5EF4-FFF2-40B4-BE49-F238E27FC236}">
                <a16:creationId xmlns:a16="http://schemas.microsoft.com/office/drawing/2014/main" id="{51E77AF2-1A83-2275-9711-21133CAE25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928" y="-140621"/>
            <a:ext cx="12565224" cy="836158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9187485-41C8-ECED-6D85-2B8A5664F602}"/>
              </a:ext>
            </a:extLst>
          </p:cNvPr>
          <p:cNvSpPr>
            <a:spLocks noGrp="1"/>
          </p:cNvSpPr>
          <p:nvPr>
            <p:ph type="ctrTitle"/>
          </p:nvPr>
        </p:nvSpPr>
        <p:spPr>
          <a:xfrm>
            <a:off x="1524000" y="310198"/>
            <a:ext cx="9144000" cy="843597"/>
          </a:xfrm>
        </p:spPr>
        <p:txBody>
          <a:bodyPr>
            <a:normAutofit fontScale="90000"/>
          </a:bodyPr>
          <a:lstStyle/>
          <a:p>
            <a:r>
              <a:rPr lang="en-US" b="1" dirty="0">
                <a:solidFill>
                  <a:schemeClr val="bg1"/>
                </a:solidFill>
                <a:highlight>
                  <a:srgbClr val="000000"/>
                </a:highlight>
              </a:rPr>
              <a:t>Backgammon AI</a:t>
            </a:r>
          </a:p>
        </p:txBody>
      </p:sp>
      <p:sp>
        <p:nvSpPr>
          <p:cNvPr id="3" name="Subtitle 2">
            <a:extLst>
              <a:ext uri="{FF2B5EF4-FFF2-40B4-BE49-F238E27FC236}">
                <a16:creationId xmlns:a16="http://schemas.microsoft.com/office/drawing/2014/main" id="{9DFF7DE2-0725-330B-A85A-B4D385202430}"/>
              </a:ext>
            </a:extLst>
          </p:cNvPr>
          <p:cNvSpPr>
            <a:spLocks noGrp="1"/>
          </p:cNvSpPr>
          <p:nvPr>
            <p:ph type="subTitle" idx="1"/>
          </p:nvPr>
        </p:nvSpPr>
        <p:spPr>
          <a:xfrm>
            <a:off x="1524000" y="1600200"/>
            <a:ext cx="9144000" cy="3657600"/>
          </a:xfrm>
        </p:spPr>
        <p:txBody>
          <a:bodyPr>
            <a:normAutofit lnSpcReduction="10000"/>
          </a:bodyPr>
          <a:lstStyle/>
          <a:p>
            <a:pPr algn="l" rtl="0">
              <a:spcBef>
                <a:spcPts val="0"/>
              </a:spcBef>
              <a:spcAft>
                <a:spcPts val="1200"/>
              </a:spcAft>
            </a:pPr>
            <a:r>
              <a:rPr lang="en-US" sz="1800" b="1" i="0" u="sng" strike="noStrike" dirty="0" err="1">
                <a:solidFill>
                  <a:schemeClr val="bg1"/>
                </a:solidFill>
                <a:effectLst/>
                <a:highlight>
                  <a:srgbClr val="000000"/>
                </a:highlight>
                <a:latin typeface="Arial" panose="020B0604020202020204" pitchFamily="34" charset="0"/>
              </a:rPr>
              <a:t>Achivments</a:t>
            </a:r>
            <a:r>
              <a:rPr lang="en-US" sz="1800" b="1" u="sng" dirty="0">
                <a:solidFill>
                  <a:schemeClr val="bg1"/>
                </a:solidFill>
                <a:highlight>
                  <a:srgbClr val="000000"/>
                </a:highlight>
                <a:latin typeface="Arial" panose="020B0604020202020204" pitchFamily="34" charset="0"/>
              </a:rPr>
              <a:t>:</a:t>
            </a:r>
            <a:endParaRPr lang="en-US" b="1" u="sng" dirty="0">
              <a:solidFill>
                <a:schemeClr val="bg1"/>
              </a:solidFill>
              <a:effectLst/>
              <a:highlight>
                <a:srgbClr val="000000"/>
              </a:highlight>
            </a:endParaRPr>
          </a:p>
          <a:p>
            <a:pPr algn="l" rtl="0">
              <a:spcBef>
                <a:spcPts val="0"/>
              </a:spcBef>
              <a:spcAft>
                <a:spcPts val="1200"/>
              </a:spcAft>
            </a:pPr>
            <a:r>
              <a:rPr lang="en-US" sz="1800" b="1" i="0" u="none" strike="noStrike" dirty="0">
                <a:solidFill>
                  <a:schemeClr val="bg1"/>
                </a:solidFill>
                <a:effectLst/>
                <a:highlight>
                  <a:srgbClr val="000000"/>
                </a:highlight>
                <a:latin typeface="Arial" panose="020B0604020202020204" pitchFamily="34" charset="0"/>
              </a:rPr>
              <a:t>Status: </a:t>
            </a:r>
            <a:r>
              <a:rPr lang="en-US" sz="1800" b="1" dirty="0">
                <a:solidFill>
                  <a:schemeClr val="bg1"/>
                </a:solidFill>
                <a:highlight>
                  <a:srgbClr val="000000"/>
                </a:highlight>
                <a:latin typeface="Arial" panose="020B0604020202020204" pitchFamily="34" charset="0"/>
              </a:rPr>
              <a:t>implemented the min max search game mode into the code, but it fails to run a full game.</a:t>
            </a:r>
            <a:endParaRPr lang="en-US" b="1" dirty="0">
              <a:solidFill>
                <a:schemeClr val="bg1"/>
              </a:solidFill>
              <a:effectLst/>
              <a:highlight>
                <a:srgbClr val="000000"/>
              </a:highlight>
            </a:endParaRPr>
          </a:p>
          <a:p>
            <a:pPr algn="l" rtl="0">
              <a:spcBef>
                <a:spcPts val="0"/>
              </a:spcBef>
              <a:spcAft>
                <a:spcPts val="1200"/>
              </a:spcAft>
            </a:pPr>
            <a:r>
              <a:rPr lang="en-US" sz="1800" b="1" i="0" u="none" strike="noStrike" dirty="0">
                <a:solidFill>
                  <a:schemeClr val="bg1"/>
                </a:solidFill>
                <a:effectLst/>
                <a:highlight>
                  <a:srgbClr val="000000"/>
                </a:highlight>
                <a:latin typeface="Arial" panose="020B0604020202020204" pitchFamily="34" charset="0"/>
              </a:rPr>
              <a:t>Challenges I faced: </a:t>
            </a:r>
          </a:p>
          <a:p>
            <a:pPr marL="285750" indent="-285750" algn="l" rtl="0">
              <a:spcBef>
                <a:spcPts val="0"/>
              </a:spcBef>
              <a:spcAft>
                <a:spcPts val="1200"/>
              </a:spcAft>
              <a:buFont typeface="Arial" panose="020B0604020202020204" pitchFamily="34" charset="0"/>
              <a:buChar char="•"/>
            </a:pPr>
            <a:r>
              <a:rPr lang="en-US" sz="1800" b="1" dirty="0">
                <a:solidFill>
                  <a:schemeClr val="bg1"/>
                </a:solidFill>
                <a:highlight>
                  <a:srgbClr val="000000"/>
                </a:highlight>
                <a:latin typeface="Arial" panose="020B0604020202020204" pitchFamily="34" charset="0"/>
              </a:rPr>
              <a:t>Spent weeks on how to f</a:t>
            </a:r>
            <a:r>
              <a:rPr lang="en-US" sz="1800" b="1" dirty="0">
                <a:solidFill>
                  <a:schemeClr val="bg1"/>
                </a:solidFill>
                <a:effectLst/>
                <a:highlight>
                  <a:srgbClr val="000000"/>
                </a:highlight>
                <a:latin typeface="Arial" panose="020B0604020202020204" pitchFamily="34" charset="0"/>
              </a:rPr>
              <a:t>igure out how to correctly search for the best move</a:t>
            </a:r>
          </a:p>
          <a:p>
            <a:pPr marL="285750" indent="-285750" algn="l" rtl="0">
              <a:spcBef>
                <a:spcPts val="0"/>
              </a:spcBef>
              <a:spcAft>
                <a:spcPts val="1200"/>
              </a:spcAft>
              <a:buFont typeface="Arial" panose="020B0604020202020204" pitchFamily="34" charset="0"/>
              <a:buChar char="•"/>
            </a:pPr>
            <a:r>
              <a:rPr lang="en-US" sz="1800" b="1" dirty="0">
                <a:solidFill>
                  <a:schemeClr val="bg1"/>
                </a:solidFill>
                <a:effectLst/>
                <a:highlight>
                  <a:srgbClr val="000000"/>
                </a:highlight>
                <a:latin typeface="Arial" panose="020B0604020202020204" pitchFamily="34" charset="0"/>
              </a:rPr>
              <a:t>Spent weeks on how to tie everything together</a:t>
            </a:r>
          </a:p>
          <a:p>
            <a:pPr marL="285750" indent="-285750" algn="l" rtl="0">
              <a:spcBef>
                <a:spcPts val="0"/>
              </a:spcBef>
              <a:spcAft>
                <a:spcPts val="1200"/>
              </a:spcAft>
              <a:buFont typeface="Arial" panose="020B0604020202020204" pitchFamily="34" charset="0"/>
              <a:buChar char="•"/>
            </a:pPr>
            <a:r>
              <a:rPr lang="en-US" sz="1800" b="1" dirty="0">
                <a:solidFill>
                  <a:schemeClr val="bg1"/>
                </a:solidFill>
                <a:highlight>
                  <a:srgbClr val="000000"/>
                </a:highlight>
                <a:latin typeface="Arial" panose="020B0604020202020204" pitchFamily="34" charset="0"/>
              </a:rPr>
              <a:t>The game code I got from online was missing a lot of functionality to make the min max search game mode work</a:t>
            </a:r>
            <a:endParaRPr lang="en-US" sz="1800" b="1" dirty="0">
              <a:solidFill>
                <a:schemeClr val="bg1"/>
              </a:solidFill>
              <a:effectLst/>
              <a:highlight>
                <a:srgbClr val="000000"/>
              </a:highlight>
              <a:latin typeface="Arial" panose="020B0604020202020204" pitchFamily="34" charset="0"/>
            </a:endParaRPr>
          </a:p>
          <a:p>
            <a:pPr algn="l"/>
            <a:br>
              <a:rPr lang="en-US" b="1" dirty="0">
                <a:solidFill>
                  <a:schemeClr val="bg1"/>
                </a:solidFill>
              </a:rPr>
            </a:br>
            <a:endParaRPr lang="en-US" b="1" dirty="0">
              <a:solidFill>
                <a:schemeClr val="bg1"/>
              </a:solidFill>
            </a:endParaRPr>
          </a:p>
        </p:txBody>
      </p:sp>
    </p:spTree>
    <p:extLst>
      <p:ext uri="{BB962C8B-B14F-4D97-AF65-F5344CB8AC3E}">
        <p14:creationId xmlns:p14="http://schemas.microsoft.com/office/powerpoint/2010/main" val="3726801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Backgammon Game Set Premium Series From Olive Tree Wood - Etsy Sweden">
            <a:extLst>
              <a:ext uri="{FF2B5EF4-FFF2-40B4-BE49-F238E27FC236}">
                <a16:creationId xmlns:a16="http://schemas.microsoft.com/office/drawing/2014/main" id="{51E77AF2-1A83-2275-9711-21133CAE25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928" y="-140621"/>
            <a:ext cx="12565224" cy="836158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9187485-41C8-ECED-6D85-2B8A5664F602}"/>
              </a:ext>
            </a:extLst>
          </p:cNvPr>
          <p:cNvSpPr>
            <a:spLocks noGrp="1"/>
          </p:cNvSpPr>
          <p:nvPr>
            <p:ph type="ctrTitle"/>
          </p:nvPr>
        </p:nvSpPr>
        <p:spPr>
          <a:xfrm>
            <a:off x="1524000" y="310198"/>
            <a:ext cx="9144000" cy="843597"/>
          </a:xfrm>
        </p:spPr>
        <p:txBody>
          <a:bodyPr>
            <a:normAutofit fontScale="90000"/>
          </a:bodyPr>
          <a:lstStyle/>
          <a:p>
            <a:r>
              <a:rPr lang="en-US" b="1" dirty="0">
                <a:solidFill>
                  <a:schemeClr val="bg1"/>
                </a:solidFill>
                <a:highlight>
                  <a:srgbClr val="000000"/>
                </a:highlight>
              </a:rPr>
              <a:t>Backgammon AI</a:t>
            </a:r>
          </a:p>
        </p:txBody>
      </p:sp>
      <p:sp>
        <p:nvSpPr>
          <p:cNvPr id="3" name="Subtitle 2">
            <a:extLst>
              <a:ext uri="{FF2B5EF4-FFF2-40B4-BE49-F238E27FC236}">
                <a16:creationId xmlns:a16="http://schemas.microsoft.com/office/drawing/2014/main" id="{9DFF7DE2-0725-330B-A85A-B4D385202430}"/>
              </a:ext>
            </a:extLst>
          </p:cNvPr>
          <p:cNvSpPr>
            <a:spLocks noGrp="1"/>
          </p:cNvSpPr>
          <p:nvPr>
            <p:ph type="subTitle" idx="1"/>
          </p:nvPr>
        </p:nvSpPr>
        <p:spPr>
          <a:xfrm>
            <a:off x="1524000" y="1600200"/>
            <a:ext cx="9144000" cy="3657600"/>
          </a:xfrm>
        </p:spPr>
        <p:txBody>
          <a:bodyPr>
            <a:normAutofit/>
          </a:bodyPr>
          <a:lstStyle/>
          <a:p>
            <a:pPr algn="l" rtl="0">
              <a:spcBef>
                <a:spcPts val="0"/>
              </a:spcBef>
              <a:spcAft>
                <a:spcPts val="1200"/>
              </a:spcAft>
            </a:pPr>
            <a:r>
              <a:rPr lang="en-US" sz="1800" b="1" u="sng" dirty="0">
                <a:solidFill>
                  <a:schemeClr val="bg1"/>
                </a:solidFill>
                <a:highlight>
                  <a:srgbClr val="000000"/>
                </a:highlight>
                <a:latin typeface="Arial" panose="020B0604020202020204" pitchFamily="34" charset="0"/>
              </a:rPr>
              <a:t>compare:</a:t>
            </a:r>
            <a:endParaRPr lang="en-US" b="1" u="sng" dirty="0">
              <a:solidFill>
                <a:schemeClr val="bg1"/>
              </a:solidFill>
              <a:effectLst/>
              <a:highlight>
                <a:srgbClr val="000000"/>
              </a:highlight>
            </a:endParaRPr>
          </a:p>
          <a:p>
            <a:pPr algn="l" rtl="0">
              <a:spcBef>
                <a:spcPts val="0"/>
              </a:spcBef>
              <a:spcAft>
                <a:spcPts val="1200"/>
              </a:spcAft>
            </a:pPr>
            <a:r>
              <a:rPr lang="en-US" sz="1800" b="1" i="0" u="none" strike="noStrike" dirty="0">
                <a:solidFill>
                  <a:schemeClr val="bg1"/>
                </a:solidFill>
                <a:effectLst/>
                <a:highlight>
                  <a:srgbClr val="000000"/>
                </a:highlight>
                <a:latin typeface="Arial" panose="020B0604020202020204" pitchFamily="34" charset="0"/>
              </a:rPr>
              <a:t>Tried to compare the min max search game mode with the other game modes. The mode plays with good strategy but running a big number of games to get the win percentage is not possible due to some errors in the code.</a:t>
            </a:r>
          </a:p>
          <a:p>
            <a:pPr algn="l" rtl="0">
              <a:spcBef>
                <a:spcPts val="0"/>
              </a:spcBef>
              <a:spcAft>
                <a:spcPts val="1200"/>
              </a:spcAft>
            </a:pPr>
            <a:r>
              <a:rPr lang="en-US" sz="1800" b="1" dirty="0">
                <a:solidFill>
                  <a:schemeClr val="bg1"/>
                </a:solidFill>
                <a:highlight>
                  <a:srgbClr val="000000"/>
                </a:highlight>
                <a:latin typeface="Arial" panose="020B0604020202020204" pitchFamily="34" charset="0"/>
              </a:rPr>
              <a:t>Code demo:</a:t>
            </a:r>
            <a:endParaRPr lang="en-US" sz="1800" b="1" dirty="0">
              <a:solidFill>
                <a:schemeClr val="bg1"/>
              </a:solidFill>
              <a:effectLst/>
              <a:highlight>
                <a:srgbClr val="000000"/>
              </a:highlight>
              <a:latin typeface="Arial" panose="020B0604020202020204" pitchFamily="34" charset="0"/>
            </a:endParaRPr>
          </a:p>
          <a:p>
            <a:pPr algn="l"/>
            <a:br>
              <a:rPr lang="en-US" b="1" dirty="0">
                <a:solidFill>
                  <a:schemeClr val="bg1"/>
                </a:solidFill>
              </a:rPr>
            </a:br>
            <a:endParaRPr lang="en-US" b="1" dirty="0">
              <a:solidFill>
                <a:schemeClr val="bg1"/>
              </a:solidFill>
            </a:endParaRPr>
          </a:p>
        </p:txBody>
      </p:sp>
      <p:pic>
        <p:nvPicPr>
          <p:cNvPr id="5" name="Picture 4">
            <a:extLst>
              <a:ext uri="{FF2B5EF4-FFF2-40B4-BE49-F238E27FC236}">
                <a16:creationId xmlns:a16="http://schemas.microsoft.com/office/drawing/2014/main" id="{17F1069A-A189-F4E2-CE58-5EAE6E6CD4CB}"/>
              </a:ext>
            </a:extLst>
          </p:cNvPr>
          <p:cNvPicPr>
            <a:picLocks noChangeAspect="1"/>
          </p:cNvPicPr>
          <p:nvPr/>
        </p:nvPicPr>
        <p:blipFill>
          <a:blip r:embed="rId3"/>
          <a:stretch>
            <a:fillRect/>
          </a:stretch>
        </p:blipFill>
        <p:spPr>
          <a:xfrm>
            <a:off x="8071864" y="2976209"/>
            <a:ext cx="3193036" cy="5131666"/>
          </a:xfrm>
          <a:prstGeom prst="rect">
            <a:avLst/>
          </a:prstGeom>
        </p:spPr>
      </p:pic>
      <p:sp>
        <p:nvSpPr>
          <p:cNvPr id="6" name="TextBox 5">
            <a:extLst>
              <a:ext uri="{FF2B5EF4-FFF2-40B4-BE49-F238E27FC236}">
                <a16:creationId xmlns:a16="http://schemas.microsoft.com/office/drawing/2014/main" id="{D97879F0-6C5C-6A8B-A323-3E155C69C873}"/>
              </a:ext>
            </a:extLst>
          </p:cNvPr>
          <p:cNvSpPr txBox="1"/>
          <p:nvPr/>
        </p:nvSpPr>
        <p:spPr>
          <a:xfrm>
            <a:off x="1563700" y="3517721"/>
            <a:ext cx="5600700" cy="1754326"/>
          </a:xfrm>
          <a:prstGeom prst="rect">
            <a:avLst/>
          </a:prstGeom>
          <a:noFill/>
        </p:spPr>
        <p:txBody>
          <a:bodyPr wrap="square" rtlCol="0">
            <a:spAutoFit/>
          </a:bodyPr>
          <a:lstStyle/>
          <a:p>
            <a:r>
              <a:rPr lang="en-US" b="1" dirty="0">
                <a:solidFill>
                  <a:schemeClr val="bg1"/>
                </a:solidFill>
                <a:highlight>
                  <a:srgbClr val="000000"/>
                </a:highlight>
                <a:latin typeface="Arial" panose="020B0604020202020204" pitchFamily="34" charset="0"/>
              </a:rPr>
              <a:t>As you can see here, the computer made a smart move [4,6]. The game mode compared all the moves possible and determined that make this move would give the max utility. This move blocks the opponent to hit him and continue forward, thus lowering the min score</a:t>
            </a:r>
          </a:p>
        </p:txBody>
      </p:sp>
    </p:spTree>
    <p:extLst>
      <p:ext uri="{BB962C8B-B14F-4D97-AF65-F5344CB8AC3E}">
        <p14:creationId xmlns:p14="http://schemas.microsoft.com/office/powerpoint/2010/main" val="12141166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TotalTime>
  <Words>270</Words>
  <Application>Microsoft Office PowerPoint</Application>
  <PresentationFormat>Widescreen</PresentationFormat>
  <Paragraphs>23</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Backgammon AI</vt:lpstr>
      <vt:lpstr>Backgammon AI</vt:lpstr>
      <vt:lpstr>Backgammon AI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Backgammon AI</dc:title>
  <dc:creator>mark shperkin</dc:creator>
  <cp:lastModifiedBy>mark shperkin</cp:lastModifiedBy>
  <cp:revision>1</cp:revision>
  <dcterms:created xsi:type="dcterms:W3CDTF">2023-10-10T23:07:13Z</dcterms:created>
  <dcterms:modified xsi:type="dcterms:W3CDTF">2024-01-13T00:45:52Z</dcterms:modified>
</cp:coreProperties>
</file>