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zh-CN"/>
              <a:t>网站开发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路漫漫其修远兮，吾将上下而求索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ChenM</dc:creator>
  <cp:lastModifiedBy>ChenM</cp:lastModifiedBy>
  <cp:revision>2</cp:revision>
  <dcterms:created xsi:type="dcterms:W3CDTF">2020-10-30T06:36:00Z</dcterms:created>
  <dcterms:modified xsi:type="dcterms:W3CDTF">2020-10-30T06:37:37Z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