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D4A4E6-3D17-4D95-84C0-1FCC0EFF1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F95EC77-53E1-4854-B72F-981607B54E1A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程序工作原理：</a:t>
            </a:r>
            <a:r>
              <a:rPr lang="zh-CN" altLang="en-US" dirty="0" smtClean="0"/>
              <a:t>程序</a:t>
            </a:r>
            <a:r>
              <a:rPr lang="en-US" altLang="zh-CN" dirty="0"/>
              <a:t>→</a:t>
            </a:r>
            <a:r>
              <a:rPr lang="zh-CN" altLang="en-US" dirty="0" smtClean="0"/>
              <a:t>编译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链接</a:t>
            </a:r>
            <a:r>
              <a:rPr lang="en-US" altLang="zh-CN" dirty="0"/>
              <a:t>→</a:t>
            </a:r>
            <a:r>
              <a:rPr lang="zh-CN" altLang="en-US" dirty="0" smtClean="0"/>
              <a:t>指令序列</a:t>
            </a:r>
            <a:r>
              <a:rPr lang="en-US" altLang="zh-CN" dirty="0"/>
              <a:t>→</a:t>
            </a:r>
            <a:r>
              <a:rPr lang="zh-CN" altLang="en-US" dirty="0" smtClean="0"/>
              <a:t>指挥</a:t>
            </a:r>
            <a:r>
              <a:rPr lang="zh-CN" altLang="en-US" dirty="0" smtClean="0"/>
              <a:t>计算工作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程序工作原理</a:t>
            </a:r>
            <a:r>
              <a:rPr lang="zh-CN" altLang="en-US" dirty="0" smtClean="0">
                <a:solidFill>
                  <a:srgbClr val="FF0000"/>
                </a:solidFill>
              </a:rPr>
              <a:t>遵循</a:t>
            </a:r>
            <a:r>
              <a:rPr lang="zh-CN" altLang="en-US" dirty="0" smtClean="0"/>
              <a:t>程序工作原理</a:t>
            </a:r>
            <a:endParaRPr lang="zh-CN" altLang="en-US" dirty="0"/>
          </a:p>
        </p:txBody>
      </p:sp>
      <p:sp>
        <p:nvSpPr>
          <p:cNvPr id="4" name="剪去单角的矩形 3"/>
          <p:cNvSpPr/>
          <p:nvPr/>
        </p:nvSpPr>
        <p:spPr>
          <a:xfrm>
            <a:off x="1987062" y="3288323"/>
            <a:ext cx="1134207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226777" y="3763108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剪去单角的矩形 6"/>
          <p:cNvSpPr/>
          <p:nvPr/>
        </p:nvSpPr>
        <p:spPr>
          <a:xfrm>
            <a:off x="4132385" y="3305908"/>
            <a:ext cx="1134207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可执行程序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372100" y="3763108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268915" y="3543300"/>
            <a:ext cx="113420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136531" y="3031878"/>
            <a:ext cx="4290646" cy="32018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语言程序的区别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6554" y="3244363"/>
            <a:ext cx="2435469" cy="278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8220808" y="5301763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6" name="剪去单角的矩形 5"/>
          <p:cNvSpPr/>
          <p:nvPr/>
        </p:nvSpPr>
        <p:spPr>
          <a:xfrm>
            <a:off x="8220808" y="4448910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8220808" y="3596057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 flipV="1">
            <a:off x="8884627" y="4979379"/>
            <a:ext cx="0" cy="32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884627" y="4126526"/>
            <a:ext cx="0" cy="32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220808" y="6180994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一台机器</a:t>
            </a:r>
            <a:endParaRPr lang="zh-CN" altLang="en-US" dirty="0"/>
          </a:p>
        </p:txBody>
      </p:sp>
      <p:sp>
        <p:nvSpPr>
          <p:cNvPr id="12" name="剪去单角的矩形 11"/>
          <p:cNvSpPr/>
          <p:nvPr/>
        </p:nvSpPr>
        <p:spPr>
          <a:xfrm>
            <a:off x="4733192" y="4870936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剪去单角的矩形 12"/>
          <p:cNvSpPr/>
          <p:nvPr/>
        </p:nvSpPr>
        <p:spPr>
          <a:xfrm>
            <a:off x="2533649" y="4870936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剪去单角的矩形 13"/>
          <p:cNvSpPr/>
          <p:nvPr/>
        </p:nvSpPr>
        <p:spPr>
          <a:xfrm>
            <a:off x="2533649" y="3430464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5" name="剪去单角的矩形 14"/>
          <p:cNvSpPr/>
          <p:nvPr/>
        </p:nvSpPr>
        <p:spPr>
          <a:xfrm>
            <a:off x="4733192" y="4207116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剪去单角的矩形 15"/>
          <p:cNvSpPr/>
          <p:nvPr/>
        </p:nvSpPr>
        <p:spPr>
          <a:xfrm>
            <a:off x="2533649" y="4212982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2" idx="3"/>
          </p:cNvCxnSpPr>
          <p:nvPr/>
        </p:nvCxnSpPr>
        <p:spPr>
          <a:xfrm flipV="1">
            <a:off x="5397011" y="4737585"/>
            <a:ext cx="0" cy="13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6" idx="1"/>
          </p:cNvCxnSpPr>
          <p:nvPr/>
        </p:nvCxnSpPr>
        <p:spPr>
          <a:xfrm flipV="1">
            <a:off x="3197468" y="4743451"/>
            <a:ext cx="0" cy="12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</p:cNvCxnSpPr>
          <p:nvPr/>
        </p:nvCxnSpPr>
        <p:spPr>
          <a:xfrm flipV="1">
            <a:off x="3197468" y="4018083"/>
            <a:ext cx="0" cy="1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3861287" y="3856891"/>
            <a:ext cx="871905" cy="61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37235" y="5481973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服务器主机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551234" y="5496600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09597" y="6311379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逻辑机器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2" idx="0"/>
          </p:cNvCxnSpPr>
          <p:nvPr/>
        </p:nvCxnSpPr>
        <p:spPr>
          <a:xfrm flipV="1">
            <a:off x="6060830" y="2171700"/>
            <a:ext cx="999393" cy="296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932734" y="1688123"/>
            <a:ext cx="141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" idx="1"/>
          </p:cNvCxnSpPr>
          <p:nvPr/>
        </p:nvCxnSpPr>
        <p:spPr>
          <a:xfrm flipH="1" flipV="1">
            <a:off x="1371600" y="4076700"/>
            <a:ext cx="1162049" cy="103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11470" y="3596057"/>
            <a:ext cx="842596" cy="3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script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1600200" y="3259746"/>
            <a:ext cx="817684" cy="41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25036" y="2954242"/>
            <a:ext cx="97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IE/APP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548446" y="3244363"/>
            <a:ext cx="852854" cy="61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351476" y="2954242"/>
            <a:ext cx="10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控制台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501662" y="3979999"/>
            <a:ext cx="1828800" cy="1516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378320" y="3259746"/>
            <a:ext cx="1622180" cy="22368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语言程序类比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35469" y="6383215"/>
            <a:ext cx="13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26577" y="3534508"/>
            <a:ext cx="2655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&lt;html&gt;</a:t>
            </a:r>
            <a:endParaRPr lang="en-US" altLang="zh-CN" dirty="0" smtClean="0"/>
          </a:p>
          <a:p>
            <a:r>
              <a:rPr lang="en-US" altLang="zh-CN" dirty="0" smtClean="0"/>
              <a:t>&lt;title&gt;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&gt;</a:t>
            </a:r>
            <a:r>
              <a:rPr lang="zh-CN" altLang="en-US" dirty="0" smtClean="0">
                <a:solidFill>
                  <a:srgbClr val="FF0000"/>
                </a:solidFill>
              </a:rPr>
              <a:t>程序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 smtClean="0"/>
              <a:t>&lt;/title&gt;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82861" y="3408292"/>
            <a:ext cx="2655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(“&lt;html&gt;&lt;/html&gt;”)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or(;;)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程序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76390" y="6280666"/>
            <a:ext cx="10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136530" y="3031878"/>
            <a:ext cx="7684477" cy="32018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语言程序的区别</a:t>
            </a:r>
            <a:endParaRPr lang="zh-CN" altLang="en-US" dirty="0"/>
          </a:p>
        </p:txBody>
      </p:sp>
      <p:sp>
        <p:nvSpPr>
          <p:cNvPr id="12" name="剪去单角的矩形 11"/>
          <p:cNvSpPr/>
          <p:nvPr/>
        </p:nvSpPr>
        <p:spPr>
          <a:xfrm>
            <a:off x="7704984" y="4870936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剪去单角的矩形 12"/>
          <p:cNvSpPr/>
          <p:nvPr/>
        </p:nvSpPr>
        <p:spPr>
          <a:xfrm>
            <a:off x="2533649" y="4870936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剪去单角的矩形 13"/>
          <p:cNvSpPr/>
          <p:nvPr/>
        </p:nvSpPr>
        <p:spPr>
          <a:xfrm>
            <a:off x="2533649" y="3430464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5" name="剪去单角的矩形 14"/>
          <p:cNvSpPr/>
          <p:nvPr/>
        </p:nvSpPr>
        <p:spPr>
          <a:xfrm>
            <a:off x="7704984" y="4207116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剪去单角的矩形 15"/>
          <p:cNvSpPr/>
          <p:nvPr/>
        </p:nvSpPr>
        <p:spPr>
          <a:xfrm>
            <a:off x="2533649" y="4212982"/>
            <a:ext cx="1327638" cy="5304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2" idx="3"/>
          </p:cNvCxnSpPr>
          <p:nvPr/>
        </p:nvCxnSpPr>
        <p:spPr>
          <a:xfrm flipV="1">
            <a:off x="8368803" y="4737585"/>
            <a:ext cx="0" cy="13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6" idx="1"/>
          </p:cNvCxnSpPr>
          <p:nvPr/>
        </p:nvCxnSpPr>
        <p:spPr>
          <a:xfrm flipV="1">
            <a:off x="3197468" y="4743451"/>
            <a:ext cx="0" cy="12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</p:cNvCxnSpPr>
          <p:nvPr/>
        </p:nvCxnSpPr>
        <p:spPr>
          <a:xfrm flipV="1">
            <a:off x="3197468" y="4018083"/>
            <a:ext cx="0" cy="1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809027" y="5481973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服务器主机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551234" y="5496600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136174" y="6328963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逻辑机器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658086" y="3979999"/>
            <a:ext cx="1828800" cy="1516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378320" y="3259746"/>
            <a:ext cx="1622180" cy="22368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914900" y="4207116"/>
            <a:ext cx="1978269" cy="929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7" name="左右箭头 16"/>
          <p:cNvSpPr/>
          <p:nvPr/>
        </p:nvSpPr>
        <p:spPr>
          <a:xfrm>
            <a:off x="4092817" y="4472350"/>
            <a:ext cx="803032" cy="3319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右箭头 35"/>
          <p:cNvSpPr/>
          <p:nvPr/>
        </p:nvSpPr>
        <p:spPr>
          <a:xfrm>
            <a:off x="6872652" y="4539026"/>
            <a:ext cx="803032" cy="3319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11454" y="4207116"/>
            <a:ext cx="11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018082" y="4170483"/>
            <a:ext cx="11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</a:t>
            </a:r>
            <a:r>
              <a:rPr lang="zh-CN" altLang="en-US" dirty="0" smtClean="0"/>
              <a:t>结构</a:t>
            </a:r>
            <a:r>
              <a:rPr lang="zh-CN" altLang="en-US" dirty="0" smtClean="0"/>
              <a:t>及技术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程序结构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25815" y="2901464"/>
            <a:ext cx="273440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表示层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325815" y="3974123"/>
            <a:ext cx="273440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逻辑处理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325815" y="5111262"/>
            <a:ext cx="273440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数据层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7200900" y="2593731"/>
            <a:ext cx="975946" cy="61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73562" y="2171700"/>
            <a:ext cx="177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HTML+CSS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200900" y="4053254"/>
            <a:ext cx="1477108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18685" y="391257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PHP,JSP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323992" y="5416062"/>
            <a:ext cx="949570" cy="5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93369" y="5284177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MYSQL, </a:t>
            </a:r>
            <a:r>
              <a:rPr lang="en-US" altLang="zh-CN" dirty="0" err="1" smtClean="0"/>
              <a:t>MangoDB</a:t>
            </a:r>
            <a:r>
              <a:rPr lang="en-US" altLang="zh-CN" dirty="0" smtClean="0"/>
              <a:t>/ file system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932485" y="3815862"/>
            <a:ext cx="395653" cy="342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72200" y="3815862"/>
            <a:ext cx="395653" cy="342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32484" y="4502442"/>
            <a:ext cx="395653" cy="3429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289431" y="4470888"/>
            <a:ext cx="395653" cy="3429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67353" y="4756638"/>
            <a:ext cx="2215662" cy="29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96461" y="4731728"/>
            <a:ext cx="145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数据接口</a:t>
            </a:r>
            <a:endParaRPr lang="en-US" altLang="zh-CN" dirty="0" smtClean="0"/>
          </a:p>
          <a:p>
            <a:r>
              <a:rPr lang="en-US" altLang="zh-CN" dirty="0" smtClean="0"/>
              <a:t>JDBC, ADO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14" idx="1"/>
          </p:cNvCxnSpPr>
          <p:nvPr/>
        </p:nvCxnSpPr>
        <p:spPr>
          <a:xfrm>
            <a:off x="3033346" y="3569679"/>
            <a:ext cx="1957081" cy="29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25515" y="3209192"/>
            <a:ext cx="121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表示接口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自编程序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程序数据交换</a:t>
            </a:r>
            <a:endParaRPr lang="zh-CN" altLang="en-US" dirty="0"/>
          </a:p>
        </p:txBody>
      </p:sp>
      <p:sp>
        <p:nvSpPr>
          <p:cNvPr id="4" name="单圆角矩形 3"/>
          <p:cNvSpPr/>
          <p:nvPr/>
        </p:nvSpPr>
        <p:spPr>
          <a:xfrm>
            <a:off x="6703645" y="2566052"/>
            <a:ext cx="1919111" cy="208844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php1</a:t>
            </a:r>
            <a:endParaRPr lang="zh-CN" altLang="en-US" dirty="0"/>
          </a:p>
        </p:txBody>
      </p:sp>
      <p:sp>
        <p:nvSpPr>
          <p:cNvPr id="5" name="单圆角矩形 4"/>
          <p:cNvSpPr/>
          <p:nvPr/>
        </p:nvSpPr>
        <p:spPr>
          <a:xfrm>
            <a:off x="9844562" y="2566052"/>
            <a:ext cx="1919111" cy="208844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8649132" y="3604847"/>
            <a:ext cx="1171874" cy="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60424" y="3226777"/>
            <a:ext cx="118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660424" y="3635294"/>
            <a:ext cx="118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全部变量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44445" y="5055689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页面之间数据横向交换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09964" y="2231944"/>
            <a:ext cx="273440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表示层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09964" y="3304603"/>
            <a:ext cx="273440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逻辑处理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09964" y="4441742"/>
            <a:ext cx="273440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数据层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2616634" y="3146342"/>
            <a:ext cx="395653" cy="342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56349" y="3146342"/>
            <a:ext cx="395653" cy="342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16633" y="3832922"/>
            <a:ext cx="395653" cy="3429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973580" y="3801368"/>
            <a:ext cx="395653" cy="3429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787162" y="2900159"/>
            <a:ext cx="17584" cy="1541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153116" y="2900158"/>
            <a:ext cx="17584" cy="1541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141849" y="5438889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层次之间数据纵向交换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842738" y="5547946"/>
            <a:ext cx="290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类似于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</a:rPr>
              <a:t>语言源文件中不同函数之间的数据交换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09964" y="5871111"/>
            <a:ext cx="290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类似于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</a:rPr>
              <a:t>语言程序与文件、控制台的数据交换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程序数据交换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33246" y="2725614"/>
            <a:ext cx="2576146" cy="1090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9392" y="4501771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不同应用系统之间交换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632330" y="2725614"/>
            <a:ext cx="2576146" cy="1090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941277" y="3270737"/>
            <a:ext cx="159140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13838" y="2822331"/>
            <a:ext cx="13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SOAP/XML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22631" y="3332256"/>
            <a:ext cx="13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20085" y="5046893"/>
            <a:ext cx="290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类似于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</a:rPr>
              <a:t>语言不同应用程序之间的数据交换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604</Words>
  <Application>WPS 演示</Application>
  <PresentationFormat>宽屏</PresentationFormat>
  <Paragraphs>164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Franklin Gothic Book</vt:lpstr>
      <vt:lpstr>华文楷体</vt:lpstr>
      <vt:lpstr>微软雅黑</vt:lpstr>
      <vt:lpstr>Arial Unicode MS</vt:lpstr>
      <vt:lpstr>Calibri</vt:lpstr>
      <vt:lpstr>Crop</vt:lpstr>
      <vt:lpstr>Web程序工作原理</vt:lpstr>
      <vt:lpstr>Web程序工作原理</vt:lpstr>
      <vt:lpstr>Web程序工作原理</vt:lpstr>
      <vt:lpstr>Web程序工作原理</vt:lpstr>
      <vt:lpstr>Web程序结构及技术</vt:lpstr>
      <vt:lpstr>Web程序数据交换</vt:lpstr>
      <vt:lpstr>Web程序数据交换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Web程序工作原理</dc:title>
  <dc:creator>Windows User</dc:creator>
  <cp:lastModifiedBy>ChenM</cp:lastModifiedBy>
  <cp:revision>15</cp:revision>
  <dcterms:created xsi:type="dcterms:W3CDTF">2019-11-07T00:39:00Z</dcterms:created>
  <dcterms:modified xsi:type="dcterms:W3CDTF">2019-11-08T01:35:07Z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