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18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2274-88E9-6DD0-EF36-73006868E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5D1A-7D98-55AF-5B89-FB2824339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32-0C95-5ED8-6B5C-81599585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025B-5507-C4A5-894C-199F26FC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43B2-EC59-9D1E-8913-E86004E9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3771-F355-18F3-DB14-0F511EAE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E10E-C767-E0A5-0F1E-53CE3EB45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119C-6ACF-9A37-86A0-97D175EB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B6C1-4BE0-F5B5-94E3-45BE003D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5143-CD61-6D64-90DA-F148FE7E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5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1D1A8-BE72-45D8-227B-513F4DDF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1359D-8001-83EC-4B30-9B9830BF0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E0A8-5FCD-2694-27FB-18B69EAF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2C99-99AA-7BA9-1E0C-B63BA98C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D90F-FF81-DDAD-8DDC-A69F82A5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9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295A-3797-D3BB-5879-F48F106F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1AD8-203F-C565-0FE7-2160E640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5EAC-A907-D082-FF15-FD00EF07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56FF-653A-1201-2FF6-76E4D882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47F8-DB6D-0443-2674-429BF81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7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535E-6D76-8779-C057-309A55FC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14FD-8626-9439-8E15-0936357D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718F-0FF8-C861-27BC-33EA460A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8BD7-61A4-16A5-22B4-789299CD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D867-98CF-5019-298A-266EA044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4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91FE-41EC-09C9-8D2F-817BE7A9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09D8-16E9-F6D6-6870-CDB01436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BF02D-9DF8-C827-C420-8521A99FA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55F3C-9DE2-E701-4B85-6765D3FE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FECAB-0300-C738-62A9-223EBDB3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B6D2-FA8B-B072-C984-694B49D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8B81-3706-25F2-ED8C-C3F257C1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8D2B-9BF5-0C7A-FCE7-0AC125EB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9094E-41E5-0692-1872-D3020857E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9830A-8235-48B0-09FE-2E134C4E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94005-CF76-C44F-AD84-FC67D0098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4AABA-BE45-825A-0201-E5FC26B3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5F92F-C603-EAF9-7E3E-5298BB57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2686D-C2A4-85BA-AF4B-41EC1995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12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F77D-A7B7-9AC1-4897-0CE08D8B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79F47-8FBB-E7C0-BCD0-54E3A189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0E8F4-A447-A294-E03A-9F3A2A4A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549D7-4B13-9500-4872-7DA01EF5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FE966-6998-1A0F-E446-2FC39FA0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B5D70-EA24-678C-867A-5AF3C8DE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0035B-5651-5700-A012-309C3A04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5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B0E4-175F-5692-F9D1-B232FB5C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5027-CF2C-15EB-8C18-A021810D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BCABB-818F-D2CE-FF52-73C13BC3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A262-65F3-C3D2-313E-39A53E60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8DEE2-5F91-C68C-47D5-63D963DF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62A57-1EA3-373C-647C-D1CA52D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8E25-8520-C8D5-FE0F-ECE7A42C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ECBE3-CE07-AB46-DFB4-0A9F997AE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AD7D-F4D2-20D5-BD5D-A2EB3EA8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C6228-48D5-0D18-BAAD-1BD5CF15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588FD-8084-7041-A522-7BCB17E9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062B-B3B9-DD38-6473-0AF9B535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1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A0C51-435B-966D-92E1-647D86A3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9363C-A70B-DED0-0B6B-89E28E1AA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E553-7EC3-263C-2EE7-9EBC2D81F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20FD4-0B1B-45E2-A1D8-09A714A814CB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1184-D24A-6AEA-D434-F2CB85A95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94C2-08CF-289F-4202-22442F968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39C06-A39F-47CA-949A-CB694B5E5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0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2BD7A-AD14-A994-D22B-C5C4C7D6D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13AA82-8F8A-53CD-037C-041421883CCF}"/>
              </a:ext>
            </a:extLst>
          </p:cNvPr>
          <p:cNvGrpSpPr/>
          <p:nvPr/>
        </p:nvGrpSpPr>
        <p:grpSpPr>
          <a:xfrm>
            <a:off x="-452584" y="-15256500"/>
            <a:ext cx="13296156" cy="15205206"/>
            <a:chOff x="-452584" y="-1350000"/>
            <a:chExt cx="13296156" cy="15205206"/>
          </a:xfrm>
          <a:solidFill>
            <a:srgbClr val="000000">
              <a:alpha val="18000"/>
            </a:srgbClr>
          </a:solidFill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2004478-004D-0F49-AC68-486FEF7E7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0339793">
              <a:off x="8904118" y="733"/>
              <a:ext cx="1034471" cy="995223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F52AB8E-0403-BEBE-796D-4977E2B72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-452584" y="2748319"/>
              <a:ext cx="1302327" cy="125291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1B40E853-BF5D-D8AF-21D3-A54769D1D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56426" y="1756352"/>
              <a:ext cx="1302327" cy="125291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5BBE6A3-2A0F-0849-ABFD-2C3ADAE39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0799" y="7134303"/>
              <a:ext cx="1006402" cy="96821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7E04101-C147-F357-8694-4D0B1591BF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2005464" y="3039530"/>
              <a:ext cx="1302327" cy="1252916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C886B64-4EFE-A89A-790C-8825AD219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0016836" y="4659698"/>
              <a:ext cx="1302327" cy="1252916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66AA803-E67E-E9F2-DC03-A60274D85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4826175" y="7403188"/>
              <a:ext cx="1302327" cy="125291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01B6939F-D7EB-6E59-6B75-F8FB7A619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1266152" y="874485"/>
              <a:ext cx="1111886" cy="10697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69FC6B5A-40B7-132C-F048-AAB8DFCFF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554488" y="5446295"/>
              <a:ext cx="1302327" cy="1252916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9339B47-2D9B-B0AB-16C7-BDE929572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6819696" y="6174373"/>
              <a:ext cx="1302327" cy="1252916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C128C35-FCBE-9043-F7C2-619F4F109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4751776" y="3000376"/>
              <a:ext cx="1302327" cy="1252916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3F146C80-390C-89FF-E485-22DC799C6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7713373" y="1823444"/>
              <a:ext cx="1302327" cy="125291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12CFA48E-66F3-3E8C-CA75-6DF3ADB28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2032315" y="-755227"/>
              <a:ext cx="1302327" cy="1252916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8AAA050-4338-7954-2DB3-AD7F48EE8D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4629652" y="5018165"/>
              <a:ext cx="1006402" cy="96821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DC95E7E-725F-E88D-620A-57E7B857C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4774630" y="630370"/>
              <a:ext cx="1006402" cy="968219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0F7B1C7-4ECF-AF69-9E3D-AB2099C8D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8864680" y="3725686"/>
              <a:ext cx="1034471" cy="995223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328E27AA-9C55-CA20-D393-989010A0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6789337">
              <a:off x="9452872" y="9733181"/>
              <a:ext cx="1302327" cy="1252916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A191296-7474-A97F-606B-D59BEE11C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6326544" y="-1350000"/>
              <a:ext cx="1302327" cy="1252916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90ED638-468D-13F4-8A3B-38807A99A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6071544" y="10444076"/>
              <a:ext cx="1006402" cy="968219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8CF5F15-8093-A261-5928-F154EBBEE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7623458" y="8463706"/>
              <a:ext cx="1302327" cy="1252916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1A0BDD6-9D54-98B7-42CB-F502C8765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9107902" y="6989327"/>
              <a:ext cx="1302327" cy="1252916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F4C222E-8196-8E1D-493C-B937423D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1565950" y="7280538"/>
              <a:ext cx="1302327" cy="1252916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BC3FBFE-89C5-9ADB-F059-4EE4F989D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85148" y="9514951"/>
              <a:ext cx="1302327" cy="1252916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A77C8CB2-A10E-110B-A6B3-D1B173099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2931460" y="9475797"/>
              <a:ext cx="1302327" cy="1252916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2C618FC0-A00F-8035-8206-16036198F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3176817" y="12134673"/>
              <a:ext cx="1302327" cy="1252916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8E4175D7-20E5-E5C3-4530-B88366D7E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7289721" y="12859983"/>
              <a:ext cx="1034471" cy="995223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6791E1C-12D4-CB10-68D7-852D781B8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11439603" y="11464543"/>
              <a:ext cx="1302327" cy="125291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61E43A-EB4D-C3AC-71CA-75A4380CAF80}"/>
              </a:ext>
            </a:extLst>
          </p:cNvPr>
          <p:cNvGrpSpPr/>
          <p:nvPr/>
        </p:nvGrpSpPr>
        <p:grpSpPr>
          <a:xfrm>
            <a:off x="-1267954" y="7025561"/>
            <a:ext cx="14495363" cy="17267738"/>
            <a:chOff x="-1267954" y="-1108789"/>
            <a:chExt cx="14495363" cy="17267738"/>
          </a:xfrm>
        </p:grpSpPr>
        <p:pic>
          <p:nvPicPr>
            <p:cNvPr id="55" name="Picture 5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E3692724-6033-774C-C179-DC9EE716F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6896025" y="3216802"/>
              <a:ext cx="2522118" cy="2528538"/>
            </a:xfrm>
            <a:prstGeom prst="rect">
              <a:avLst/>
            </a:prstGeom>
          </p:spPr>
        </p:pic>
        <p:pic>
          <p:nvPicPr>
            <p:cNvPr id="56" name="Picture 55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9041243B-0958-1F5B-EC67-809D9193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7980848">
              <a:off x="10109582" y="-462710"/>
              <a:ext cx="2469970" cy="2476258"/>
            </a:xfrm>
            <a:prstGeom prst="rect">
              <a:avLst/>
            </a:prstGeom>
          </p:spPr>
        </p:pic>
        <p:pic>
          <p:nvPicPr>
            <p:cNvPr id="57" name="Picture 5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470CE240-34BA-3AA4-3580-D4691E2C4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1900713" y="1242198"/>
              <a:ext cx="2057404" cy="2062642"/>
            </a:xfrm>
            <a:prstGeom prst="rect">
              <a:avLst/>
            </a:prstGeom>
          </p:spPr>
        </p:pic>
        <p:pic>
          <p:nvPicPr>
            <p:cNvPr id="58" name="Picture 5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0A7873C4-450A-27EA-2B26-C8E9B411B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1910355" y="4770160"/>
              <a:ext cx="2309779" cy="2315659"/>
            </a:xfrm>
            <a:prstGeom prst="rect">
              <a:avLst/>
            </a:prstGeom>
          </p:spPr>
        </p:pic>
        <p:pic>
          <p:nvPicPr>
            <p:cNvPr id="59" name="Picture 5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0E22ECCE-3694-358D-81FB-C48F625D6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5134354" y="-1108789"/>
              <a:ext cx="2469970" cy="2476258"/>
            </a:xfrm>
            <a:prstGeom prst="rect">
              <a:avLst/>
            </a:prstGeom>
          </p:spPr>
        </p:pic>
        <p:pic>
          <p:nvPicPr>
            <p:cNvPr id="60" name="Picture 5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FF38D266-1EDE-2984-D44E-1837F5BB60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10757439" y="6668138"/>
              <a:ext cx="2469970" cy="2476258"/>
            </a:xfrm>
            <a:prstGeom prst="rect">
              <a:avLst/>
            </a:prstGeom>
          </p:spPr>
        </p:pic>
        <p:pic>
          <p:nvPicPr>
            <p:cNvPr id="61" name="Picture 6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36343A2F-C8D6-895A-FA92-8E2B72E35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4999593" y="8349583"/>
              <a:ext cx="2253526" cy="2259262"/>
            </a:xfrm>
            <a:prstGeom prst="rect">
              <a:avLst/>
            </a:prstGeom>
          </p:spPr>
        </p:pic>
        <p:pic>
          <p:nvPicPr>
            <p:cNvPr id="62" name="Picture 61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3C93707-2195-E08D-3D67-87415EEFC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8756521" y="10869499"/>
              <a:ext cx="2566709" cy="2573243"/>
            </a:xfrm>
            <a:prstGeom prst="rect">
              <a:avLst/>
            </a:prstGeom>
          </p:spPr>
        </p:pic>
        <p:pic>
          <p:nvPicPr>
            <p:cNvPr id="63" name="Picture 62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11CE064C-32E8-B70B-95F7-6AF2B7C8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-1267954" y="7736697"/>
              <a:ext cx="2389425" cy="2395508"/>
            </a:xfrm>
            <a:prstGeom prst="rect">
              <a:avLst/>
            </a:prstGeom>
          </p:spPr>
        </p:pic>
        <p:pic>
          <p:nvPicPr>
            <p:cNvPr id="64" name="Picture 6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289C8D44-9A07-82D4-51AA-41EF17ECE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1456054" y="10906710"/>
              <a:ext cx="2522118" cy="2528538"/>
            </a:xfrm>
            <a:prstGeom prst="rect">
              <a:avLst/>
            </a:prstGeom>
          </p:spPr>
        </p:pic>
        <p:pic>
          <p:nvPicPr>
            <p:cNvPr id="65" name="Picture 6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1771D8C-8356-C459-F0FF-1FC30D7C8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-1083940" y="13682691"/>
              <a:ext cx="2469970" cy="2476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949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7A719A9-60A3-07E2-BE57-9CD95DA362E7}"/>
              </a:ext>
            </a:extLst>
          </p:cNvPr>
          <p:cNvGrpSpPr/>
          <p:nvPr/>
        </p:nvGrpSpPr>
        <p:grpSpPr>
          <a:xfrm>
            <a:off x="-452584" y="-6874500"/>
            <a:ext cx="13296156" cy="15205206"/>
            <a:chOff x="-452584" y="-1350000"/>
            <a:chExt cx="13296156" cy="15205206"/>
          </a:xfrm>
          <a:solidFill>
            <a:srgbClr val="000000">
              <a:alpha val="18000"/>
            </a:srgbClr>
          </a:solidFill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246856E-15AB-9899-1FAF-944345920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0339793">
              <a:off x="8904118" y="733"/>
              <a:ext cx="1034471" cy="995223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CA1A27C-070C-E426-1C31-CDE99372D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-452584" y="2748319"/>
              <a:ext cx="1302327" cy="125291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90124742-6E99-6F84-0735-17797E543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56426" y="1756352"/>
              <a:ext cx="1302327" cy="125291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58C6F70-C67C-09A0-EDE2-D1215BEA7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0799" y="7134303"/>
              <a:ext cx="1006402" cy="96821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8327FB7-47EF-9274-E869-00D92EDEF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2005464" y="3039530"/>
              <a:ext cx="1302327" cy="1252916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2867D3A-46CA-FD50-FDB0-CAFC65B4AA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0016836" y="4659698"/>
              <a:ext cx="1302327" cy="1252916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BFA2876-6016-ED37-6A14-B303AFE4C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4826175" y="7403188"/>
              <a:ext cx="1302327" cy="1252916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28EE5C2F-BC4A-59A5-4BCD-6059127AA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1266152" y="874485"/>
              <a:ext cx="1111886" cy="106970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6126B1F5-65BF-06C1-938B-DFDF43D7F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554488" y="5446295"/>
              <a:ext cx="1302327" cy="1252916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1200A8C-7D7E-2789-C2FD-2D8D2B124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6819696" y="6174373"/>
              <a:ext cx="1302327" cy="1252916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074F36A-B783-A7D5-A95D-E87CB85F6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4751776" y="3000376"/>
              <a:ext cx="1302327" cy="1252916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B9290979-9BAE-4268-A384-CB4D9F814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7713373" y="1823444"/>
              <a:ext cx="1302327" cy="125291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3AD0A03-B2A6-079E-0FAE-FD918C151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2032315" y="-755227"/>
              <a:ext cx="1302327" cy="1252916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E579610-29E4-A759-7511-5D16A606F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4629652" y="5018165"/>
              <a:ext cx="1006402" cy="968219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40B9605-F8EC-5D69-3491-BEF3730C4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4774630" y="630370"/>
              <a:ext cx="1006402" cy="968219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833FEB1F-79EB-8611-530E-721A0A671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8864680" y="3725686"/>
              <a:ext cx="1034471" cy="995223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79DEC248-E923-6ADD-5497-3FFCCECB8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6789337">
              <a:off x="9452872" y="9733181"/>
              <a:ext cx="1302327" cy="1252916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037247B-C891-4A06-5B1D-8A8147A3A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6326544" y="-1350000"/>
              <a:ext cx="1302327" cy="1252916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C7DF8D3-E2F4-B9CC-F2D1-F1D3F558B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6071544" y="10444076"/>
              <a:ext cx="1006402" cy="968219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2A8B743-9180-F041-7628-555A879028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7623458" y="8463706"/>
              <a:ext cx="1302327" cy="1252916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11799B7-5B6C-A713-A247-0BDC59407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9107902" y="6989327"/>
              <a:ext cx="1302327" cy="1252916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BD64591-6572-0EB4-A8A1-448EDB4D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1565950" y="7280538"/>
              <a:ext cx="1302327" cy="1252916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41411441-0327-53F5-D7F6-ADF73959E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85148" y="9514951"/>
              <a:ext cx="1302327" cy="1252916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206D2B2-08D1-41FA-A9F6-59CC89846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2931460" y="9475797"/>
              <a:ext cx="1302327" cy="1252916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F8753A1-D1E7-9073-BE88-81E46FAD1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3176817" y="12134673"/>
              <a:ext cx="1302327" cy="1252916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1B60903-6315-9953-D75E-1072C66EF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7289721" y="12859983"/>
              <a:ext cx="1034471" cy="995223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62A57740-40C9-7284-3CBC-A8901EE6D5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11439603" y="11464543"/>
              <a:ext cx="1302327" cy="125291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1E51B95-BD02-56E2-E7D7-4A63B8F33AD4}"/>
              </a:ext>
            </a:extLst>
          </p:cNvPr>
          <p:cNvGrpSpPr/>
          <p:nvPr/>
        </p:nvGrpSpPr>
        <p:grpSpPr>
          <a:xfrm>
            <a:off x="-1267954" y="-994489"/>
            <a:ext cx="14495363" cy="17267738"/>
            <a:chOff x="-1267954" y="-1108789"/>
            <a:chExt cx="14495363" cy="17267738"/>
          </a:xfrm>
        </p:grpSpPr>
        <p:pic>
          <p:nvPicPr>
            <p:cNvPr id="55" name="Picture 5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074A645F-EE7E-26FC-D6EE-89303ED3C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6896025" y="3216802"/>
              <a:ext cx="2522118" cy="2528538"/>
            </a:xfrm>
            <a:prstGeom prst="rect">
              <a:avLst/>
            </a:prstGeom>
          </p:spPr>
        </p:pic>
        <p:pic>
          <p:nvPicPr>
            <p:cNvPr id="56" name="Picture 55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F71CBADB-E37B-6049-B920-2245D9EE7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7980848">
              <a:off x="10109582" y="-462710"/>
              <a:ext cx="2469970" cy="2476258"/>
            </a:xfrm>
            <a:prstGeom prst="rect">
              <a:avLst/>
            </a:prstGeom>
          </p:spPr>
        </p:pic>
        <p:pic>
          <p:nvPicPr>
            <p:cNvPr id="57" name="Picture 5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4F61408-315F-3107-97E4-1C9624844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1900713" y="1242198"/>
              <a:ext cx="2057404" cy="2062642"/>
            </a:xfrm>
            <a:prstGeom prst="rect">
              <a:avLst/>
            </a:prstGeom>
          </p:spPr>
        </p:pic>
        <p:pic>
          <p:nvPicPr>
            <p:cNvPr id="58" name="Picture 5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1F6FF66-A749-651B-6D99-8E47FA645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1910355" y="4770160"/>
              <a:ext cx="2309779" cy="2315659"/>
            </a:xfrm>
            <a:prstGeom prst="rect">
              <a:avLst/>
            </a:prstGeom>
          </p:spPr>
        </p:pic>
        <p:pic>
          <p:nvPicPr>
            <p:cNvPr id="59" name="Picture 5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F32730FE-437D-2354-7489-1AD3BB192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5134354" y="-1108789"/>
              <a:ext cx="2469970" cy="2476258"/>
            </a:xfrm>
            <a:prstGeom prst="rect">
              <a:avLst/>
            </a:prstGeom>
          </p:spPr>
        </p:pic>
        <p:pic>
          <p:nvPicPr>
            <p:cNvPr id="60" name="Picture 5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E48DD60B-AE60-CA8C-D8B3-DD3CFC277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10757439" y="6668138"/>
              <a:ext cx="2469970" cy="2476258"/>
            </a:xfrm>
            <a:prstGeom prst="rect">
              <a:avLst/>
            </a:prstGeom>
          </p:spPr>
        </p:pic>
        <p:pic>
          <p:nvPicPr>
            <p:cNvPr id="61" name="Picture 6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2B2D7042-9F02-70EC-874A-F453E4599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4999593" y="8349583"/>
              <a:ext cx="2253526" cy="2259262"/>
            </a:xfrm>
            <a:prstGeom prst="rect">
              <a:avLst/>
            </a:prstGeom>
          </p:spPr>
        </p:pic>
        <p:pic>
          <p:nvPicPr>
            <p:cNvPr id="62" name="Picture 61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04CAA16B-ACF6-DDE4-FB29-5639FE888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8756521" y="10869499"/>
              <a:ext cx="2566709" cy="2573243"/>
            </a:xfrm>
            <a:prstGeom prst="rect">
              <a:avLst/>
            </a:prstGeom>
          </p:spPr>
        </p:pic>
        <p:pic>
          <p:nvPicPr>
            <p:cNvPr id="63" name="Picture 62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9A772CBB-C843-BAC6-F2CE-7AC289649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-1267954" y="7736697"/>
              <a:ext cx="2389425" cy="2395508"/>
            </a:xfrm>
            <a:prstGeom prst="rect">
              <a:avLst/>
            </a:prstGeom>
          </p:spPr>
        </p:pic>
        <p:pic>
          <p:nvPicPr>
            <p:cNvPr id="64" name="Picture 6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C7C29C32-6409-79E8-97B1-149EACD8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1456054" y="10906710"/>
              <a:ext cx="2522118" cy="2528538"/>
            </a:xfrm>
            <a:prstGeom prst="rect">
              <a:avLst/>
            </a:prstGeom>
          </p:spPr>
        </p:pic>
        <p:pic>
          <p:nvPicPr>
            <p:cNvPr id="65" name="Picture 6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A7FFDB43-E596-8FB9-0DF3-77C0A972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-1083940" y="13682691"/>
              <a:ext cx="2469970" cy="247625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CBCAEA-772D-F255-8E15-CB25A571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15" y="2237870"/>
            <a:ext cx="9144000" cy="309204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DATA+AI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 TUTORIAL WEBSITE: LEARNING DATA ANALYSIS WITH CHATGPT</a:t>
            </a:r>
          </a:p>
        </p:txBody>
      </p:sp>
    </p:spTree>
    <p:extLst>
      <p:ext uri="{BB962C8B-B14F-4D97-AF65-F5344CB8AC3E}">
        <p14:creationId xmlns:p14="http://schemas.microsoft.com/office/powerpoint/2010/main" val="3986022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298587-4988-DD4B-7AD5-5D75F251A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BE79660-9EF7-3196-9BCF-BFF69A6BA3D9}"/>
              </a:ext>
            </a:extLst>
          </p:cNvPr>
          <p:cNvGrpSpPr/>
          <p:nvPr/>
        </p:nvGrpSpPr>
        <p:grpSpPr>
          <a:xfrm>
            <a:off x="-452584" y="-4588500"/>
            <a:ext cx="13296156" cy="15205206"/>
            <a:chOff x="-452584" y="-1350000"/>
            <a:chExt cx="13296156" cy="15205206"/>
          </a:xfrm>
          <a:solidFill>
            <a:srgbClr val="000000">
              <a:alpha val="18000"/>
            </a:srgbClr>
          </a:solidFill>
        </p:grpSpPr>
        <p:pic>
          <p:nvPicPr>
            <p:cNvPr id="257" name="Graphic 256">
              <a:extLst>
                <a:ext uri="{FF2B5EF4-FFF2-40B4-BE49-F238E27FC236}">
                  <a16:creationId xmlns:a16="http://schemas.microsoft.com/office/drawing/2014/main" id="{D7866367-7378-C6F6-E3D7-377885746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0339793">
              <a:off x="8904118" y="733"/>
              <a:ext cx="1034471" cy="995223"/>
            </a:xfrm>
            <a:prstGeom prst="rect">
              <a:avLst/>
            </a:prstGeom>
          </p:spPr>
        </p:pic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3925B5DC-7DDB-9D5D-8B71-81C706D95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-452584" y="2748319"/>
              <a:ext cx="1302327" cy="1252916"/>
            </a:xfrm>
            <a:prstGeom prst="rect">
              <a:avLst/>
            </a:prstGeom>
          </p:spPr>
        </p:pic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17C3E780-7B35-A8D6-5970-9D842DE5A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56426" y="1756352"/>
              <a:ext cx="1302327" cy="1252916"/>
            </a:xfrm>
            <a:prstGeom prst="rect">
              <a:avLst/>
            </a:prstGeom>
          </p:spPr>
        </p:pic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F9EFABAE-4A06-0197-9DE1-AEC2CFC3F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0799" y="7134303"/>
              <a:ext cx="1006402" cy="968219"/>
            </a:xfrm>
            <a:prstGeom prst="rect">
              <a:avLst/>
            </a:prstGeom>
          </p:spPr>
        </p:pic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38DFA1E-E607-D945-D2D7-7C406C4F0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2005464" y="3039530"/>
              <a:ext cx="1302327" cy="1252916"/>
            </a:xfrm>
            <a:prstGeom prst="rect">
              <a:avLst/>
            </a:prstGeom>
          </p:spPr>
        </p:pic>
        <p:pic>
          <p:nvPicPr>
            <p:cNvPr id="262" name="Graphic 261">
              <a:extLst>
                <a:ext uri="{FF2B5EF4-FFF2-40B4-BE49-F238E27FC236}">
                  <a16:creationId xmlns:a16="http://schemas.microsoft.com/office/drawing/2014/main" id="{BECDD5D3-C7AE-EF96-43C7-E769EFC459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0016836" y="4659698"/>
              <a:ext cx="1302327" cy="1252916"/>
            </a:xfrm>
            <a:prstGeom prst="rect">
              <a:avLst/>
            </a:prstGeom>
          </p:spPr>
        </p:pic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B180E90B-BDCD-A992-E181-6D7090540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4826175" y="7403188"/>
              <a:ext cx="1302327" cy="1252916"/>
            </a:xfrm>
            <a:prstGeom prst="rect">
              <a:avLst/>
            </a:prstGeom>
          </p:spPr>
        </p:pic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546FB2E0-BFAE-66B1-4148-C5CBBAABD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1266152" y="874485"/>
              <a:ext cx="1111886" cy="1069700"/>
            </a:xfrm>
            <a:prstGeom prst="rect">
              <a:avLst/>
            </a:prstGeom>
          </p:spPr>
        </p:pic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8ED84374-2BA8-5EC7-7720-F83B7336F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554488" y="5446295"/>
              <a:ext cx="1302327" cy="1252916"/>
            </a:xfrm>
            <a:prstGeom prst="rect">
              <a:avLst/>
            </a:prstGeom>
          </p:spPr>
        </p:pic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F5AEB7C4-A945-0C4B-22A6-2F442C5FE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6819696" y="6174373"/>
              <a:ext cx="1302327" cy="1252916"/>
            </a:xfrm>
            <a:prstGeom prst="rect">
              <a:avLst/>
            </a:prstGeom>
          </p:spPr>
        </p:pic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82BC27A4-690F-D399-A097-FA56887E4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4751776" y="3000376"/>
              <a:ext cx="1302327" cy="1252916"/>
            </a:xfrm>
            <a:prstGeom prst="rect">
              <a:avLst/>
            </a:prstGeom>
          </p:spPr>
        </p:pic>
        <p:pic>
          <p:nvPicPr>
            <p:cNvPr id="268" name="Graphic 267">
              <a:extLst>
                <a:ext uri="{FF2B5EF4-FFF2-40B4-BE49-F238E27FC236}">
                  <a16:creationId xmlns:a16="http://schemas.microsoft.com/office/drawing/2014/main" id="{6766031A-AFFB-A77E-0CFE-FC4C00116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7713373" y="1823444"/>
              <a:ext cx="1302327" cy="1252916"/>
            </a:xfrm>
            <a:prstGeom prst="rect">
              <a:avLst/>
            </a:prstGeom>
          </p:spPr>
        </p:pic>
        <p:pic>
          <p:nvPicPr>
            <p:cNvPr id="269" name="Graphic 268">
              <a:extLst>
                <a:ext uri="{FF2B5EF4-FFF2-40B4-BE49-F238E27FC236}">
                  <a16:creationId xmlns:a16="http://schemas.microsoft.com/office/drawing/2014/main" id="{93B4B6FD-0F73-6BE4-86DA-F658C6AAA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2032315" y="-755227"/>
              <a:ext cx="1302327" cy="1252916"/>
            </a:xfrm>
            <a:prstGeom prst="rect">
              <a:avLst/>
            </a:prstGeom>
          </p:spPr>
        </p:pic>
        <p:pic>
          <p:nvPicPr>
            <p:cNvPr id="270" name="Graphic 269">
              <a:extLst>
                <a:ext uri="{FF2B5EF4-FFF2-40B4-BE49-F238E27FC236}">
                  <a16:creationId xmlns:a16="http://schemas.microsoft.com/office/drawing/2014/main" id="{E9EB7AB9-736C-097D-4E42-1F738DF4A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4629652" y="5018165"/>
              <a:ext cx="1006402" cy="968219"/>
            </a:xfrm>
            <a:prstGeom prst="rect">
              <a:avLst/>
            </a:prstGeom>
          </p:spPr>
        </p:pic>
        <p:pic>
          <p:nvPicPr>
            <p:cNvPr id="271" name="Graphic 270">
              <a:extLst>
                <a:ext uri="{FF2B5EF4-FFF2-40B4-BE49-F238E27FC236}">
                  <a16:creationId xmlns:a16="http://schemas.microsoft.com/office/drawing/2014/main" id="{56012184-7954-785E-7353-D9FD2D8F7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4774630" y="630370"/>
              <a:ext cx="1006402" cy="968219"/>
            </a:xfrm>
            <a:prstGeom prst="rect">
              <a:avLst/>
            </a:prstGeom>
          </p:spPr>
        </p:pic>
        <p:pic>
          <p:nvPicPr>
            <p:cNvPr id="272" name="Graphic 271">
              <a:extLst>
                <a:ext uri="{FF2B5EF4-FFF2-40B4-BE49-F238E27FC236}">
                  <a16:creationId xmlns:a16="http://schemas.microsoft.com/office/drawing/2014/main" id="{F2DBD514-3231-5383-30EE-0E171B94E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8864680" y="3725686"/>
              <a:ext cx="1034471" cy="995223"/>
            </a:xfrm>
            <a:prstGeom prst="rect">
              <a:avLst/>
            </a:prstGeom>
          </p:spPr>
        </p:pic>
        <p:pic>
          <p:nvPicPr>
            <p:cNvPr id="273" name="Graphic 272">
              <a:extLst>
                <a:ext uri="{FF2B5EF4-FFF2-40B4-BE49-F238E27FC236}">
                  <a16:creationId xmlns:a16="http://schemas.microsoft.com/office/drawing/2014/main" id="{188E153F-CB83-8CA9-5726-26123D2F2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6789337">
              <a:off x="9452872" y="9733181"/>
              <a:ext cx="1302327" cy="1252916"/>
            </a:xfrm>
            <a:prstGeom prst="rect">
              <a:avLst/>
            </a:prstGeom>
          </p:spPr>
        </p:pic>
        <p:pic>
          <p:nvPicPr>
            <p:cNvPr id="274" name="Graphic 273">
              <a:extLst>
                <a:ext uri="{FF2B5EF4-FFF2-40B4-BE49-F238E27FC236}">
                  <a16:creationId xmlns:a16="http://schemas.microsoft.com/office/drawing/2014/main" id="{47C60B1A-EC5E-4D19-0B98-2925620BA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6326544" y="-1350000"/>
              <a:ext cx="1302327" cy="1252916"/>
            </a:xfrm>
            <a:prstGeom prst="rect">
              <a:avLst/>
            </a:prstGeom>
          </p:spPr>
        </p:pic>
        <p:pic>
          <p:nvPicPr>
            <p:cNvPr id="275" name="Graphic 274">
              <a:extLst>
                <a:ext uri="{FF2B5EF4-FFF2-40B4-BE49-F238E27FC236}">
                  <a16:creationId xmlns:a16="http://schemas.microsoft.com/office/drawing/2014/main" id="{7E5A2851-EFBC-6795-F6F1-164245182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6071544" y="10444076"/>
              <a:ext cx="1006402" cy="968219"/>
            </a:xfrm>
            <a:prstGeom prst="rect">
              <a:avLst/>
            </a:prstGeom>
          </p:spPr>
        </p:pic>
        <p:pic>
          <p:nvPicPr>
            <p:cNvPr id="276" name="Graphic 275">
              <a:extLst>
                <a:ext uri="{FF2B5EF4-FFF2-40B4-BE49-F238E27FC236}">
                  <a16:creationId xmlns:a16="http://schemas.microsoft.com/office/drawing/2014/main" id="{7B147580-5D3C-297A-78F4-ABF9050B5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7623458" y="8463706"/>
              <a:ext cx="1302327" cy="1252916"/>
            </a:xfrm>
            <a:prstGeom prst="rect">
              <a:avLst/>
            </a:prstGeom>
          </p:spPr>
        </p:pic>
        <p:pic>
          <p:nvPicPr>
            <p:cNvPr id="277" name="Graphic 276">
              <a:extLst>
                <a:ext uri="{FF2B5EF4-FFF2-40B4-BE49-F238E27FC236}">
                  <a16:creationId xmlns:a16="http://schemas.microsoft.com/office/drawing/2014/main" id="{D0129EDF-AAD8-CE88-D0BB-E0FC6787B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9107902" y="6989327"/>
              <a:ext cx="1302327" cy="1252916"/>
            </a:xfrm>
            <a:prstGeom prst="rect">
              <a:avLst/>
            </a:prstGeom>
          </p:spPr>
        </p:pic>
        <p:pic>
          <p:nvPicPr>
            <p:cNvPr id="278" name="Graphic 277">
              <a:extLst>
                <a:ext uri="{FF2B5EF4-FFF2-40B4-BE49-F238E27FC236}">
                  <a16:creationId xmlns:a16="http://schemas.microsoft.com/office/drawing/2014/main" id="{89DEDE5D-0CAE-BBF2-0008-5C17EDEF5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1565950" y="7280538"/>
              <a:ext cx="1302327" cy="1252916"/>
            </a:xfrm>
            <a:prstGeom prst="rect">
              <a:avLst/>
            </a:prstGeom>
          </p:spPr>
        </p:pic>
        <p:pic>
          <p:nvPicPr>
            <p:cNvPr id="279" name="Graphic 278">
              <a:extLst>
                <a:ext uri="{FF2B5EF4-FFF2-40B4-BE49-F238E27FC236}">
                  <a16:creationId xmlns:a16="http://schemas.microsoft.com/office/drawing/2014/main" id="{FBC67336-8AFF-4ECF-4B2C-3A4C6EDC4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85148" y="9514951"/>
              <a:ext cx="1302327" cy="1252916"/>
            </a:xfrm>
            <a:prstGeom prst="rect">
              <a:avLst/>
            </a:prstGeom>
          </p:spPr>
        </p:pic>
        <p:pic>
          <p:nvPicPr>
            <p:cNvPr id="280" name="Graphic 279">
              <a:extLst>
                <a:ext uri="{FF2B5EF4-FFF2-40B4-BE49-F238E27FC236}">
                  <a16:creationId xmlns:a16="http://schemas.microsoft.com/office/drawing/2014/main" id="{DC511853-1F4A-B2AF-41D6-9EB758322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2931460" y="9475797"/>
              <a:ext cx="1302327" cy="1252916"/>
            </a:xfrm>
            <a:prstGeom prst="rect">
              <a:avLst/>
            </a:prstGeom>
          </p:spPr>
        </p:pic>
        <p:pic>
          <p:nvPicPr>
            <p:cNvPr id="281" name="Graphic 280">
              <a:extLst>
                <a:ext uri="{FF2B5EF4-FFF2-40B4-BE49-F238E27FC236}">
                  <a16:creationId xmlns:a16="http://schemas.microsoft.com/office/drawing/2014/main" id="{49FA2C72-77F7-96F0-F994-69F024284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3176817" y="12134673"/>
              <a:ext cx="1302327" cy="1252916"/>
            </a:xfrm>
            <a:prstGeom prst="rect">
              <a:avLst/>
            </a:prstGeom>
          </p:spPr>
        </p:pic>
        <p:pic>
          <p:nvPicPr>
            <p:cNvPr id="282" name="Graphic 281">
              <a:extLst>
                <a:ext uri="{FF2B5EF4-FFF2-40B4-BE49-F238E27FC236}">
                  <a16:creationId xmlns:a16="http://schemas.microsoft.com/office/drawing/2014/main" id="{CD322A68-6A0D-5766-3FA0-0530E3C66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7289721" y="12859983"/>
              <a:ext cx="1034471" cy="995223"/>
            </a:xfrm>
            <a:prstGeom prst="rect">
              <a:avLst/>
            </a:prstGeom>
          </p:spPr>
        </p:pic>
        <p:pic>
          <p:nvPicPr>
            <p:cNvPr id="283" name="Graphic 282">
              <a:extLst>
                <a:ext uri="{FF2B5EF4-FFF2-40B4-BE49-F238E27FC236}">
                  <a16:creationId xmlns:a16="http://schemas.microsoft.com/office/drawing/2014/main" id="{882BCADE-1230-E8D4-F652-DA6FEFACD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11439603" y="11464543"/>
              <a:ext cx="1302327" cy="1252916"/>
            </a:xfrm>
            <a:prstGeom prst="rect">
              <a:avLst/>
            </a:prstGeom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D838CCA-6D80-FA8B-9762-8A3568991628}"/>
              </a:ext>
            </a:extLst>
          </p:cNvPr>
          <p:cNvGrpSpPr/>
          <p:nvPr/>
        </p:nvGrpSpPr>
        <p:grpSpPr>
          <a:xfrm>
            <a:off x="-1267954" y="-2651839"/>
            <a:ext cx="14495363" cy="17267738"/>
            <a:chOff x="-1267954" y="-1108789"/>
            <a:chExt cx="14495363" cy="17267738"/>
          </a:xfrm>
        </p:grpSpPr>
        <p:pic>
          <p:nvPicPr>
            <p:cNvPr id="285" name="Picture 28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2065B4C9-AACF-45E0-B1D4-C27329A63A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6896025" y="3216802"/>
              <a:ext cx="2522118" cy="2528538"/>
            </a:xfrm>
            <a:prstGeom prst="rect">
              <a:avLst/>
            </a:prstGeom>
          </p:spPr>
        </p:pic>
        <p:pic>
          <p:nvPicPr>
            <p:cNvPr id="286" name="Picture 285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8659DC3-2717-EC47-BD9B-F75E40953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7980848">
              <a:off x="10109582" y="-462710"/>
              <a:ext cx="2469970" cy="2476258"/>
            </a:xfrm>
            <a:prstGeom prst="rect">
              <a:avLst/>
            </a:prstGeom>
          </p:spPr>
        </p:pic>
        <p:pic>
          <p:nvPicPr>
            <p:cNvPr id="287" name="Picture 28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BD2AB589-8D04-D44A-BCD2-CB7DEE61F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1900713" y="1242198"/>
              <a:ext cx="2057404" cy="2062642"/>
            </a:xfrm>
            <a:prstGeom prst="rect">
              <a:avLst/>
            </a:prstGeom>
          </p:spPr>
        </p:pic>
        <p:pic>
          <p:nvPicPr>
            <p:cNvPr id="288" name="Picture 28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A5B062C7-E4F7-5DA7-0547-9EC85A479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1910355" y="4770160"/>
              <a:ext cx="2309779" cy="2315659"/>
            </a:xfrm>
            <a:prstGeom prst="rect">
              <a:avLst/>
            </a:prstGeom>
          </p:spPr>
        </p:pic>
        <p:pic>
          <p:nvPicPr>
            <p:cNvPr id="289" name="Picture 28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4009383A-9093-B2BA-64A2-1AC937CC7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5134354" y="-1108789"/>
              <a:ext cx="2469970" cy="2476258"/>
            </a:xfrm>
            <a:prstGeom prst="rect">
              <a:avLst/>
            </a:prstGeom>
          </p:spPr>
        </p:pic>
        <p:pic>
          <p:nvPicPr>
            <p:cNvPr id="290" name="Picture 28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44ABE816-7FAE-5A49-69B8-F89E0D351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10757439" y="6668138"/>
              <a:ext cx="2469970" cy="2476258"/>
            </a:xfrm>
            <a:prstGeom prst="rect">
              <a:avLst/>
            </a:prstGeom>
          </p:spPr>
        </p:pic>
        <p:pic>
          <p:nvPicPr>
            <p:cNvPr id="291" name="Picture 29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58DB776-5F2B-73B7-8BB2-9DD95ED58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4999593" y="8349583"/>
              <a:ext cx="2253526" cy="2259262"/>
            </a:xfrm>
            <a:prstGeom prst="rect">
              <a:avLst/>
            </a:prstGeom>
          </p:spPr>
        </p:pic>
        <p:pic>
          <p:nvPicPr>
            <p:cNvPr id="292" name="Picture 291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FCC31098-E6DA-0B94-BF1A-394996257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8756521" y="10869499"/>
              <a:ext cx="2566709" cy="2573243"/>
            </a:xfrm>
            <a:prstGeom prst="rect">
              <a:avLst/>
            </a:prstGeom>
          </p:spPr>
        </p:pic>
        <p:pic>
          <p:nvPicPr>
            <p:cNvPr id="293" name="Picture 292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E9BB44C-D370-584F-03A6-0C0A0CC10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-1267954" y="7736697"/>
              <a:ext cx="2389425" cy="2395508"/>
            </a:xfrm>
            <a:prstGeom prst="rect">
              <a:avLst/>
            </a:prstGeom>
          </p:spPr>
        </p:pic>
        <p:pic>
          <p:nvPicPr>
            <p:cNvPr id="294" name="Picture 29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57893A50-5492-CE80-DD9E-DBA5F8D9E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1456054" y="10906710"/>
              <a:ext cx="2522118" cy="2528538"/>
            </a:xfrm>
            <a:prstGeom prst="rect">
              <a:avLst/>
            </a:prstGeom>
          </p:spPr>
        </p:pic>
        <p:pic>
          <p:nvPicPr>
            <p:cNvPr id="295" name="Picture 29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62F73E4-AC17-325F-D1E0-96F55A5DB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-1083940" y="13682691"/>
              <a:ext cx="2469970" cy="2476258"/>
            </a:xfrm>
            <a:prstGeom prst="rect">
              <a:avLst/>
            </a:prstGeom>
          </p:spPr>
        </p:pic>
      </p:grpSp>
      <p:sp>
        <p:nvSpPr>
          <p:cNvPr id="178" name="Title 1">
            <a:extLst>
              <a:ext uri="{FF2B5EF4-FFF2-40B4-BE49-F238E27FC236}">
                <a16:creationId xmlns:a16="http://schemas.microsoft.com/office/drawing/2014/main" id="{CD06C47A-4D85-F094-9301-52D8AC5B5C71}"/>
              </a:ext>
            </a:extLst>
          </p:cNvPr>
          <p:cNvSpPr txBox="1">
            <a:spLocks/>
          </p:cNvSpPr>
          <p:nvPr/>
        </p:nvSpPr>
        <p:spPr>
          <a:xfrm>
            <a:off x="492701" y="330536"/>
            <a:ext cx="7272580" cy="6159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ASK PREPARE PROCESS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ANALYSE SHARE ACT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&amp; LIBRARIES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CHATGPT WORKFLOW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EXAMPLE PROJECT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TEXT, IMAGES &amp; VIDEO</a:t>
            </a:r>
          </a:p>
        </p:txBody>
      </p:sp>
      <p:pic>
        <p:nvPicPr>
          <p:cNvPr id="214" name="Picture 213" descr="A screen shot of a cell phone&#10;&#10;Description automatically generated">
            <a:extLst>
              <a:ext uri="{FF2B5EF4-FFF2-40B4-BE49-F238E27FC236}">
                <a16:creationId xmlns:a16="http://schemas.microsoft.com/office/drawing/2014/main" id="{84F748A2-7629-8AAC-068E-9F05D17AA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647" y="336139"/>
            <a:ext cx="3055755" cy="61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90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08AE0-6A0C-0246-3AF1-21BC3EAD8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89C6994-60E7-6BC8-CC43-AC3560CF3DA7}"/>
              </a:ext>
            </a:extLst>
          </p:cNvPr>
          <p:cNvGrpSpPr/>
          <p:nvPr/>
        </p:nvGrpSpPr>
        <p:grpSpPr>
          <a:xfrm>
            <a:off x="-452584" y="-2397750"/>
            <a:ext cx="13296156" cy="15205206"/>
            <a:chOff x="-452584" y="-1350000"/>
            <a:chExt cx="13296156" cy="15205206"/>
          </a:xfrm>
          <a:solidFill>
            <a:srgbClr val="000000">
              <a:alpha val="18000"/>
            </a:srgbClr>
          </a:solidFill>
        </p:grpSpPr>
        <p:pic>
          <p:nvPicPr>
            <p:cNvPr id="212" name="Graphic 211">
              <a:extLst>
                <a:ext uri="{FF2B5EF4-FFF2-40B4-BE49-F238E27FC236}">
                  <a16:creationId xmlns:a16="http://schemas.microsoft.com/office/drawing/2014/main" id="{19933C3C-56F6-B358-4544-349D8829C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0339793">
              <a:off x="8904118" y="733"/>
              <a:ext cx="1034471" cy="995223"/>
            </a:xfrm>
            <a:prstGeom prst="rect">
              <a:avLst/>
            </a:prstGeom>
          </p:spPr>
        </p:pic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8DC47C2C-0BBA-E0C8-05BB-1040BFC00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-452584" y="2748319"/>
              <a:ext cx="1302327" cy="1252916"/>
            </a:xfrm>
            <a:prstGeom prst="rect">
              <a:avLst/>
            </a:prstGeom>
          </p:spPr>
        </p:pic>
        <p:pic>
          <p:nvPicPr>
            <p:cNvPr id="214" name="Graphic 213">
              <a:extLst>
                <a:ext uri="{FF2B5EF4-FFF2-40B4-BE49-F238E27FC236}">
                  <a16:creationId xmlns:a16="http://schemas.microsoft.com/office/drawing/2014/main" id="{ACFC8905-1164-F254-FED1-A25F923DF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56426" y="1756352"/>
              <a:ext cx="1302327" cy="1252916"/>
            </a:xfrm>
            <a:prstGeom prst="rect">
              <a:avLst/>
            </a:prstGeom>
          </p:spPr>
        </p:pic>
        <p:pic>
          <p:nvPicPr>
            <p:cNvPr id="216" name="Graphic 215">
              <a:extLst>
                <a:ext uri="{FF2B5EF4-FFF2-40B4-BE49-F238E27FC236}">
                  <a16:creationId xmlns:a16="http://schemas.microsoft.com/office/drawing/2014/main" id="{3F9A0B90-E239-8173-2267-F296496F6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0799" y="7134303"/>
              <a:ext cx="1006402" cy="968219"/>
            </a:xfrm>
            <a:prstGeom prst="rect">
              <a:avLst/>
            </a:prstGeom>
          </p:spPr>
        </p:pic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E984A26C-7DF7-C200-D0D4-E06607D730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2005464" y="3039530"/>
              <a:ext cx="1302327" cy="1252916"/>
            </a:xfrm>
            <a:prstGeom prst="rect">
              <a:avLst/>
            </a:prstGeom>
          </p:spPr>
        </p:pic>
        <p:pic>
          <p:nvPicPr>
            <p:cNvPr id="218" name="Graphic 217">
              <a:extLst>
                <a:ext uri="{FF2B5EF4-FFF2-40B4-BE49-F238E27FC236}">
                  <a16:creationId xmlns:a16="http://schemas.microsoft.com/office/drawing/2014/main" id="{416F1DF8-FA24-19CA-D46C-3A0F065E2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0016836" y="4659698"/>
              <a:ext cx="1302327" cy="1252916"/>
            </a:xfrm>
            <a:prstGeom prst="rect">
              <a:avLst/>
            </a:prstGeom>
          </p:spPr>
        </p:pic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E9A9A708-5984-072C-C1F2-E880C0D5C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4826175" y="7403188"/>
              <a:ext cx="1302327" cy="1252916"/>
            </a:xfrm>
            <a:prstGeom prst="rect">
              <a:avLst/>
            </a:prstGeom>
          </p:spPr>
        </p:pic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329937C9-402C-460C-A67E-25B5029FB2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1266152" y="874485"/>
              <a:ext cx="1111886" cy="1069700"/>
            </a:xfrm>
            <a:prstGeom prst="rect">
              <a:avLst/>
            </a:prstGeom>
          </p:spPr>
        </p:pic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8004A2A4-2CD5-EF17-B126-E005DF86A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554488" y="5446295"/>
              <a:ext cx="1302327" cy="1252916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A6538E49-D64A-BFA4-CFA2-378FE3A2D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6819696" y="6174373"/>
              <a:ext cx="1302327" cy="1252916"/>
            </a:xfrm>
            <a:prstGeom prst="rect">
              <a:avLst/>
            </a:prstGeom>
          </p:spPr>
        </p:pic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97D05163-202D-FF2E-B938-3C6E7A721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4751776" y="3000376"/>
              <a:ext cx="1302327" cy="1252916"/>
            </a:xfrm>
            <a:prstGeom prst="rect">
              <a:avLst/>
            </a:prstGeom>
          </p:spPr>
        </p:pic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D835F629-E77D-3A40-BD44-5CE721CF3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7713373" y="1823444"/>
              <a:ext cx="1302327" cy="1252916"/>
            </a:xfrm>
            <a:prstGeom prst="rect">
              <a:avLst/>
            </a:prstGeom>
          </p:spPr>
        </p:pic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742797A2-66A5-72F5-A5E6-6D30E750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2032315" y="-755227"/>
              <a:ext cx="1302327" cy="1252916"/>
            </a:xfrm>
            <a:prstGeom prst="rect">
              <a:avLst/>
            </a:prstGeom>
          </p:spPr>
        </p:pic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5816C9AF-56B0-F3C0-E855-13BF70F42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4629652" y="5018165"/>
              <a:ext cx="1006402" cy="968219"/>
            </a:xfrm>
            <a:prstGeom prst="rect">
              <a:avLst/>
            </a:prstGeom>
          </p:spPr>
        </p:pic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807AE05C-BB34-A07D-3853-42C6571C9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4774630" y="630370"/>
              <a:ext cx="1006402" cy="968219"/>
            </a:xfrm>
            <a:prstGeom prst="rect">
              <a:avLst/>
            </a:prstGeom>
          </p:spPr>
        </p:pic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72855C9E-1741-A7ED-A1CD-ABA3EC852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8864680" y="3725686"/>
              <a:ext cx="1034471" cy="995223"/>
            </a:xfrm>
            <a:prstGeom prst="rect">
              <a:avLst/>
            </a:prstGeom>
          </p:spPr>
        </p:pic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70597DF5-58F1-8E71-9423-B9523ABFA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6789337">
              <a:off x="9452872" y="9733181"/>
              <a:ext cx="1302327" cy="1252916"/>
            </a:xfrm>
            <a:prstGeom prst="rect">
              <a:avLst/>
            </a:prstGeom>
          </p:spPr>
        </p:pic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DA6E073C-454F-BF96-CD6F-C635A1C81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6326544" y="-1350000"/>
              <a:ext cx="1302327" cy="1252916"/>
            </a:xfrm>
            <a:prstGeom prst="rect">
              <a:avLst/>
            </a:prstGeom>
          </p:spPr>
        </p:pic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C919C4CF-B12F-ADBC-2F4F-1EB7536C3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6071544" y="10444076"/>
              <a:ext cx="1006402" cy="968219"/>
            </a:xfrm>
            <a:prstGeom prst="rect">
              <a:avLst/>
            </a:prstGeom>
          </p:spPr>
        </p:pic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57DF8C30-A9FF-E59E-ADAA-ED6A01EBA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7623458" y="8463706"/>
              <a:ext cx="1302327" cy="1252916"/>
            </a:xfrm>
            <a:prstGeom prst="rect">
              <a:avLst/>
            </a:prstGeom>
          </p:spPr>
        </p:pic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0E6156EF-93EE-953A-77A0-D5F33A72F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9107902" y="6989327"/>
              <a:ext cx="1302327" cy="1252916"/>
            </a:xfrm>
            <a:prstGeom prst="rect">
              <a:avLst/>
            </a:prstGeom>
          </p:spPr>
        </p:pic>
        <p:pic>
          <p:nvPicPr>
            <p:cNvPr id="234" name="Graphic 233">
              <a:extLst>
                <a:ext uri="{FF2B5EF4-FFF2-40B4-BE49-F238E27FC236}">
                  <a16:creationId xmlns:a16="http://schemas.microsoft.com/office/drawing/2014/main" id="{FD8CB760-D05B-C2EA-9399-51FEF0042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1565950" y="7280538"/>
              <a:ext cx="1302327" cy="1252916"/>
            </a:xfrm>
            <a:prstGeom prst="rect">
              <a:avLst/>
            </a:prstGeom>
          </p:spPr>
        </p:pic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A3F0CD58-20EC-4175-3DF4-2A1CE4052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85148" y="9514951"/>
              <a:ext cx="1302327" cy="1252916"/>
            </a:xfrm>
            <a:prstGeom prst="rect">
              <a:avLst/>
            </a:prstGeom>
          </p:spPr>
        </p:pic>
        <p:pic>
          <p:nvPicPr>
            <p:cNvPr id="236" name="Graphic 235">
              <a:extLst>
                <a:ext uri="{FF2B5EF4-FFF2-40B4-BE49-F238E27FC236}">
                  <a16:creationId xmlns:a16="http://schemas.microsoft.com/office/drawing/2014/main" id="{4F6CF1FF-0F87-E55E-BBBF-957B99013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2931460" y="9475797"/>
              <a:ext cx="1302327" cy="1252916"/>
            </a:xfrm>
            <a:prstGeom prst="rect">
              <a:avLst/>
            </a:prstGeom>
          </p:spPr>
        </p:pic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F5B89A7E-CC75-0B66-BD75-9975FB63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3176817" y="12134673"/>
              <a:ext cx="1302327" cy="1252916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31E969B5-B849-63F2-5D47-9101F1E04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7289721" y="12859983"/>
              <a:ext cx="1034471" cy="995223"/>
            </a:xfrm>
            <a:prstGeom prst="rect">
              <a:avLst/>
            </a:prstGeom>
          </p:spPr>
        </p:pic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31A37066-BC7B-96D1-89D6-55EE8C36D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11439603" y="11464543"/>
              <a:ext cx="1302327" cy="1252916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59F0A3A-C268-0A2B-4A0D-820FF2CA6BB9}"/>
              </a:ext>
            </a:extLst>
          </p:cNvPr>
          <p:cNvGrpSpPr/>
          <p:nvPr/>
        </p:nvGrpSpPr>
        <p:grpSpPr>
          <a:xfrm>
            <a:off x="-1267954" y="-5014039"/>
            <a:ext cx="14495363" cy="17267738"/>
            <a:chOff x="-1267954" y="-1108789"/>
            <a:chExt cx="14495363" cy="17267738"/>
          </a:xfrm>
        </p:grpSpPr>
        <p:pic>
          <p:nvPicPr>
            <p:cNvPr id="241" name="Picture 24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EC2D2B6B-9B99-E9BB-DC28-65360F871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6896025" y="3216802"/>
              <a:ext cx="2522118" cy="2528538"/>
            </a:xfrm>
            <a:prstGeom prst="rect">
              <a:avLst/>
            </a:prstGeom>
          </p:spPr>
        </p:pic>
        <p:pic>
          <p:nvPicPr>
            <p:cNvPr id="242" name="Picture 241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DC5F2498-0374-1325-EE79-2E3C4ABD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7980848">
              <a:off x="10109582" y="-462710"/>
              <a:ext cx="2469970" cy="2476258"/>
            </a:xfrm>
            <a:prstGeom prst="rect">
              <a:avLst/>
            </a:prstGeom>
          </p:spPr>
        </p:pic>
        <p:pic>
          <p:nvPicPr>
            <p:cNvPr id="243" name="Picture 242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3A3C8424-5FF5-BE25-5A53-17FC4BE3E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1900713" y="1242198"/>
              <a:ext cx="2057404" cy="2062642"/>
            </a:xfrm>
            <a:prstGeom prst="rect">
              <a:avLst/>
            </a:prstGeom>
          </p:spPr>
        </p:pic>
        <p:pic>
          <p:nvPicPr>
            <p:cNvPr id="244" name="Picture 24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99B0872A-D9C1-363F-732F-E8298D021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1910355" y="4770160"/>
              <a:ext cx="2309779" cy="2315659"/>
            </a:xfrm>
            <a:prstGeom prst="rect">
              <a:avLst/>
            </a:prstGeom>
          </p:spPr>
        </p:pic>
        <p:pic>
          <p:nvPicPr>
            <p:cNvPr id="245" name="Picture 24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52118371-0F21-3C1C-A260-5D3C40EFF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5134354" y="-1108789"/>
              <a:ext cx="2469970" cy="2476258"/>
            </a:xfrm>
            <a:prstGeom prst="rect">
              <a:avLst/>
            </a:prstGeom>
          </p:spPr>
        </p:pic>
        <p:pic>
          <p:nvPicPr>
            <p:cNvPr id="246" name="Picture 245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614192CA-B0AD-8F4A-BFD1-404494A5A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10757439" y="6668138"/>
              <a:ext cx="2469970" cy="2476258"/>
            </a:xfrm>
            <a:prstGeom prst="rect">
              <a:avLst/>
            </a:prstGeom>
          </p:spPr>
        </p:pic>
        <p:pic>
          <p:nvPicPr>
            <p:cNvPr id="247" name="Picture 24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B0CAFA59-6D70-0D23-1832-239B77A37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4999593" y="8349583"/>
              <a:ext cx="2253526" cy="2259262"/>
            </a:xfrm>
            <a:prstGeom prst="rect">
              <a:avLst/>
            </a:prstGeom>
          </p:spPr>
        </p:pic>
        <p:pic>
          <p:nvPicPr>
            <p:cNvPr id="248" name="Picture 24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F784461C-A08C-31CD-66E6-B07F224A2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8756521" y="10869499"/>
              <a:ext cx="2566709" cy="2573243"/>
            </a:xfrm>
            <a:prstGeom prst="rect">
              <a:avLst/>
            </a:prstGeom>
          </p:spPr>
        </p:pic>
        <p:pic>
          <p:nvPicPr>
            <p:cNvPr id="249" name="Picture 24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F4BB8A1C-FBAF-DFEB-111D-CB248D45E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-1267954" y="7736697"/>
              <a:ext cx="2389425" cy="2395508"/>
            </a:xfrm>
            <a:prstGeom prst="rect">
              <a:avLst/>
            </a:prstGeom>
          </p:spPr>
        </p:pic>
        <p:pic>
          <p:nvPicPr>
            <p:cNvPr id="250" name="Picture 24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1FEC2F91-B458-5424-7B7A-30651B7DC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1456054" y="10906710"/>
              <a:ext cx="2522118" cy="2528538"/>
            </a:xfrm>
            <a:prstGeom prst="rect">
              <a:avLst/>
            </a:prstGeom>
          </p:spPr>
        </p:pic>
        <p:pic>
          <p:nvPicPr>
            <p:cNvPr id="251" name="Picture 25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16DD927-AD31-9C5E-F310-C6F66417C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-1083940" y="13682691"/>
              <a:ext cx="2469970" cy="2476258"/>
            </a:xfrm>
            <a:prstGeom prst="rect">
              <a:avLst/>
            </a:prstGeom>
          </p:spPr>
        </p:pic>
      </p:grpSp>
      <p:sp>
        <p:nvSpPr>
          <p:cNvPr id="169" name="Title 1">
            <a:extLst>
              <a:ext uri="{FF2B5EF4-FFF2-40B4-BE49-F238E27FC236}">
                <a16:creationId xmlns:a16="http://schemas.microsoft.com/office/drawing/2014/main" id="{C59388E3-C4CB-AC89-EDAF-E1DD0499AF81}"/>
              </a:ext>
            </a:extLst>
          </p:cNvPr>
          <p:cNvSpPr txBox="1">
            <a:spLocks/>
          </p:cNvSpPr>
          <p:nvPr/>
        </p:nvSpPr>
        <p:spPr>
          <a:xfrm>
            <a:off x="492701" y="330536"/>
            <a:ext cx="7272580" cy="6159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UNIVERSITY STUDENTS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YOUNG PROFESSIONALS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FUNDAMENTAL SKILLS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SELF-STUDY RESOURCE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JUMPING-OFF POINT</a:t>
            </a:r>
          </a:p>
        </p:txBody>
      </p:sp>
      <p:pic>
        <p:nvPicPr>
          <p:cNvPr id="215" name="Picture 2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B4B99-227B-E7BE-BBC6-A50EA027C1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65" y="339190"/>
            <a:ext cx="3052739" cy="61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3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65A7D-8E10-61C5-3495-10F6A81B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48048B5-084D-DCCC-A14F-E93AADE9D7F5}"/>
              </a:ext>
            </a:extLst>
          </p:cNvPr>
          <p:cNvGrpSpPr/>
          <p:nvPr/>
        </p:nvGrpSpPr>
        <p:grpSpPr>
          <a:xfrm>
            <a:off x="-452584" y="135900"/>
            <a:ext cx="13296156" cy="15205206"/>
            <a:chOff x="-452584" y="-1350000"/>
            <a:chExt cx="13296156" cy="15205206"/>
          </a:xfrm>
          <a:solidFill>
            <a:srgbClr val="000000">
              <a:alpha val="18000"/>
            </a:srgbClr>
          </a:solidFill>
        </p:grpSpPr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11DA5584-15A3-BB7F-4D7E-4B7019603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0339793">
              <a:off x="8904118" y="733"/>
              <a:ext cx="1034471" cy="995223"/>
            </a:xfrm>
            <a:prstGeom prst="rect">
              <a:avLst/>
            </a:prstGeom>
          </p:spPr>
        </p:pic>
        <p:pic>
          <p:nvPicPr>
            <p:cNvPr id="214" name="Graphic 213">
              <a:extLst>
                <a:ext uri="{FF2B5EF4-FFF2-40B4-BE49-F238E27FC236}">
                  <a16:creationId xmlns:a16="http://schemas.microsoft.com/office/drawing/2014/main" id="{6F2CCEE6-0C17-8EB2-F0FB-284300F62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-452584" y="2748319"/>
              <a:ext cx="1302327" cy="1252916"/>
            </a:xfrm>
            <a:prstGeom prst="rect">
              <a:avLst/>
            </a:prstGeom>
          </p:spPr>
        </p:pic>
        <p:pic>
          <p:nvPicPr>
            <p:cNvPr id="215" name="Graphic 214">
              <a:extLst>
                <a:ext uri="{FF2B5EF4-FFF2-40B4-BE49-F238E27FC236}">
                  <a16:creationId xmlns:a16="http://schemas.microsoft.com/office/drawing/2014/main" id="{0EF33CFF-DCA6-F6B8-7FE0-E9C82779B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56426" y="1756352"/>
              <a:ext cx="1302327" cy="1252916"/>
            </a:xfrm>
            <a:prstGeom prst="rect">
              <a:avLst/>
            </a:prstGeom>
          </p:spPr>
        </p:pic>
        <p:pic>
          <p:nvPicPr>
            <p:cNvPr id="216" name="Graphic 215">
              <a:extLst>
                <a:ext uri="{FF2B5EF4-FFF2-40B4-BE49-F238E27FC236}">
                  <a16:creationId xmlns:a16="http://schemas.microsoft.com/office/drawing/2014/main" id="{AEAA13CF-28EB-F81D-43EA-E8BBFA9D0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0799" y="7134303"/>
              <a:ext cx="1006402" cy="968219"/>
            </a:xfrm>
            <a:prstGeom prst="rect">
              <a:avLst/>
            </a:prstGeom>
          </p:spPr>
        </p:pic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2D81FCB1-84F9-9A24-3C94-5E65FEB3B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2005464" y="3039530"/>
              <a:ext cx="1302327" cy="1252916"/>
            </a:xfrm>
            <a:prstGeom prst="rect">
              <a:avLst/>
            </a:prstGeom>
          </p:spPr>
        </p:pic>
        <p:pic>
          <p:nvPicPr>
            <p:cNvPr id="218" name="Graphic 217">
              <a:extLst>
                <a:ext uri="{FF2B5EF4-FFF2-40B4-BE49-F238E27FC236}">
                  <a16:creationId xmlns:a16="http://schemas.microsoft.com/office/drawing/2014/main" id="{84F45286-B1D8-0922-E89F-EFF7B162F3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0016836" y="4659698"/>
              <a:ext cx="1302327" cy="1252916"/>
            </a:xfrm>
            <a:prstGeom prst="rect">
              <a:avLst/>
            </a:prstGeom>
          </p:spPr>
        </p:pic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F2EFC424-70A9-96C6-2ED4-9A7DAE21D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4826175" y="7403188"/>
              <a:ext cx="1302327" cy="1252916"/>
            </a:xfrm>
            <a:prstGeom prst="rect">
              <a:avLst/>
            </a:prstGeom>
          </p:spPr>
        </p:pic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A415833C-E613-E027-B617-59BB75E6A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1266152" y="874485"/>
              <a:ext cx="1111886" cy="1069700"/>
            </a:xfrm>
            <a:prstGeom prst="rect">
              <a:avLst/>
            </a:prstGeom>
          </p:spPr>
        </p:pic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04214201-634B-452A-E825-1B1FFBB9C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554488" y="5446295"/>
              <a:ext cx="1302327" cy="1252916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9F1CCB94-6601-92B8-DCD7-92416AF90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6819696" y="6174373"/>
              <a:ext cx="1302327" cy="1252916"/>
            </a:xfrm>
            <a:prstGeom prst="rect">
              <a:avLst/>
            </a:prstGeom>
          </p:spPr>
        </p:pic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28FE936B-585F-A6DD-DB95-9866DD20F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4751776" y="3000376"/>
              <a:ext cx="1302327" cy="1252916"/>
            </a:xfrm>
            <a:prstGeom prst="rect">
              <a:avLst/>
            </a:prstGeom>
          </p:spPr>
        </p:pic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5AFE8543-31E6-77FA-A440-558848FEA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7713373" y="1823444"/>
              <a:ext cx="1302327" cy="1252916"/>
            </a:xfrm>
            <a:prstGeom prst="rect">
              <a:avLst/>
            </a:prstGeom>
          </p:spPr>
        </p:pic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A2E7ABDB-0FEA-BE73-C9D4-DD1BC4103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2032315" y="-755227"/>
              <a:ext cx="1302327" cy="1252916"/>
            </a:xfrm>
            <a:prstGeom prst="rect">
              <a:avLst/>
            </a:prstGeom>
          </p:spPr>
        </p:pic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0BF91811-F858-66FE-CD38-EF3240D0F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4629652" y="5018165"/>
              <a:ext cx="1006402" cy="968219"/>
            </a:xfrm>
            <a:prstGeom prst="rect">
              <a:avLst/>
            </a:prstGeom>
          </p:spPr>
        </p:pic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B56A7425-6100-2168-7D5B-7B82DDA65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4774630" y="630370"/>
              <a:ext cx="1006402" cy="968219"/>
            </a:xfrm>
            <a:prstGeom prst="rect">
              <a:avLst/>
            </a:prstGeom>
          </p:spPr>
        </p:pic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D287F79B-8A4A-A7A6-6476-F4A2536FA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8864680" y="3725686"/>
              <a:ext cx="1034471" cy="995223"/>
            </a:xfrm>
            <a:prstGeom prst="rect">
              <a:avLst/>
            </a:prstGeom>
          </p:spPr>
        </p:pic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CFF377FE-0ED6-893C-1C56-394F0103F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6789337">
              <a:off x="9452872" y="9733181"/>
              <a:ext cx="1302327" cy="1252916"/>
            </a:xfrm>
            <a:prstGeom prst="rect">
              <a:avLst/>
            </a:prstGeom>
          </p:spPr>
        </p:pic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B96D9A57-143B-1574-6F07-81B338B5F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6326544" y="-1350000"/>
              <a:ext cx="1302327" cy="1252916"/>
            </a:xfrm>
            <a:prstGeom prst="rect">
              <a:avLst/>
            </a:prstGeom>
          </p:spPr>
        </p:pic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1D4CCADD-03DE-2249-B6FB-31FEE652D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6071544" y="10444076"/>
              <a:ext cx="1006402" cy="968219"/>
            </a:xfrm>
            <a:prstGeom prst="rect">
              <a:avLst/>
            </a:prstGeom>
          </p:spPr>
        </p:pic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92EF6054-72E4-0C52-DE1C-E2802ECA3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7623458" y="8463706"/>
              <a:ext cx="1302327" cy="1252916"/>
            </a:xfrm>
            <a:prstGeom prst="rect">
              <a:avLst/>
            </a:prstGeom>
          </p:spPr>
        </p:pic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34EBF3F9-AB8E-0417-7C0D-5ACA28A02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9107902" y="6989327"/>
              <a:ext cx="1302327" cy="1252916"/>
            </a:xfrm>
            <a:prstGeom prst="rect">
              <a:avLst/>
            </a:prstGeom>
          </p:spPr>
        </p:pic>
        <p:pic>
          <p:nvPicPr>
            <p:cNvPr id="234" name="Graphic 233">
              <a:extLst>
                <a:ext uri="{FF2B5EF4-FFF2-40B4-BE49-F238E27FC236}">
                  <a16:creationId xmlns:a16="http://schemas.microsoft.com/office/drawing/2014/main" id="{85F02640-3523-F01B-54BF-198C8730D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1565950" y="7280538"/>
              <a:ext cx="1302327" cy="1252916"/>
            </a:xfrm>
            <a:prstGeom prst="rect">
              <a:avLst/>
            </a:prstGeom>
          </p:spPr>
        </p:pic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97E65468-281E-33A8-B8F8-B8AF5236E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85148" y="9514951"/>
              <a:ext cx="1302327" cy="1252916"/>
            </a:xfrm>
            <a:prstGeom prst="rect">
              <a:avLst/>
            </a:prstGeom>
          </p:spPr>
        </p:pic>
        <p:pic>
          <p:nvPicPr>
            <p:cNvPr id="236" name="Graphic 235">
              <a:extLst>
                <a:ext uri="{FF2B5EF4-FFF2-40B4-BE49-F238E27FC236}">
                  <a16:creationId xmlns:a16="http://schemas.microsoft.com/office/drawing/2014/main" id="{B5BB990C-C68E-F0C2-CB57-C0D626C93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2931460" y="9475797"/>
              <a:ext cx="1302327" cy="1252916"/>
            </a:xfrm>
            <a:prstGeom prst="rect">
              <a:avLst/>
            </a:prstGeom>
          </p:spPr>
        </p:pic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2F62B9E9-E458-A6EF-E80C-2D32E18F6C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3176817" y="12134673"/>
              <a:ext cx="1302327" cy="1252916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10734072-8437-4702-4C0A-1A2F4EA09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7289721" y="12859983"/>
              <a:ext cx="1034471" cy="995223"/>
            </a:xfrm>
            <a:prstGeom prst="rect">
              <a:avLst/>
            </a:prstGeom>
          </p:spPr>
        </p:pic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10D10886-BB41-6339-B3ED-6A3DD3C3C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11439603" y="11464543"/>
              <a:ext cx="1302327" cy="1252916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AEC3ED8-0E18-F925-E40E-443393CCBE42}"/>
              </a:ext>
            </a:extLst>
          </p:cNvPr>
          <p:cNvGrpSpPr/>
          <p:nvPr/>
        </p:nvGrpSpPr>
        <p:grpSpPr>
          <a:xfrm>
            <a:off x="-1267954" y="-7338139"/>
            <a:ext cx="14495363" cy="17267738"/>
            <a:chOff x="-1267954" y="-1108789"/>
            <a:chExt cx="14495363" cy="17267738"/>
          </a:xfrm>
        </p:grpSpPr>
        <p:pic>
          <p:nvPicPr>
            <p:cNvPr id="241" name="Picture 24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36333048-EF77-AC94-9ED0-700340B32F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6896025" y="3216802"/>
              <a:ext cx="2522118" cy="2528538"/>
            </a:xfrm>
            <a:prstGeom prst="rect">
              <a:avLst/>
            </a:prstGeom>
          </p:spPr>
        </p:pic>
        <p:pic>
          <p:nvPicPr>
            <p:cNvPr id="242" name="Picture 241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3749B6E7-6129-2301-8BBE-7BB536D26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7980848">
              <a:off x="10109582" y="-462710"/>
              <a:ext cx="2469970" cy="2476258"/>
            </a:xfrm>
            <a:prstGeom prst="rect">
              <a:avLst/>
            </a:prstGeom>
          </p:spPr>
        </p:pic>
        <p:pic>
          <p:nvPicPr>
            <p:cNvPr id="243" name="Picture 242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B046C2F-7EC2-99D8-FFC4-D80D1B1FA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1900713" y="1242198"/>
              <a:ext cx="2057404" cy="2062642"/>
            </a:xfrm>
            <a:prstGeom prst="rect">
              <a:avLst/>
            </a:prstGeom>
          </p:spPr>
        </p:pic>
        <p:pic>
          <p:nvPicPr>
            <p:cNvPr id="244" name="Picture 24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B81DE10A-CDF4-A255-DC3D-E93EC855D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1910355" y="4770160"/>
              <a:ext cx="2309779" cy="2315659"/>
            </a:xfrm>
            <a:prstGeom prst="rect">
              <a:avLst/>
            </a:prstGeom>
          </p:spPr>
        </p:pic>
        <p:pic>
          <p:nvPicPr>
            <p:cNvPr id="245" name="Picture 24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2A39AF8-CA17-9279-4A4C-340271BD7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5134354" y="-1108789"/>
              <a:ext cx="2469970" cy="2476258"/>
            </a:xfrm>
            <a:prstGeom prst="rect">
              <a:avLst/>
            </a:prstGeom>
          </p:spPr>
        </p:pic>
        <p:pic>
          <p:nvPicPr>
            <p:cNvPr id="246" name="Picture 245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BD3DB10E-5EDA-B06F-195A-21FC852B9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10757439" y="6668138"/>
              <a:ext cx="2469970" cy="2476258"/>
            </a:xfrm>
            <a:prstGeom prst="rect">
              <a:avLst/>
            </a:prstGeom>
          </p:spPr>
        </p:pic>
        <p:pic>
          <p:nvPicPr>
            <p:cNvPr id="247" name="Picture 24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387C788C-8811-E19D-A7C2-D65DC4162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4999593" y="8349583"/>
              <a:ext cx="2253526" cy="2259262"/>
            </a:xfrm>
            <a:prstGeom prst="rect">
              <a:avLst/>
            </a:prstGeom>
          </p:spPr>
        </p:pic>
        <p:pic>
          <p:nvPicPr>
            <p:cNvPr id="248" name="Picture 24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1CA64848-3BAA-FC5D-49B2-B9E560437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8756521" y="10869499"/>
              <a:ext cx="2566709" cy="2573243"/>
            </a:xfrm>
            <a:prstGeom prst="rect">
              <a:avLst/>
            </a:prstGeom>
          </p:spPr>
        </p:pic>
        <p:pic>
          <p:nvPicPr>
            <p:cNvPr id="249" name="Picture 24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44EC4F8E-369D-5A94-4580-7FDE78886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-1267954" y="7736697"/>
              <a:ext cx="2389425" cy="2395508"/>
            </a:xfrm>
            <a:prstGeom prst="rect">
              <a:avLst/>
            </a:prstGeom>
          </p:spPr>
        </p:pic>
        <p:pic>
          <p:nvPicPr>
            <p:cNvPr id="250" name="Picture 24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AE134DE9-A116-D119-B817-9163F1CC7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1456054" y="10906710"/>
              <a:ext cx="2522118" cy="2528538"/>
            </a:xfrm>
            <a:prstGeom prst="rect">
              <a:avLst/>
            </a:prstGeom>
          </p:spPr>
        </p:pic>
        <p:pic>
          <p:nvPicPr>
            <p:cNvPr id="251" name="Picture 25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C153419B-CDDF-6518-F0CF-635F0C959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-1083940" y="13682691"/>
              <a:ext cx="2469970" cy="2476258"/>
            </a:xfrm>
            <a:prstGeom prst="rect">
              <a:avLst/>
            </a:prstGeom>
          </p:spPr>
        </p:pic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4A4F03EA-A1F7-6EF7-59BA-79EDBA69E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892" y="372629"/>
            <a:ext cx="2851157" cy="6151107"/>
          </a:xfrm>
          <a:prstGeom prst="rect">
            <a:avLst/>
          </a:prstGeom>
        </p:spPr>
      </p:pic>
      <p:sp>
        <p:nvSpPr>
          <p:cNvPr id="171" name="Title 1">
            <a:extLst>
              <a:ext uri="{FF2B5EF4-FFF2-40B4-BE49-F238E27FC236}">
                <a16:creationId xmlns:a16="http://schemas.microsoft.com/office/drawing/2014/main" id="{F7BCB06B-523D-EC2D-D576-4544A21264B3}"/>
              </a:ext>
            </a:extLst>
          </p:cNvPr>
          <p:cNvSpPr txBox="1">
            <a:spLocks/>
          </p:cNvSpPr>
          <p:nvPr/>
        </p:nvSpPr>
        <p:spPr>
          <a:xfrm>
            <a:off x="492701" y="330536"/>
            <a:ext cx="7272580" cy="6159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TEST UX WEEKS 5-8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NAVIGATION CATEGORIES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 LAYOUT DESIGN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WIREFRAMES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CODE MOCK-UPS</a:t>
            </a:r>
          </a:p>
          <a:p>
            <a:pPr>
              <a:lnSpc>
                <a:spcPct val="150000"/>
              </a:lnSpc>
            </a:pP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PEER GROUP A/B TESTING</a:t>
            </a:r>
          </a:p>
        </p:txBody>
      </p:sp>
    </p:spTree>
    <p:extLst>
      <p:ext uri="{BB962C8B-B14F-4D97-AF65-F5344CB8AC3E}">
        <p14:creationId xmlns:p14="http://schemas.microsoft.com/office/powerpoint/2010/main" val="445670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C68AD-D95C-7CE3-CFB1-3CFDAA4B8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50BE87B-6916-C852-DBE2-C1707F8B15E7}"/>
              </a:ext>
            </a:extLst>
          </p:cNvPr>
          <p:cNvGrpSpPr/>
          <p:nvPr/>
        </p:nvGrpSpPr>
        <p:grpSpPr>
          <a:xfrm>
            <a:off x="-452584" y="7489200"/>
            <a:ext cx="13296156" cy="15205206"/>
            <a:chOff x="-452584" y="-1350000"/>
            <a:chExt cx="13296156" cy="15205206"/>
          </a:xfrm>
          <a:solidFill>
            <a:srgbClr val="000000">
              <a:alpha val="18000"/>
            </a:srgbClr>
          </a:solidFill>
        </p:grpSpPr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C1710E2D-CFB5-AF9D-4CB6-06CC6E8E7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0339793">
              <a:off x="8904118" y="733"/>
              <a:ext cx="1034471" cy="995223"/>
            </a:xfrm>
            <a:prstGeom prst="rect">
              <a:avLst/>
            </a:prstGeom>
          </p:spPr>
        </p:pic>
        <p:pic>
          <p:nvPicPr>
            <p:cNvPr id="214" name="Graphic 213">
              <a:extLst>
                <a:ext uri="{FF2B5EF4-FFF2-40B4-BE49-F238E27FC236}">
                  <a16:creationId xmlns:a16="http://schemas.microsoft.com/office/drawing/2014/main" id="{3607539A-B1D8-5974-A414-552A01C11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-452584" y="2748319"/>
              <a:ext cx="1302327" cy="1252916"/>
            </a:xfrm>
            <a:prstGeom prst="rect">
              <a:avLst/>
            </a:prstGeom>
          </p:spPr>
        </p:pic>
        <p:pic>
          <p:nvPicPr>
            <p:cNvPr id="215" name="Graphic 214">
              <a:extLst>
                <a:ext uri="{FF2B5EF4-FFF2-40B4-BE49-F238E27FC236}">
                  <a16:creationId xmlns:a16="http://schemas.microsoft.com/office/drawing/2014/main" id="{5FC646C2-919A-E06D-8C92-B8159D135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56426" y="1756352"/>
              <a:ext cx="1302327" cy="1252916"/>
            </a:xfrm>
            <a:prstGeom prst="rect">
              <a:avLst/>
            </a:prstGeom>
          </p:spPr>
        </p:pic>
        <p:pic>
          <p:nvPicPr>
            <p:cNvPr id="216" name="Graphic 215">
              <a:extLst>
                <a:ext uri="{FF2B5EF4-FFF2-40B4-BE49-F238E27FC236}">
                  <a16:creationId xmlns:a16="http://schemas.microsoft.com/office/drawing/2014/main" id="{6FBE43F3-C6C6-DBBF-AE72-550077BD6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1020799" y="7134303"/>
              <a:ext cx="1006402" cy="968219"/>
            </a:xfrm>
            <a:prstGeom prst="rect">
              <a:avLst/>
            </a:prstGeom>
          </p:spPr>
        </p:pic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3375007F-E598-032F-BAD8-75E50CDD4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2005464" y="3039530"/>
              <a:ext cx="1302327" cy="1252916"/>
            </a:xfrm>
            <a:prstGeom prst="rect">
              <a:avLst/>
            </a:prstGeom>
          </p:spPr>
        </p:pic>
        <p:pic>
          <p:nvPicPr>
            <p:cNvPr id="218" name="Graphic 217">
              <a:extLst>
                <a:ext uri="{FF2B5EF4-FFF2-40B4-BE49-F238E27FC236}">
                  <a16:creationId xmlns:a16="http://schemas.microsoft.com/office/drawing/2014/main" id="{E0D7311F-4833-93AD-992F-1D0398E19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0016836" y="4659698"/>
              <a:ext cx="1302327" cy="1252916"/>
            </a:xfrm>
            <a:prstGeom prst="rect">
              <a:avLst/>
            </a:prstGeom>
          </p:spPr>
        </p:pic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655B6168-8A28-2F8B-1BB8-9771C4777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4826175" y="7403188"/>
              <a:ext cx="1302327" cy="1252916"/>
            </a:xfrm>
            <a:prstGeom prst="rect">
              <a:avLst/>
            </a:prstGeom>
          </p:spPr>
        </p:pic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EE2DD8E4-6741-5548-1538-7CA56C269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5948958">
              <a:off x="1266152" y="874485"/>
              <a:ext cx="1111886" cy="1069700"/>
            </a:xfrm>
            <a:prstGeom prst="rect">
              <a:avLst/>
            </a:prstGeom>
          </p:spPr>
        </p:pic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E0C7347F-6D0A-B9A0-2656-11EFFBC1E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554488" y="5446295"/>
              <a:ext cx="1302327" cy="1252916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18802218-73A4-B623-D185-16B89BD5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31104">
              <a:off x="6819696" y="6174373"/>
              <a:ext cx="1302327" cy="1252916"/>
            </a:xfrm>
            <a:prstGeom prst="rect">
              <a:avLst/>
            </a:prstGeom>
          </p:spPr>
        </p:pic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CB67E117-7C07-EF38-C0C3-FFFA06FA6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4751776" y="3000376"/>
              <a:ext cx="1302327" cy="1252916"/>
            </a:xfrm>
            <a:prstGeom prst="rect">
              <a:avLst/>
            </a:prstGeom>
          </p:spPr>
        </p:pic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CAE4F908-22AB-740B-12BE-D7FBA7DB3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7713373" y="1823444"/>
              <a:ext cx="1302327" cy="1252916"/>
            </a:xfrm>
            <a:prstGeom prst="rect">
              <a:avLst/>
            </a:prstGeom>
          </p:spPr>
        </p:pic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1BEC32AD-5EB0-020D-E1DC-9EFF8F662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2032315" y="-755227"/>
              <a:ext cx="1302327" cy="1252916"/>
            </a:xfrm>
            <a:prstGeom prst="rect">
              <a:avLst/>
            </a:prstGeom>
          </p:spPr>
        </p:pic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4CBF371A-72E5-BF2E-E7ED-996BDBAF33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0695312">
              <a:off x="4629652" y="5018165"/>
              <a:ext cx="1006402" cy="968219"/>
            </a:xfrm>
            <a:prstGeom prst="rect">
              <a:avLst/>
            </a:prstGeom>
          </p:spPr>
        </p:pic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670C5295-6CDC-634F-5AF6-2901CB5DD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4774630" y="630370"/>
              <a:ext cx="1006402" cy="968219"/>
            </a:xfrm>
            <a:prstGeom prst="rect">
              <a:avLst/>
            </a:prstGeom>
          </p:spPr>
        </p:pic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FF32E983-15E0-67A1-5BEC-07E07BEE8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8864680" y="3725686"/>
              <a:ext cx="1034471" cy="995223"/>
            </a:xfrm>
            <a:prstGeom prst="rect">
              <a:avLst/>
            </a:prstGeom>
          </p:spPr>
        </p:pic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63210BCF-9F6B-CC53-A2BA-52A932C49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6789337">
              <a:off x="9452872" y="9733181"/>
              <a:ext cx="1302327" cy="1252916"/>
            </a:xfrm>
            <a:prstGeom prst="rect">
              <a:avLst/>
            </a:prstGeom>
          </p:spPr>
        </p:pic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37D3C33C-92CB-56E2-D152-89F311326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6326544" y="-1350000"/>
              <a:ext cx="1302327" cy="1252916"/>
            </a:xfrm>
            <a:prstGeom prst="rect">
              <a:avLst/>
            </a:prstGeom>
          </p:spPr>
        </p:pic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41405F03-FA70-B7F3-B690-969E82B34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4003757">
              <a:off x="6071544" y="10444076"/>
              <a:ext cx="1006402" cy="968219"/>
            </a:xfrm>
            <a:prstGeom prst="rect">
              <a:avLst/>
            </a:prstGeom>
          </p:spPr>
        </p:pic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E8843BCF-E14F-4552-3181-3463B50B1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2675529">
              <a:off x="7623458" y="8463706"/>
              <a:ext cx="1302327" cy="1252916"/>
            </a:xfrm>
            <a:prstGeom prst="rect">
              <a:avLst/>
            </a:prstGeom>
          </p:spPr>
        </p:pic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21576F56-BA68-1C32-039C-2E3CDB19F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9107902" y="6989327"/>
              <a:ext cx="1302327" cy="1252916"/>
            </a:xfrm>
            <a:prstGeom prst="rect">
              <a:avLst/>
            </a:prstGeom>
          </p:spPr>
        </p:pic>
        <p:pic>
          <p:nvPicPr>
            <p:cNvPr id="234" name="Graphic 233">
              <a:extLst>
                <a:ext uri="{FF2B5EF4-FFF2-40B4-BE49-F238E27FC236}">
                  <a16:creationId xmlns:a16="http://schemas.microsoft.com/office/drawing/2014/main" id="{1C9EFA71-523A-5242-A366-9EB710007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1565950" y="7280538"/>
              <a:ext cx="1302327" cy="1252916"/>
            </a:xfrm>
            <a:prstGeom prst="rect">
              <a:avLst/>
            </a:prstGeom>
          </p:spPr>
        </p:pic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128C282E-C076-401A-AB39-30879A123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15712545">
              <a:off x="185148" y="9514951"/>
              <a:ext cx="1302327" cy="1252916"/>
            </a:xfrm>
            <a:prstGeom prst="rect">
              <a:avLst/>
            </a:prstGeom>
          </p:spPr>
        </p:pic>
        <p:pic>
          <p:nvPicPr>
            <p:cNvPr id="236" name="Graphic 235">
              <a:extLst>
                <a:ext uri="{FF2B5EF4-FFF2-40B4-BE49-F238E27FC236}">
                  <a16:creationId xmlns:a16="http://schemas.microsoft.com/office/drawing/2014/main" id="{B1410DC8-A27F-61D7-E60C-6A83C4A17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2931460" y="9475797"/>
              <a:ext cx="1302327" cy="1252916"/>
            </a:xfrm>
            <a:prstGeom prst="rect">
              <a:avLst/>
            </a:prstGeom>
          </p:spPr>
        </p:pic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B35FA4B0-8F62-F240-3612-0E107F90E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38715">
              <a:off x="3176817" y="12134673"/>
              <a:ext cx="1302327" cy="1252916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8DAB83CD-A8D7-CA72-7131-07D9877A0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>
              <a:off x="7289721" y="12859983"/>
              <a:ext cx="1034471" cy="995223"/>
            </a:xfrm>
            <a:prstGeom prst="rect">
              <a:avLst/>
            </a:prstGeom>
          </p:spPr>
        </p:pic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A6749542-A33F-9E86-3210-3CC5638B2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2346"/>
            <a:stretch/>
          </p:blipFill>
          <p:spPr>
            <a:xfrm rot="21255472">
              <a:off x="11439603" y="11464543"/>
              <a:ext cx="1302327" cy="1252916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2A65599-1CD2-E886-FF6A-AE5537DE4D11}"/>
              </a:ext>
            </a:extLst>
          </p:cNvPr>
          <p:cNvGrpSpPr/>
          <p:nvPr/>
        </p:nvGrpSpPr>
        <p:grpSpPr>
          <a:xfrm>
            <a:off x="-1267954" y="-17548939"/>
            <a:ext cx="14495363" cy="17267738"/>
            <a:chOff x="-1267954" y="-1108789"/>
            <a:chExt cx="14495363" cy="17267738"/>
          </a:xfrm>
        </p:grpSpPr>
        <p:pic>
          <p:nvPicPr>
            <p:cNvPr id="241" name="Picture 24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E72BAEE7-C781-BD31-60B4-239A27D35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6896025" y="3216802"/>
              <a:ext cx="2522118" cy="2528538"/>
            </a:xfrm>
            <a:prstGeom prst="rect">
              <a:avLst/>
            </a:prstGeom>
          </p:spPr>
        </p:pic>
        <p:pic>
          <p:nvPicPr>
            <p:cNvPr id="242" name="Picture 241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3819BE5-746E-285B-4408-2CEDAFCDE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7980848">
              <a:off x="10109582" y="-462710"/>
              <a:ext cx="2469970" cy="2476258"/>
            </a:xfrm>
            <a:prstGeom prst="rect">
              <a:avLst/>
            </a:prstGeom>
          </p:spPr>
        </p:pic>
        <p:pic>
          <p:nvPicPr>
            <p:cNvPr id="243" name="Picture 242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A1915FAE-C192-B090-8026-C403DE86A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1900713" y="1242198"/>
              <a:ext cx="2057404" cy="2062642"/>
            </a:xfrm>
            <a:prstGeom prst="rect">
              <a:avLst/>
            </a:prstGeom>
          </p:spPr>
        </p:pic>
        <p:pic>
          <p:nvPicPr>
            <p:cNvPr id="244" name="Picture 24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81F8E10-11EB-AE62-CA1D-F562B965E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1910355" y="4770160"/>
              <a:ext cx="2309779" cy="2315659"/>
            </a:xfrm>
            <a:prstGeom prst="rect">
              <a:avLst/>
            </a:prstGeom>
          </p:spPr>
        </p:pic>
        <p:pic>
          <p:nvPicPr>
            <p:cNvPr id="245" name="Picture 244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B49ABE9F-1650-FF1A-70CD-16C5049B1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5134354" y="-1108789"/>
              <a:ext cx="2469970" cy="2476258"/>
            </a:xfrm>
            <a:prstGeom prst="rect">
              <a:avLst/>
            </a:prstGeom>
          </p:spPr>
        </p:pic>
        <p:pic>
          <p:nvPicPr>
            <p:cNvPr id="246" name="Picture 245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10D8A3D0-B322-3EFC-070E-00025FB40C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10757439" y="6668138"/>
              <a:ext cx="2469970" cy="2476258"/>
            </a:xfrm>
            <a:prstGeom prst="rect">
              <a:avLst/>
            </a:prstGeom>
          </p:spPr>
        </p:pic>
        <p:pic>
          <p:nvPicPr>
            <p:cNvPr id="247" name="Picture 246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5C54C2B6-0A1B-04C6-A232-C698BBD65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4999593" y="8349583"/>
              <a:ext cx="2253526" cy="2259262"/>
            </a:xfrm>
            <a:prstGeom prst="rect">
              <a:avLst/>
            </a:prstGeom>
          </p:spPr>
        </p:pic>
        <p:pic>
          <p:nvPicPr>
            <p:cNvPr id="248" name="Picture 24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0AF25F69-CD5E-AC3E-9DF1-E1A57D3A3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9808131">
              <a:off x="8756521" y="10869499"/>
              <a:ext cx="2566709" cy="2573243"/>
            </a:xfrm>
            <a:prstGeom prst="rect">
              <a:avLst/>
            </a:prstGeom>
          </p:spPr>
        </p:pic>
        <p:pic>
          <p:nvPicPr>
            <p:cNvPr id="249" name="Picture 248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0858A44F-A173-057A-0288-116BAB787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1073163">
              <a:off x="-1267954" y="7736697"/>
              <a:ext cx="2389425" cy="2395508"/>
            </a:xfrm>
            <a:prstGeom prst="rect">
              <a:avLst/>
            </a:prstGeom>
          </p:spPr>
        </p:pic>
        <p:pic>
          <p:nvPicPr>
            <p:cNvPr id="250" name="Picture 249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12BC520C-87DC-B3DC-BBA5-3F9957F1D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5400000">
              <a:off x="1456054" y="10906710"/>
              <a:ext cx="2522118" cy="2528538"/>
            </a:xfrm>
            <a:prstGeom prst="rect">
              <a:avLst/>
            </a:prstGeom>
          </p:spPr>
        </p:pic>
        <p:pic>
          <p:nvPicPr>
            <p:cNvPr id="251" name="Picture 25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C83E8C36-B87E-5F3A-8B4F-7F175E964F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5"/>
                      </a14:imgEffect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17"/>
            <a:stretch/>
          </p:blipFill>
          <p:spPr>
            <a:xfrm rot="12073895">
              <a:off x="-1083940" y="13682691"/>
              <a:ext cx="2469970" cy="2476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906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PowerPoint Presentation</vt:lpstr>
      <vt:lpstr>DATA+AI  A TUTORIAL WEBSITE: LEARNING DATA ANALYSIS WITH CHATGPT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DATA+AI LEARNING DATA ANALYSIS WITH CHATGPT</dc:title>
  <dc:creator>Mark Strathie (student)</dc:creator>
  <cp:lastModifiedBy>Mark Strathie (student)</cp:lastModifiedBy>
  <cp:revision>12</cp:revision>
  <dcterms:created xsi:type="dcterms:W3CDTF">2024-02-03T21:06:16Z</dcterms:created>
  <dcterms:modified xsi:type="dcterms:W3CDTF">2024-02-04T02:11:18Z</dcterms:modified>
</cp:coreProperties>
</file>