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4"/>
  </p:notesMasterIdLst>
  <p:sldIdLst>
    <p:sldId id="264" r:id="rId2"/>
    <p:sldId id="271" r:id="rId3"/>
  </p:sldIdLst>
  <p:sldSz cx="18288000" cy="10282238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9"/>
    <p:restoredTop sz="78522"/>
  </p:normalViewPr>
  <p:slideViewPr>
    <p:cSldViewPr snapToGrid="0">
      <p:cViewPr varScale="1">
        <p:scale>
          <a:sx n="78" d="100"/>
          <a:sy n="78" d="100"/>
        </p:scale>
        <p:origin x="208" y="21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let’s look at the code…</a:t>
            </a:r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56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 the next video we will look at these libraries to understand how they work and what they can tell us about our document set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/>
              <a:t>Let’s look at the code…</a:t>
            </a:r>
          </a:p>
        </p:txBody>
      </p:sp>
    </p:spTree>
    <p:extLst>
      <p:ext uri="{BB962C8B-B14F-4D97-AF65-F5344CB8AC3E}">
        <p14:creationId xmlns:p14="http://schemas.microsoft.com/office/powerpoint/2010/main" val="29434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Building a Web Service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58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Calibri</vt:lpstr>
      <vt:lpstr>Arial</vt:lpstr>
      <vt:lpstr>Packt</vt:lpstr>
      <vt:lpstr>Let’s look at the code…</vt:lpstr>
      <vt:lpstr>Building a Web Service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Strefford, Mark Charles</cp:lastModifiedBy>
  <cp:revision>38</cp:revision>
  <dcterms:modified xsi:type="dcterms:W3CDTF">2018-08-24T11:14:32Z</dcterms:modified>
</cp:coreProperties>
</file>