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9" r:id="rId1"/>
  </p:sldMasterIdLst>
  <p:notesMasterIdLst>
    <p:notesMasterId r:id="rId9"/>
  </p:notesMasterIdLst>
  <p:sldIdLst>
    <p:sldId id="270" r:id="rId2"/>
    <p:sldId id="272" r:id="rId3"/>
    <p:sldId id="278" r:id="rId4"/>
    <p:sldId id="273" r:id="rId5"/>
    <p:sldId id="264" r:id="rId6"/>
    <p:sldId id="279" r:id="rId7"/>
    <p:sldId id="271" r:id="rId8"/>
  </p:sldIdLst>
  <p:sldSz cx="18288000" cy="10282238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0"/>
    <p:restoredTop sz="78522"/>
  </p:normalViewPr>
  <p:slideViewPr>
    <p:cSldViewPr snapToGrid="0">
      <p:cViewPr varScale="1">
        <p:scale>
          <a:sx n="77" d="100"/>
          <a:sy n="77" d="100"/>
        </p:scale>
        <p:origin x="216" y="264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One of the biggest ways of doing this is through topic modelling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would be the introduction slide</a:t>
            </a:r>
            <a:r>
              <a:rPr lang="en-US" baseline="0" dirty="0"/>
              <a:t> of the topic that you are covering in this subsection.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When this slide plays, you could talk about the main aim that we’d be covering in this video.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836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now let’s look at the code…</a:t>
            </a:r>
          </a:p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73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now let’s look at the code…</a:t>
            </a:r>
          </a:p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414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In the next video we will look at these libraries to understand how they work and what they can tell us about our document set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would be the slide</a:t>
            </a:r>
            <a:r>
              <a:rPr lang="en-US" baseline="0" dirty="0"/>
              <a:t> of the next video that you will be covering.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When this slide plays, you could talk about the main aim that we’d be covering in the next video.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921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 fontAlgn="base"/>
            <a:r>
              <a:rPr lang="en-GB" dirty="0"/>
              <a:t>Building a Web Service</a:t>
            </a:r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4402" dirty="0"/>
              <a:t>What will we cover in this video?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Font typeface="Calibri"/>
              <a:buChar char="●"/>
            </a:pPr>
            <a:r>
              <a:rPr lang="en" sz="4002" dirty="0">
                <a:solidFill>
                  <a:srgbClr val="434343"/>
                </a:solidFill>
              </a:rPr>
              <a:t>What is a web service?  And why use one?</a:t>
            </a:r>
          </a:p>
          <a:p>
            <a:pPr marL="914507" indent="-711281">
              <a:buClr>
                <a:srgbClr val="434343"/>
              </a:buClr>
              <a:buFont typeface="Calibri"/>
              <a:buChar char="●"/>
            </a:pPr>
            <a:r>
              <a:rPr lang="en" sz="4002" dirty="0">
                <a:solidFill>
                  <a:srgbClr val="434343"/>
                </a:solidFill>
              </a:rPr>
              <a:t>How will we build one?</a:t>
            </a:r>
          </a:p>
          <a:p>
            <a:pPr marL="914507" indent="-711281">
              <a:buClr>
                <a:srgbClr val="434343"/>
              </a:buClr>
              <a:buFont typeface="Calibri"/>
              <a:buChar char="●"/>
            </a:pPr>
            <a:r>
              <a:rPr lang="en-GB" sz="4002" dirty="0">
                <a:solidFill>
                  <a:srgbClr val="434343"/>
                </a:solidFill>
              </a:rPr>
              <a:t>Interrogating</a:t>
            </a:r>
            <a:r>
              <a:rPr lang="en" sz="4002" dirty="0">
                <a:solidFill>
                  <a:srgbClr val="434343"/>
                </a:solidFill>
              </a:rPr>
              <a:t> our LDA model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7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F941-13EE-6C4A-8A43-6650AC3A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Web Service? And why use one?</a:t>
            </a:r>
          </a:p>
        </p:txBody>
      </p:sp>
      <p:sp>
        <p:nvSpPr>
          <p:cNvPr id="3" name="Shape 149">
            <a:extLst>
              <a:ext uri="{FF2B5EF4-FFF2-40B4-BE49-F238E27FC236}">
                <a16:creationId xmlns:a16="http://schemas.microsoft.com/office/drawing/2014/main" id="{0F616080-327A-3C48-BF07-EF0B6EBF0789}"/>
              </a:ext>
            </a:extLst>
          </p:cNvPr>
          <p:cNvSpPr txBox="1">
            <a:spLocks/>
          </p:cNvSpPr>
          <p:nvPr/>
        </p:nvSpPr>
        <p:spPr>
          <a:xfrm>
            <a:off x="413459" y="1776131"/>
            <a:ext cx="17440478" cy="8042873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Font typeface="Calibri"/>
              <a:buChar char="●"/>
            </a:pPr>
            <a:r>
              <a:rPr lang="en" sz="4002" dirty="0">
                <a:solidFill>
                  <a:srgbClr val="434343"/>
                </a:solidFill>
              </a:rPr>
              <a:t>For our purposes, a web service provides an ability for different clients (web browsers, applications, etc.) to access our LDA model and find relevant documents</a:t>
            </a:r>
          </a:p>
          <a:p>
            <a:pPr marL="914507" indent="-711281">
              <a:buClr>
                <a:srgbClr val="434343"/>
              </a:buClr>
              <a:buFont typeface="Calibri"/>
              <a:buChar char="●"/>
            </a:pPr>
            <a:r>
              <a:rPr lang="en" sz="4002" dirty="0">
                <a:solidFill>
                  <a:srgbClr val="434343"/>
                </a:solidFill>
              </a:rPr>
              <a:t>It means we can manage our model centrally, rather than giving a copy of it to everyone that wants to use it</a:t>
            </a:r>
          </a:p>
          <a:p>
            <a:pPr marL="914507" indent="-711281">
              <a:buClr>
                <a:srgbClr val="434343"/>
              </a:buClr>
              <a:buFont typeface="Calibri"/>
              <a:buChar char="●"/>
            </a:pPr>
            <a:r>
              <a:rPr lang="en" sz="4002" dirty="0">
                <a:solidFill>
                  <a:srgbClr val="434343"/>
                </a:solidFill>
              </a:rPr>
              <a:t>We can keep it with our documents, manage it’s maturity and keep it up to date without changing the client applications that access it</a:t>
            </a:r>
          </a:p>
        </p:txBody>
      </p:sp>
    </p:spTree>
    <p:extLst>
      <p:ext uri="{BB962C8B-B14F-4D97-AF65-F5344CB8AC3E}">
        <p14:creationId xmlns:p14="http://schemas.microsoft.com/office/powerpoint/2010/main" val="153019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B22A-B00C-EB46-B4CF-65044E90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will we build our web service?</a:t>
            </a:r>
          </a:p>
        </p:txBody>
      </p:sp>
      <p:sp>
        <p:nvSpPr>
          <p:cNvPr id="5" name="Shape 149">
            <a:extLst>
              <a:ext uri="{FF2B5EF4-FFF2-40B4-BE49-F238E27FC236}">
                <a16:creationId xmlns:a16="http://schemas.microsoft.com/office/drawing/2014/main" id="{D7DF50DA-D785-9B46-8A1E-18C4C89D7CC0}"/>
              </a:ext>
            </a:extLst>
          </p:cNvPr>
          <p:cNvSpPr txBox="1">
            <a:spLocks/>
          </p:cNvSpPr>
          <p:nvPr/>
        </p:nvSpPr>
        <p:spPr>
          <a:xfrm>
            <a:off x="413459" y="1776131"/>
            <a:ext cx="17440478" cy="8042873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Font typeface="Calibri"/>
              <a:buChar char="●"/>
            </a:pPr>
            <a:r>
              <a:rPr lang="en" sz="4002" dirty="0">
                <a:solidFill>
                  <a:srgbClr val="434343"/>
                </a:solidFill>
              </a:rPr>
              <a:t>We will use the Python </a:t>
            </a:r>
            <a:r>
              <a:rPr lang="en" sz="4002">
                <a:solidFill>
                  <a:srgbClr val="434343"/>
                </a:solidFill>
              </a:rPr>
              <a:t>Flask library </a:t>
            </a: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5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976721" y="976049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dirty="0"/>
              <a:t>Let’s look at the code…</a:t>
            </a:r>
          </a:p>
        </p:txBody>
      </p:sp>
    </p:spTree>
    <p:extLst>
      <p:ext uri="{BB962C8B-B14F-4D97-AF65-F5344CB8AC3E}">
        <p14:creationId xmlns:p14="http://schemas.microsoft.com/office/powerpoint/2010/main" val="285971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976721" y="976049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dirty="0"/>
              <a:t>And now let’s see it in action…</a:t>
            </a:r>
          </a:p>
        </p:txBody>
      </p:sp>
    </p:spTree>
    <p:extLst>
      <p:ext uri="{BB962C8B-B14F-4D97-AF65-F5344CB8AC3E}">
        <p14:creationId xmlns:p14="http://schemas.microsoft.com/office/powerpoint/2010/main" val="216390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" dirty="0"/>
              <a:t>Next Module…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233</Words>
  <Application>Microsoft Macintosh PowerPoint</Application>
  <PresentationFormat>Custom</PresentationFormat>
  <Paragraphs>34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Roboto</vt:lpstr>
      <vt:lpstr>Calibri</vt:lpstr>
      <vt:lpstr>Arial</vt:lpstr>
      <vt:lpstr>Packt</vt:lpstr>
      <vt:lpstr>Building a Web Service</vt:lpstr>
      <vt:lpstr>What will we cover in this video?</vt:lpstr>
      <vt:lpstr>What is a Web Service? And why use one?</vt:lpstr>
      <vt:lpstr>How will we build our web service?</vt:lpstr>
      <vt:lpstr>Let’s look at the code…</vt:lpstr>
      <vt:lpstr>And now let’s see it in action…</vt:lpstr>
      <vt:lpstr>Next Module…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cp:lastModifiedBy>Strefford, Mark Charles</cp:lastModifiedBy>
  <cp:revision>32</cp:revision>
  <dcterms:modified xsi:type="dcterms:W3CDTF">2018-08-24T11:14:41Z</dcterms:modified>
</cp:coreProperties>
</file>