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9" r:id="rId1"/>
  </p:sldMasterIdLst>
  <p:notesMasterIdLst>
    <p:notesMasterId r:id="rId11"/>
  </p:notesMasterIdLst>
  <p:sldIdLst>
    <p:sldId id="270" r:id="rId2"/>
    <p:sldId id="262" r:id="rId3"/>
    <p:sldId id="281" r:id="rId4"/>
    <p:sldId id="273" r:id="rId5"/>
    <p:sldId id="288" r:id="rId6"/>
    <p:sldId id="294" r:id="rId7"/>
    <p:sldId id="295" r:id="rId8"/>
    <p:sldId id="289" r:id="rId9"/>
    <p:sldId id="287" r:id="rId10"/>
  </p:sldIdLst>
  <p:sldSz cx="18288000" cy="10282238"/>
  <p:notesSz cx="6858000" cy="9144000"/>
  <p:embeddedFontLst>
    <p:embeddedFont>
      <p:font typeface="Calibri" panose="020F0502020204030204" pitchFamily="34" charset="0"/>
      <p:regular r:id="rId12"/>
      <p:bold r:id="rId13"/>
      <p:italic r:id="rId14"/>
      <p:boldItalic r:id="rId15"/>
    </p:embeddedFont>
    <p:embeddedFont>
      <p:font typeface="Consolas" panose="020B0609020204030204" pitchFamily="49"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39" userDrawn="1">
          <p15:clr>
            <a:srgbClr val="A4A3A4"/>
          </p15:clr>
        </p15:guide>
        <p15:guide id="2" pos="5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F37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5B818-5B4B-48B1-9B93-774CE235BC5F}">
  <a:tblStyle styleId="{ACB5B818-5B4B-48B1-9B93-774CE235BC5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71"/>
    <p:restoredTop sz="83682"/>
  </p:normalViewPr>
  <p:slideViewPr>
    <p:cSldViewPr snapToGrid="0">
      <p:cViewPr varScale="1">
        <p:scale>
          <a:sx n="97" d="100"/>
          <a:sy n="97" d="100"/>
        </p:scale>
        <p:origin x="256" y="368"/>
      </p:cViewPr>
      <p:guideLst>
        <p:guide orient="horz" pos="3239"/>
        <p:guide pos="57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03T17:02:45.031"/>
    </inkml:context>
    <inkml:brush xml:id="br0">
      <inkml:brushProperty name="width" value="0.05" units="cm"/>
      <inkml:brushProperty name="height" value="0.05" units="cm"/>
      <inkml:brushProperty name="color" value="#E71224"/>
    </inkml:brush>
  </inkml:definitions>
  <inkml:trace contextRef="#ctx0" brushRef="#br0">674 736 24575,'17'-12'0,"-3"9"0,3-14 0,-5 16 0,0-5 0,-5 1 0,3 4 0,-8-10 0,8 4 0,-3 1 0,0-5 0,3 4 0,-3 0 0,5-3 0,0 3 0,0 0 0,0-4 0,0 10 0,-6-10 0,5 10 0,-5-4 0,6-1 0,0 5 0,-5-10 0,4 10 0,-5-4 0,1-1 0,3 5 0,-3-10 0,5 10 0,0-5 0,-5 1 0,3 4 0,-3-10 0,5 10 0,-6-10 0,5 10 0,-4-5 0,-1 1 0,5 3 0,-5-3 0,6 5 0,-5-5 0,4 3 0,-5-3 0,6 5 0,0 0 0,0 0 0,0 0 0,0 0 0,-5-5 0,3 3 0,-3-3 0,5 0 0,0 3 0,0-3 0,0 5 0,-1 0 0,1 0 0,0 0 0,0 0 0,0 0 0,0 0 0,0 0 0,0 0 0,0 0 0,0 0 0,0 0 0,0 0 0,0 0 0,0 0 0,0 0 0,0 0 0,-1 0 0,1 0 0,0 0 0,0 0 0,0 0 0,0 0 0,0 0 0,-5 5 0,3-4 0,-3 10 0,5-10 0,-6 10 0,5-10 0,-10 10 0,10-4 0,-10 5 0,5-1 0,-1-4 0,-4 4 0,10-5 0,-10 6 0,10-5 0,-10 3 0,10-3 0,-10 5 0,10-5 0,-10 3 0,4-3 0,1 0 0,-5 3 0,4-3 0,1-1 0,-5 5 0,-1-4 0,-1 5 0,-10 0 0,4-1 0,-5 1 0,0 0 0,0 0 0,0 0 0,0 0 0,0 0 0,0 0 0,-1-5 0,1 3 0,0-8 0,0 8 0,0-8 0,0 8 0,0-3 0,0-1 0,0 5 0,0-10 0,5 10 0,-4-10 0,5 5 0,-7-6 0,1 5 0,0-4 0,0 4 0,0-5 0,0 6 0,0-5 0,0 4 0,0-5 0,0 0 0,0 0 0,0 0 0,0 0 0,-1 0 0,1 0 0,0 0 0,0 0 0,0 0 0,0 0 0,0 0 0,-6 0 0,4 0 0,-4 0 0,6 0 0,0 0 0,0 0 0,-1 0 0,-5 0 0,5 0 0,-6 0 0,7 0 0,0 0 0,0 0 0,0 0 0,0 0 0,0 0 0,0 0 0,0 0 0,5-5 0,-4 4 0,5-10 0,-7 10 0,1-10 0,0 10 0,0-10 0,0 4 0,0 0 0,0 2 0,5 0 0,-3 3 0,8-8 0,-9 8 0,10-8 0,-10 8 0,10-9 0,-10 10 0,10-10 0,-10 5 0,10-1 0,-5 2 0</inkml:trace>
  <inkml:trace contextRef="#ctx0" brushRef="#br0" timeOffset="3145">2443 537 24575,'18'-6'0,"-4"5"0,4-5 0,-6 6 0,0 0 0,0 0 0,0 0 0,0 0 0,0 0 0,-1 0 0,1 0 0,-5-11 0,4 8 0,-5-9 0,6 12 0,0 0 0,0-5 0,0 3 0,0-8 0,0 8 0,0-8 0,0 8 0,-6-9 0,5 10 0,-4-10 0,5 5 0,-1-1 0,-4-4 0,4 10 0,-10-10 0,10 10 0,-10-10 0,10 10 0,-5-5 0,6 1 0,0 4 0,0-5 0,0 6 0,0 0 0,0 0 0,0 0 0,0 0 0,0 0 0,0 0 0,-1 0 0,1 0 0,0 0 0,0 0 0,0 0 0,0 0 0,0 0 0,0 0 0,0 0 0,0 0 0,0 0 0,0 0 0,0 0 0,0 0 0,0 6 0,0-5 0,-6 10 0,5-10 0,-5 9 0,6-3 0,0 5 0,0-5 0,-5 3 0,-2-3 0,0 0 0,-3 3 0,3-3 0,0 5 0,2 0 0,0 0 0,3 0 0,-3-6 0,-1 5 0,5-10 0,-10 10 0,10-10 0,-4 10 0,5-5 0,0 6 0,-6 0 0,5-5 0,-10 3 0,4-3 0,1 0 0,-10-2 0,2-5 0,-10 5 0,0 2 0,0 5 0,0 0 0,-6 0 0,4 0 0,-10 1 0,4 0 0,0-1 0,-5 1 0,12-6 0,-12 4 0,12-4 0,-6 0 0,1 4 0,5-10 0,-6 5 0,7-6 0,0 0 0,0 0 0,0 0 0,0 0 0,0 0 0,0 0 0,0 0 0,0 0 0,-1 0 0,1 0 0,0 0 0,0 0 0,0 0 0,0 0 0,0 0 0,0 0 0,0 0 0,0 0 0,0 0 0,0 0 0,0 0 0,-1 0 0,1 0 0,0 0 0,0-5 0,0-2 0,0 0 0,0-3 0,0 8 0,0-8 0,0 8 0,0-9 0,0 5 0,-1-6 0,7 0 0,-5 5 0,4-4 0,-5 4 0,6-5 0,-5 0 0,9 0 0,-8 0 0,8 0 0,-8 0 0,8 0 0,-8 0 0,3 0 0,-5 0 0,0 0 0,5-1 0,-4 7 0,10-5 0,-10 10 0,10-10 0,-5 10 0,6-5 0</inkml:trace>
  <inkml:trace contextRef="#ctx0" brushRef="#br0" timeOffset="8021">1174 1907 24575,'26'0'0,"-6"0"0,4 0 0,-4 0 0,13 0 0,-12 0 0,11 6 0,-5 2 0,0 11 0,6-10 0,0 8 0,-5-9 0,5 5 0,0-6 0,2 11 0,-6-9 0,9 11 0,-16-8 0,11-4 0,-7 4 0,-1-11 0,1 10 0,0-9 0,0 9 0,0-9 0,0 4 0,0-6 0,0 5 0,0-3 0,-1 4 0,1-1 0,0-3 0,0 3 0,-6-5 0,4 6 0,-10-4 0,4 3 0,0-5 0,-5 0 0,5 0 0,1 0 0,-6 0 0,5 0 0,0 0 0,2 0 0,0 0 0,4 0 0,-4 0 0,-1 0 0,6 0 0,-6 0 0,13 0 0,-11 0 0,8 0 0,-15-5 0,10 4 0,-10-10 0,4 4 0,-6 1 0,0-5 0,0 9 0,-1-8 0,1 8 0,0-8 0,0 8 0,0-8 0,0 8 0,0-9 0,0 10 0,0-4 0,0-1 0,0 5 0,0-10 0,0 10 0,0-4 0,0-1 0,-1 5 0,1-10 0,0 10 0,0-10 0,0 10 0,0-10 0,0 10 0,-5-10 0,3 10 0,-8-10 0,8 10 0,-8 0 0,3 8 0,-5 5 0,0 0 0,0 0 0,0 0 0,0 6 0,0-5 0,0 12 0,0-12 0,0 12 0,0-12 0,0 11 0,0-10 0,-5 4 0,3-6 0,-3 0 0,5 0 0,0 0 0,-6-6 0,5 5 0,-10-10 0,5 10 0,-6-4 0,0 5 0,-1-1 0,-5 2 0,5-1 0,-6-5 0,1 4 0,4-4 0,-4 0 0,0 4 0,4-4 0,-4 0 0,0 4 0,4-4 0,-11 0 0,12 3 0,-12-8 0,12 8 0,-12-9 0,5 11 0,1-11 0,0 5 0,1-6 0,4 0 0,-4 0 0,6 0 0,-6 0 0,4 0 0,-4 0 0,6 0 0,-6 0 0,4 0 0,-4 0 0,-1 0 0,6 0 0,-12 0 0,12 0 0,-6 0 0,1 0 0,4 0 0,-4 0 0,0 0 0,4 0 0,-10 0 0,10 0 0,-4 0 0,6 0 0,0 0 0,0 0 0,-7 0 0,6 0 0,-6 0 0,-4 0 0,8 0 0,-9 0 0,6 0 0,4 0 0,-4 0 0,6 0 0,-6 0 0,4 0 0,-4 0 0,-1 0 0,6 0 0,-5 0 0,5 0 0,1 0 0,0 0 0,0 0 0,-6 0 0,4 0 0,-4 0 0,6 0 0,-6 0 0,4 0 0,-4-6 0,0 5 0,4-10 0,-4 5 0,6-1 0,-1-4 0,1 4 0,0 1 0,0-5 0,0 10 0,0-5 0,0 1 0,0 4 0,0-10 0,0 9 0,0-3 0,0 0 0,-1 3 0,1-3 0,0 0 0,0 3 0,0-3 0,0 5 0,5-5 0,2-2 0,5-5 0,0 0 0,-5 0 0,3 0 0,-3-1 0,0 7 0,3-5 0,-3-2 0,5-1 0,0-4 0,0 6 0,0 0 0,0 0 0,0 0 0,0 0 0,0 0 0,0 0 0,0 0 0,0-1 0,0 1 0,0 0 0,0 0 0,0 0 0,0 5 0,0 2 0</inkml:trace>
  <inkml:trace contextRef="#ctx0" brushRef="#br0" timeOffset="11861">194 637 24575,'-12'0'0,"0"0"0,0 5 0,6 8 0,-6 7 0,6 0 0,-2 4 0,-2-11 0,8 6 0,-8-7 0,8-1 0,-9 1 0,10 0 0,-10 0 0,5-5 0,-6-2 0,0 1 0,-1-5 0,7 9 0,-5-8 0,10 8 0,-10-3 0,10 5 0,-5 0 0,6 0 0,0 0 0,0 0 0,0 0 0,0 0 0,0 0 0,0 6 0,0 1 0,0 1 0,0 4 0,0-10 0,0 10 0,0-10 0,0 4 0,0 0 0,0-5 0,0 12 0,0-12 0,0 12 0,0-12 0,0 5 0,0-6 0,0 6 0,6 2 0,-5 0 0,11 4 0,-11-11 0,11 12 0,-11-12 0,10 5 0,-9-6 0,3 0 0,-5 0 0,5 0 0,-3 0 0,3 0 0,-5 0 0,5 0 0,-3 0 0,3 0 0,-5 0 0,5 0 0,-4 0 0,5-1 0,-6 1 0,0 0 0,5 0 0,-4 0 0,10 0 0,-4 6 0,6 2 0,-6 6 0,4 0 0,-9-7 0,9 0 0,-10-8 0,4 1 0,1 0 0,-5 0 0,4-10 0,-5-10 0,0-6 0,0-17 0,0 9 0,0-18 0,7 5 0,-6-7 0,5-9 0,0 7 0,2-6 0,0 8 0,4 7 0,-11 2 0,5 7 0,0 0 0,-5 0 0,5 0 0,-6 6 0,0-5 0,0 12 0,0-12 0,0 12 0,0-6 0,0 1 0,0 4 0,0-4 0,0 6 0,0-6 0,0 4 0,0-4 0,0 0 0,0 4 0,0-4 0,0 6 0,0 0 0,0 0 0,0-1 0,0 1 0,0 0 0,0 0 0,0 0 0,0 0 0,0 0 0,0 0 0,0 0 0,0 0 0,0 0 0,0-7 0,0 6 0,0-6 0,0 7 0,0 0 0,-5 6 0,3 0 0,-3 6 0</inkml:trace>
  <inkml:trace contextRef="#ctx0" brushRef="#br0" timeOffset="14599">3443 548 24575,'0'18'0,"0"-4"0,0 10 0,0-10 0,0 10 0,0-4 0,0 5 0,0 1 0,0-6 0,0 4 0,0-10 0,0 10 0,0-4 0,0 0 0,0 11 0,0-16 0,0 17 0,0-12 0,0-1 0,0 6 0,0-6 0,0 1 0,0-2 0,0 0 0,0 2 0,0 6 0,0 0 0,0-7 0,0-1 0,0-6 0,0 0 0,0 0 0,0 0 0,0 0 0,0 0 0,0 0 0,0 0 0,6-5 0,0-2 0,6-5 0,-5-12 0,3 4 0,-3-10 0,6-1 0,-7 0 0,5-1 0,-4-5 0,0 12 0,5-12 0,-11 12 0,10-6 0,-10 7 0,10 0 0,-10 0 0,5 0 0,-6 0 0,0 0 0,0 0 0,0-7 0,0 6 0,0-5 0,0 5 0,0 1 0,0 0 0,0 0 0,0 0 0,0 0 0,0 0 0,0 0 0,0 0 0,5 0 0,-4 0 0,5 0 0,-6 0 0,0-1 0,0-5 0,0 5 0,0-6 0,0 7 0,0 0 0,0 0 0,0 0 0,0 0 0,0 0 0,0 0 0,0 0 0,0 0 0,-6 5 0,5-4 0,-4 4 0,-1-5 0,-1 0 0,1 0 0,-5 5 0,10 2 0,-5 5 0</inkml:trace>
  <inkml:trace contextRef="#ctx0" brushRef="#br0" timeOffset="16443">2491 102 24575,'6'-12'0,"6"0"0,8-1 0,0 6 0,-2 1 0,0 6 0,2-6 0,6 5 0,0-5 0,-7 6 0,-1 0 0,0 0 0,2 0 0,0-6 0,-2 5 0,-6-4 0,6-7 0,-4 9 0,10-8 0,-11 11 0,5 0 0,-6 0 0,0 0 0,0 0 0,0 0 0,0 0 0,0 0 0,0 0 0,0 0 0,0 0 0,0 0 0,0 0 0,0 0 0,0 0 0,0 0 0,0 0 0,-1 0 0,1 0 0,0 0 0,0 0 0,0 0 0,0 0 0,0 0 0,0 0 0,0 0 0,0 5 0,0 2 0,-6 5 0,5-6 0,-4 5 0,-1-5 0,5 6 0,-4-5 0,-1 4 0,5-10 0,-5 10 0,6-5 0,-5 6 0,-2 0 0,-5 0 0,0 0 0,0 0 0,6 0 0,-5 0 0,4 0 0,1 0 0,0-6 0,1 0 0,-2-6 0</inkml:trace>
  <inkml:trace contextRef="#ctx0" brushRef="#br0" timeOffset="18977">463 514 24575,'0'-12'0,"0"-7"0,0 0 0,5-1 0,-4-5 0,16 11 0,-14-10 0,14 15 0,-10-14 0,5 15 0,0-5 0,-5 2 0,4 10 0,-5-5 0,6 1 0,0 3 0,0-14 0,0 13 0,1-9 0,-1 7 0,0-2 0,0 0 0,0-3 0,0 3 0,-1 0 0,8 2 0,-6-1 0,5 5 0,0-4 0,-4-1 0,4 5 0,-6-4 0,6 5 0,-4-6 0,4 5 0,-6-4 0,6-1 0,-5 4 0,5-4 0,-6 1 0,0 4 0,0-5 0,0 1 0,0 4 0,0-5 0,0 6 0,0 0 0,0-5 0,0 4 0,0-5 0,6 6 0,-5 0 0,5 0 0,-6 0 0,0 0 0,0 0 0,0 0 0,0 0 0,0 0 0,0 0 0,0 0 0,0 0 0,0 0 0,0 0 0,0 0 0,0 0 0,-1 0 0,1 0 0,0 0 0,0 0 0,0 0 0,0 0 0,0 0 0,0 0 0,0 0 0,0 0 0,0 0 0,0 0 0,0 5 0,0-3 0,0 8 0,-6-8 0,-1 3 0</inkml:trace>
  <inkml:trace contextRef="#ctx0" brushRef="#br0" timeOffset="1.65353E6">1858 954 24575,'144'2'0,"-69"27"0,-27-15 0,-82-79 0,-27-11 0,28 46 0,-23 20 0,44 10 0,-10 0 0,7 0 0,-13 16 0,14-7 0,-14 24 0,13-12 0,-14 26 0,15-23 0,-4 21 0,6-30 0,5 8 0,2-12 0,5 1 0,0 0 0,-5 0 0,3 0 0,-3 0 0,5 6 0,0-4 0,0 4 0,-5-11 0,3 3 0,-3-3 0,5 5 0,0 0 0,0 0 0,0 0 0,0-1 0,0 8 0,0 0 0,0 7 0,0 0 0,0 0 0,0 0 0,6 0 0,0-7 0,7 6 0,-1-12 0,1 12 0,-1-12 0,1 5 0,-2-6 0,-4 0 0,4-5 0,-10 3 0,10-8 0,-10 8 0,10-3 0,-5-1 0,6 5 0,0-4 0,0 5 0,0-6 0,-5 5 0,3-10 0,-3 5 0,-1-1 0,5-4 0,-4 4 0,5-5 0,0 6 0,-1-5 0,1 4 0,0-5 0,6 0 0,2 0 0,6 0 0,-6 0 0,4 0 0,-4 0 0,-1 0 0,6 0 0,-12 0 0,12 0 0,-12 0 0,11 0 0,-10 0 0,4-5 0,5-2 0,-8-5 0,9 0 0,-12 5 0,-6-3 0,0 3 0,-6-5 0,0 0 0,0 0 0,0 0 0,0 0 0,0 0 0,0-1 0,0 1 0,0 0 0,0 0 0,0-6 0,0 4 0,0-10 0,0 4 0,0 0 0,-6-4 0,4 10 0,-3-4 0,-1 6 0,5 0 0,-5 0 0,1-1 0,4 1 0,-5-6 0,1 4 0,4-4 0,-5 6 0,1 0 0,4 0 0,-10 0 0,4 0 0,0 0 0,-3 0 0,8 0 0,-3-1 0,0 7 0,3-5 0,-8 4 0,8-5 0,-9 0 0,10-6 0,-10 4 0,10-4 0,-10 6 0,10 0 0,-10 5 0,4 2 0,1 5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03T17:30:36.377"/>
    </inkml:context>
    <inkml:brush xml:id="br0">
      <inkml:brushProperty name="width" value="0.05" units="cm"/>
      <inkml:brushProperty name="height" value="0.05" units="cm"/>
      <inkml:brushProperty name="color" value="#E71224"/>
    </inkml:brush>
  </inkml:definitions>
  <inkml:trace contextRef="#ctx0" brushRef="#br0">674 864 24575,'17'-14'0,"-3"11"0,3-17 0,-5 18 0,0-4 0,-5 0 0,3 4 0,-8-11 0,8 6 0,-3-1 0,0-5 0,3 5 0,-3 0 0,5-4 0,0 4 0,0 0 0,0-5 0,0 12 0,-6-12 0,5 12 0,-5-6 0,6 1 0,0 4 0,-5-10 0,4 10 0,-5-4 0,1 0 0,3 4 0,-3-11 0,5 12 0,0-5 0,-5-1 0,3 6 0,-3-12 0,5 11 0,-6-10 0,5 10 0,-4-4 0,-1 0 0,5 4 0,-5-4 0,6 6 0,-5-7 0,4 6 0,-5-5 0,6 6 0,0 0 0,0 0 0,0 0 0,0 0 0,-5-7 0,3 6 0,-3-6 0,5 1 0,0 5 0,0-6 0,0 7 0,-1 0 0,1 0 0,0 0 0,0 0 0,0 0 0,0 0 0,0 0 0,0 0 0,0 0 0,0 0 0,0 0 0,0 0 0,0 0 0,0 0 0,0 0 0,0 0 0,-1 0 0,1 0 0,0 0 0,0 0 0,0 0 0,0 0 0,0 0 0,-5 6 0,3-4 0,-3 10 0,5-10 0,-6 10 0,5-10 0,-10 11 0,10-6 0,-10 7 0,5 0 0,-1-6 0,-4 5 0,10-6 0,-10 7 0,10-6 0,-10 5 0,10-6 0,-10 7 0,10-6 0,-10 5 0,4-6 0,1 1 0,-5 5 0,4-6 0,1 1 0,-5 5 0,-1-6 0,-1 8 0,-10-1 0,4 0 0,-5 0 0,0 0 0,0 0 0,0 0 0,0 0 0,0 0 0,0 0 0,-1-7 0,1 6 0,0-12 0,0 12 0,0-12 0,0 12 0,0-5 0,0-1 0,0 6 0,0-12 0,5 12 0,-4-11 0,5 4 0,-7-6 0,1 6 0,0-4 0,0 4 0,0-6 0,0 6 0,0-4 0,0 4 0,0-6 0,0 0 0,0 0 0,0 0 0,0 0 0,-1 0 0,1 0 0,0 0 0,0 0 0,0 0 0,0 0 0,0 0 0,-6 0 0,4 0 0,-4 0 0,6 0 0,0 0 0,0 0 0,-1 0 0,-5 0 0,5 0 0,-6 0 0,7 0 0,0 0 0,0 0 0,0 0 0,0 0 0,0 0 0,0 0 0,0 0 0,5-7 0,-4 6 0,5-12 0,-7 12 0,1-12 0,0 12 0,0-12 0,0 5 0,0 0 0,0 2 0,5 0 0,-3 4 0,8-11 0,-9 12 0,10-12 0,-10 12 0,10-12 0,-10 11 0,10-10 0,-10 4 0,10 0 0,-5 2 0</inkml:trace>
  <inkml:trace contextRef="#ctx0" brushRef="#br0" timeOffset="1">2443 631 24575,'18'-7'0,"-4"5"0,4-5 0,-6 7 0,0 0 0,0 0 0,0 0 0,0 0 0,0 0 0,-1 0 0,1 0 0,-5-13 0,4 9 0,-5-9 0,6 13 0,0 0 0,0-6 0,0 4 0,0-11 0,0 12 0,0-12 0,0 12 0,-6-12 0,5 11 0,-4-10 0,5 4 0,-1 0 0,-4-5 0,4 12 0,-10-12 0,10 12 0,-10-12 0,10 12 0,-5-6 0,6 1 0,0 4 0,0-4 0,0 6 0,0 0 0,0 0 0,0 0 0,0 0 0,0 0 0,0 0 0,-1 0 0,1 0 0,0 0 0,0 0 0,0 0 0,0 0 0,0 0 0,0 0 0,0 0 0,0 0 0,0 0 0,0 0 0,0 0 0,0 0 0,0 6 0,0-4 0,-6 10 0,5-10 0,-5 10 0,6-4 0,0 6 0,0-6 0,-5 4 0,-2-4 0,0 0 0,-3 4 0,3-4 0,0 6 0,2 0 0,0 0 0,3 0 0,-3-6 0,-1 4 0,5-10 0,-10 10 0,10-10 0,-4 10 0,5-4 0,0 6 0,-6 0 0,5-6 0,-10 5 0,4-6 0,1 1 0,-10-2 0,2-6 0,-10 7 0,0 0 0,0 7 0,0 0 0,-6 1 0,4-1 0,-10 1 0,4 0 0,0-1 0,-5 2 0,12-9 0,-12 7 0,12-6 0,-6 0 0,1 5 0,5-11 0,-6 5 0,7-7 0,0 0 0,0 0 0,0 0 0,0 0 0,0 0 0,0 0 0,0 0 0,0 0 0,-1 0 0,1 0 0,0 0 0,0 0 0,0 0 0,0 0 0,0 0 0,0 0 0,0 0 0,0 0 0,0 0 0,0 0 0,0 0 0,-1 0 0,1 0 0,0 0 0,0-7 0,0-1 0,0 1 0,0-6 0,0 11 0,0-10 0,0 10 0,0-10 0,0 4 0,-1-6 0,7-1 0,-5 7 0,4-4 0,-5 4 0,6-6 0,-5 0 0,9-1 0,-8 1 0,8 0 0,-8 0 0,8 0 0,-8 0 0,3-1 0,-5 1 0,0 0 0,5 0 0,-4 6 0,10-5 0,-10 12 0,10-12 0,-5 12 0,6-6 0</inkml:trace>
  <inkml:trace contextRef="#ctx0" brushRef="#br0" timeOffset="2">1174 2240 24575,'26'0'0,"-6"0"0,4 0 0,-4 0 0,13 0 0,-12 0 0,11 6 0,-5 3 0,0 14 0,6-13 0,0 11 0,-5-12 0,5 6 0,0-6 0,2 12 0,-6-11 0,9 13 0,-16-8 0,11-6 0,-7 5 0,-1-13 0,1 13 0,0-13 0,0 13 0,0-12 0,0 4 0,0-6 0,0 7 0,0-5 0,-1 5 0,1-1 0,0-4 0,0 5 0,-6-7 0,4 7 0,-10-6 0,4 6 0,0-7 0,-5 0 0,5 0 0,1 0 0,-6 0 0,5 0 0,0 0 0,2 0 0,0 0 0,4 0 0,-4 0 0,-1 0 0,6 0 0,-6 0 0,13 0 0,-11 0 0,8 0 0,-15-6 0,10 4 0,-10-10 0,4 4 0,-6 0 0,0-5 0,0 12 0,-1-12 0,1 11 0,0-10 0,0 10 0,0-10 0,0 10 0,0-11 0,0 12 0,0-5 0,0-1 0,0 6 0,0-12 0,0 11 0,0-4 0,0 0 0,-1 4 0,1-10 0,0 10 0,0-11 0,0 12 0,0-12 0,0 12 0,-5-12 0,3 12 0,-8-12 0,8 11 0,-8 2 0,3 8 0,-5 6 0,0 0 0,0 0 0,0 0 0,0 7 0,0-5 0,0 13 0,0-13 0,0 12 0,0-12 0,0 13 0,0-14 0,-5 7 0,3-8 0,-3 0 0,5 0 0,0 0 0,-6-6 0,5 4 0,-10-10 0,5 10 0,-6-4 0,0 6 0,-1 0 0,-5 0 0,5 1 0,-6-7 0,1 5 0,4-5 0,-4 0 0,0 5 0,4-5 0,-4 0 0,0 5 0,4-5 0,-11 1 0,12 3 0,-12-10 0,12 10 0,-12-10 0,5 11 0,1-12 0,0 6 0,1-7 0,4 0 0,-4 0 0,6 0 0,-6 0 0,4 0 0,-4 0 0,6 0 0,-6 0 0,4 0 0,-4 0 0,-1 0 0,6 0 0,-12 0 0,12 0 0,-6 0 0,1 0 0,4 0 0,-4 0 0,0 0 0,4 0 0,-10 0 0,10 0 0,-4 0 0,6 0 0,0 0 0,0 0 0,-7 0 0,6 0 0,-6 0 0,-4 0 0,8 0 0,-9 0 0,6 0 0,4 0 0,-4 0 0,6 0 0,-6 0 0,4 0 0,-4 0 0,-1 0 0,6 0 0,-5 0 0,5 0 0,1 0 0,0 0 0,0 0 0,-6 0 0,4 0 0,-4 0 0,6 0 0,-6 0 0,4 0 0,-4-6 0,0 4 0,4-11 0,-4 6 0,6-1 0,-1-5 0,1 5 0,0 0 0,0-4 0,0 10 0,0-4 0,0 0 0,0 4 0,0-11 0,0 12 0,0-5 0,0-1 0,-1 6 0,1-6 0,0 1 0,0 4 0,0-4 0,0 6 0,5-6 0,2-2 0,5-6 0,0 0 0,-5-1 0,3 1 0,-3 0 0,0 6 0,3-4 0,-3-4 0,5 0 0,0-5 0,0 7 0,0 0 0,0-1 0,0 1 0,0 0 0,0 0 0,0 0 0,0-1 0,0 1 0,0 0 0,0 0 0,0 0 0,0 0 0,0 6 0,0 1 0</inkml:trace>
  <inkml:trace contextRef="#ctx0" brushRef="#br0" timeOffset="3">194 748 24575,'-12'0'0,"0"0"0,0 6 0,6 9 0,-6 9 0,6-1 0,-2 5 0,-2-12 0,8 5 0,-8-7 0,8 0 0,-9 0 0,10 0 0,-10 0 0,5-6 0,-6-2 0,0 1 0,-1-6 0,7 12 0,-5-12 0,10 12 0,-10-6 0,10 8 0,-5-1 0,6 0 0,0 0 0,0 0 0,0 0 0,0 0 0,0 0 0,0 7 0,0 2 0,0 0 0,0 6 0,0-13 0,0 12 0,0-12 0,0 5 0,0 1 0,0-7 0,0 14 0,0-13 0,0 12 0,0-12 0,0 5 0,0-7 0,0 8 0,6 1 0,-5 0 0,11 6 0,-11-14 0,11 14 0,-11-13 0,10 5 0,-9-7 0,3 0 0,-5 0 0,5 0 0,-3 0 0,3 0 0,-5 0 0,5 0 0,-3 0 0,3 0 0,-5 0 0,5 0 0,-4 0 0,5 0 0,-6 0 0,0 0 0,5 0 0,-4 0 0,10 0 0,-4 8 0,6 1 0,-6 7 0,4 1 0,-9-8 0,9-2 0,-10-7 0,4 0 0,1 0 0,-5 0 0,4-12 0,-5-11 0,0-7 0,0-22 0,0 13 0,0-22 0,7 6 0,-6-9 0,5-9 0,0 7 0,2-7 0,0 10 0,4 8 0,-11 2 0,5 8 0,0 1 0,-5-1 0,5 1 0,-6 6 0,0-4 0,0 12 0,0-13 0,0 13 0,0-6 0,0 1 0,0 5 0,0-5 0,0 6 0,0-6 0,0 5 0,0-6 0,0 1 0,0 5 0,0-5 0,0 6 0,0 1 0,0 0 0,0 0 0,0 0 0,0-1 0,0 1 0,0 0 0,0 0 0,0 0 0,0-1 0,0 1 0,0 0 0,0 0 0,0-8 0,0 6 0,0-5 0,0 7 0,0 0 0,-5 6 0,3 1 0,-3 7 0</inkml:trace>
  <inkml:trace contextRef="#ctx0" brushRef="#br0" timeOffset="4">3443 644 24575,'0'21'0,"0"-5"0,0 12 0,0-12 0,0 13 0,0-6 0,0 7 0,0 1 0,0-8 0,0 5 0,0-12 0,0 13 0,0-6 0,0 0 0,0 14 0,0-19 0,0 19 0,0-14 0,0 0 0,0 6 0,0-6 0,0 0 0,0-2 0,0 0 0,0 3 0,0 6 0,0 0 0,0-7 0,0-1 0,0-8 0,0 0 0,0 0 0,0 0 0,0 0 0,0 0 0,0 0 0,0 0 0,6-6 0,0-2 0,6-6 0,-5-14 0,3 5 0,-3-13 0,6 1 0,-7-3 0,5 1 0,-4-6 0,0 13 0,5-12 0,-11 12 0,10-6 0,-10 8 0,10 0 0,-10 0 0,5-1 0,-6 1 0,0 0 0,0 0 0,0-8 0,0 6 0,0-5 0,0 7 0,0 0 0,0-1 0,0 1 0,0 0 0,0 0 0,0 0 0,0-1 0,0 1 0,5 0 0,-4 0 0,5 0 0,-6 0 0,0-1 0,0-6 0,0 5 0,0-6 0,0 8 0,0 0 0,0 0 0,0 0 0,0 0 0,0-1 0,0 1 0,0 0 0,0 0 0,-6 6 0,5-5 0,-4 5 0,-1-6 0,-1 0 0,1 0 0,-5 6 0,10 2 0,-5 6 0</inkml:trace>
  <inkml:trace contextRef="#ctx0" brushRef="#br0" timeOffset="5">2491 120 24575,'6'-14'0,"6"-1"0,8 0 0,0 7 0,-2 1 0,0 7 0,2-7 0,6 5 0,0-4 0,-7 6 0,-1 0 0,0 0 0,2 0 0,0-7 0,-2 6 0,-6-6 0,6-6 0,-4 9 0,10-9 0,-11 13 0,5 0 0,-6 0 0,0 0 0,0 0 0,0 0 0,0 0 0,0 0 0,0 0 0,0 0 0,0 0 0,0 0 0,0 0 0,0 0 0,0 0 0,0 0 0,0 0 0,-1 0 0,1 0 0,0 0 0,0 0 0,0 0 0,0 0 0,0 0 0,0 0 0,0 0 0,0 6 0,0 2 0,-6 6 0,5-6 0,-4 4 0,-1-4 0,5 6 0,-4-6 0,-1 4 0,5-10 0,-5 10 0,6-4 0,-5 6 0,-2 0 0,-5 0 0,0 0 0,0 0 0,6 0 0,-5 0 0,4 0 0,1 0 0,0-6 0,1-2 0,-2-6 0</inkml:trace>
  <inkml:trace contextRef="#ctx0" brushRef="#br0" timeOffset="6">463 603 24575,'0'-14'0,"0"-7"0,0-3 0,5 1 0,-4-6 0,16 13 0,-14-13 0,14 19 0,-10-17 0,5 17 0,0-5 0,-5 2 0,4 11 0,-5-4 0,6 0 0,0 4 0,0-18 0,0 17 0,1-11 0,-1 8 0,0-2 0,0 0 0,0-4 0,0 4 0,-1 0 0,8 2 0,-6-1 0,5 6 0,0-5 0,-4-1 0,4 6 0,-6-6 0,6 7 0,-4-6 0,4 4 0,-6-4 0,6-1 0,-5 6 0,5-6 0,-6 0 0,0 6 0,0-5 0,0-1 0,0 6 0,0-6 0,0 7 0,0 0 0,0-6 0,0 5 0,0-6 0,6 7 0,-5 0 0,5 0 0,-6 0 0,0 0 0,0 0 0,0 0 0,0 0 0,0 0 0,0 0 0,0 0 0,0 0 0,0 0 0,0 0 0,0 0 0,0 0 0,-1 0 0,1 0 0,0 0 0,0 0 0,0 0 0,0 0 0,0 0 0,0 0 0,0 0 0,0 0 0,0 0 0,0 0 0,0 6 0,0-4 0,0 10 0,-6-10 0,-1 4 0</inkml:trace>
  <inkml:trace contextRef="#ctx0" brushRef="#br0" timeOffset="7">1858 1120 24575,'144'3'0,"-69"30"0,-27-16 0,-82-93 0,-27-14 0,28 56 0,-23 21 0,44 13 0,-10 0 0,7 0 0,-13 19 0,14-8 0,-14 28 0,13-15 0,-14 31 0,15-27 0,-4 26 0,6-37 0,5 10 0,2-13 0,5 0 0,0 0 0,-5 0 0,3 0 0,-3 0 0,5 7 0,0-5 0,0 5 0,-5-13 0,3 4 0,-3-4 0,5 6 0,0 0 0,0 0 0,0 0 0,0 0 0,0 7 0,0 3 0,0 6 0,0 0 0,0 1 0,0-1 0,6 1 0,0-8 0,7 5 0,-1-12 0,1 13 0,-1-14 0,1 7 0,-2-8 0,-4 0 0,4-6 0,-10 4 0,10-10 0,-10 10 0,10-4 0,-5 0 0,6 4 0,0-4 0,0 6 0,0-6 0,-5 4 0,3-10 0,-3 4 0,-1 0 0,5-4 0,-4 4 0,5-6 0,0 6 0,-1-4 0,1 4 0,0-6 0,6 0 0,2 0 0,6 0 0,-6 0 0,4 0 0,-4 0 0,-1 0 0,6 0 0,-12 0 0,12 0 0,-12 0 0,11 0 0,-10 0 0,4-6 0,5-2 0,-8-6 0,9-1 0,-12 8 0,-6-6 0,0 5 0,-6-6 0,0 0 0,0-1 0,0 1 0,0 0 0,0 0 0,0 0 0,0 0 0,0-1 0,0 1 0,0-7 0,0 5 0,0-13 0,0 6 0,0-1 0,-6-4 0,4 12 0,-3-6 0,-1 8 0,5 0 0,-5 0 0,1-1 0,4 1 0,-5-7 0,1 5 0,4-6 0,-5 8 0,1 0 0,4 0 0,-10 0 0,4-1 0,0 1 0,-3 0 0,8 0 0,-3 0 0,0 6 0,3-5 0,-8 5 0,8-6 0,-9 0 0,10-7 0,-10 5 0,10-6 0,-10 8 0,10 0 0,-10 6 0,4 2 0,1 6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24330538"/>
      </p:ext>
    </p:extLst>
  </p:cSld>
  <p:clrMap bg1="lt1" tx1="dk1" bg2="dk2" tx2="lt2" accent1="accent1" accent2="accent2" accent3="accent3" accent4="accent4" accent5="accent5" accent6="accent6" hlink="hlink" folHlink="folHlink"/>
  <p:notesStyle>
    <a:lvl1pPr marL="0" algn="l" defTabSz="1829425" rtl="0" eaLnBrk="1" latinLnBrk="0" hangingPunct="1">
      <a:defRPr sz="2402" kern="1200">
        <a:solidFill>
          <a:schemeClr val="tx1"/>
        </a:solidFill>
        <a:latin typeface="+mn-lt"/>
        <a:ea typeface="+mn-ea"/>
        <a:cs typeface="+mn-cs"/>
      </a:defRPr>
    </a:lvl1pPr>
    <a:lvl2pPr marL="914713" algn="l" defTabSz="1829425" rtl="0" eaLnBrk="1" latinLnBrk="0" hangingPunct="1">
      <a:defRPr sz="2402" kern="1200">
        <a:solidFill>
          <a:schemeClr val="tx1"/>
        </a:solidFill>
        <a:latin typeface="+mn-lt"/>
        <a:ea typeface="+mn-ea"/>
        <a:cs typeface="+mn-cs"/>
      </a:defRPr>
    </a:lvl2pPr>
    <a:lvl3pPr marL="1829425" algn="l" defTabSz="1829425" rtl="0" eaLnBrk="1" latinLnBrk="0" hangingPunct="1">
      <a:defRPr sz="2402" kern="1200">
        <a:solidFill>
          <a:schemeClr val="tx1"/>
        </a:solidFill>
        <a:latin typeface="+mn-lt"/>
        <a:ea typeface="+mn-ea"/>
        <a:cs typeface="+mn-cs"/>
      </a:defRPr>
    </a:lvl3pPr>
    <a:lvl4pPr marL="2744137" algn="l" defTabSz="1829425" rtl="0" eaLnBrk="1" latinLnBrk="0" hangingPunct="1">
      <a:defRPr sz="2402" kern="1200">
        <a:solidFill>
          <a:schemeClr val="tx1"/>
        </a:solidFill>
        <a:latin typeface="+mn-lt"/>
        <a:ea typeface="+mn-ea"/>
        <a:cs typeface="+mn-cs"/>
      </a:defRPr>
    </a:lvl4pPr>
    <a:lvl5pPr marL="3658848" algn="l" defTabSz="1829425" rtl="0" eaLnBrk="1" latinLnBrk="0" hangingPunct="1">
      <a:defRPr sz="2402" kern="1200">
        <a:solidFill>
          <a:schemeClr val="tx1"/>
        </a:solidFill>
        <a:latin typeface="+mn-lt"/>
        <a:ea typeface="+mn-ea"/>
        <a:cs typeface="+mn-cs"/>
      </a:defRPr>
    </a:lvl5pPr>
    <a:lvl6pPr marL="4573561" algn="l" defTabSz="1829425" rtl="0" eaLnBrk="1" latinLnBrk="0" hangingPunct="1">
      <a:defRPr sz="2402" kern="1200">
        <a:solidFill>
          <a:schemeClr val="tx1"/>
        </a:solidFill>
        <a:latin typeface="+mn-lt"/>
        <a:ea typeface="+mn-ea"/>
        <a:cs typeface="+mn-cs"/>
      </a:defRPr>
    </a:lvl6pPr>
    <a:lvl7pPr marL="5488274" algn="l" defTabSz="1829425" rtl="0" eaLnBrk="1" latinLnBrk="0" hangingPunct="1">
      <a:defRPr sz="2402" kern="1200">
        <a:solidFill>
          <a:schemeClr val="tx1"/>
        </a:solidFill>
        <a:latin typeface="+mn-lt"/>
        <a:ea typeface="+mn-ea"/>
        <a:cs typeface="+mn-cs"/>
      </a:defRPr>
    </a:lvl7pPr>
    <a:lvl8pPr marL="6402985" algn="l" defTabSz="1829425" rtl="0" eaLnBrk="1" latinLnBrk="0" hangingPunct="1">
      <a:defRPr sz="2402" kern="1200">
        <a:solidFill>
          <a:schemeClr val="tx1"/>
        </a:solidFill>
        <a:latin typeface="+mn-lt"/>
        <a:ea typeface="+mn-ea"/>
        <a:cs typeface="+mn-cs"/>
      </a:defRPr>
    </a:lvl8pPr>
    <a:lvl9pPr marL="7317698" algn="l" defTabSz="1829425" rtl="0" eaLnBrk="1" latinLnBrk="0" hangingPunct="1">
      <a:defRPr sz="24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[Mandatory Slide]</a:t>
            </a:r>
            <a:br>
              <a:rPr lang="en-US" dirty="0"/>
            </a:br>
            <a:r>
              <a:rPr lang="en-US" dirty="0"/>
              <a:t>This would be the introduction slide</a:t>
            </a:r>
            <a:r>
              <a:rPr lang="en-US" baseline="0" dirty="0"/>
              <a:t> of the topic that you are covering in this subsection.</a:t>
            </a:r>
          </a:p>
          <a:p>
            <a:pPr lvl="0" rtl="0">
              <a:spcBef>
                <a:spcPts val="0"/>
              </a:spcBef>
              <a:buNone/>
            </a:pPr>
            <a:r>
              <a:rPr lang="en-US" baseline="0" dirty="0"/>
              <a:t>When this slide plays, you could talk about the main aim that we’d be covering in this video.</a:t>
            </a:r>
            <a:endParaRPr lang="en-US" dirty="0"/>
          </a:p>
          <a:p>
            <a:pPr lvl="0" rtl="0">
              <a:spcBef>
                <a:spcPts val="0"/>
              </a:spcBef>
              <a:buNone/>
            </a:pPr>
            <a:endParaRPr dirty="0"/>
          </a:p>
        </p:txBody>
      </p:sp>
    </p:spTree>
    <p:extLst>
      <p:ext uri="{BB962C8B-B14F-4D97-AF65-F5344CB8AC3E}">
        <p14:creationId xmlns:p14="http://schemas.microsoft.com/office/powerpoint/2010/main" val="38735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436521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The LFW dataset is available as part of </a:t>
            </a:r>
            <a:r>
              <a:rPr lang="en-US" dirty="0" err="1"/>
              <a:t>SKLearn</a:t>
            </a:r>
            <a:r>
              <a:rPr lang="en-US" dirty="0"/>
              <a:t> but the images are much smaller.  We want to take a good size image (250x250 pixels in the LFW download).  </a:t>
            </a:r>
          </a:p>
          <a:p>
            <a:pPr lvl="0" rtl="0">
              <a:spcBef>
                <a:spcPts val="0"/>
              </a:spcBef>
              <a:buNone/>
            </a:pPr>
            <a:endParaRPr lang="en-US" dirty="0"/>
          </a:p>
          <a:p>
            <a:pPr lvl="0" rtl="0">
              <a:spcBef>
                <a:spcPts val="0"/>
              </a:spcBef>
              <a:buNone/>
            </a:pPr>
            <a:r>
              <a:rPr lang="en-US" dirty="0"/>
              <a:t>In order to activate and AWS account, you need a credit card.  I spend about 20¢ when creating this module, so even with extensive testing I’d be very surprised if your spend exceeded a few dollars.  However, I would stress it’s important to set up billing alerts at a level you are comfortable with, and to shut down or delete anything you no longer need once you no longer need them (some AWS charges are for storage, not just for usage)</a:t>
            </a:r>
          </a:p>
          <a:p>
            <a:pPr lvl="0" rtl="0">
              <a:spcBef>
                <a:spcPts val="0"/>
              </a:spcBef>
              <a:buNone/>
            </a:pPr>
            <a:endParaRPr lang="en-US" dirty="0"/>
          </a:p>
          <a:p>
            <a:pPr lvl="0" rtl="0">
              <a:spcBef>
                <a:spcPts val="0"/>
              </a:spcBef>
              <a:buNone/>
            </a:pPr>
            <a:r>
              <a:rPr lang="en-US" dirty="0"/>
              <a:t>We’ll also use a webcam.  These can be purchased relatively cheaply if you don’t have one, if it’s suitable for a good quality Skype call then it will be OK for our purposes. I use the one inbuilt in my laptop but I’ve seen good quality options for circa $20.  With one eye on a future module, if your PC doesn’t have an inbuilt Microphone, then it may be beneficial to get a webcam with a microphone built in.</a:t>
            </a:r>
          </a:p>
          <a:p>
            <a:pPr lvl="0">
              <a:spcBef>
                <a:spcPts val="0"/>
              </a:spcBef>
              <a:buNone/>
            </a:pPr>
            <a:endParaRPr dirty="0"/>
          </a:p>
        </p:txBody>
      </p:sp>
    </p:spTree>
    <p:extLst>
      <p:ext uri="{BB962C8B-B14F-4D97-AF65-F5344CB8AC3E}">
        <p14:creationId xmlns:p14="http://schemas.microsoft.com/office/powerpoint/2010/main" val="398397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[Mandatory Slide]</a:t>
            </a:r>
            <a:br>
              <a:rPr lang="en-US" dirty="0"/>
            </a:br>
            <a:r>
              <a:rPr lang="en-US" dirty="0"/>
              <a:t>This would be the introduction slide</a:t>
            </a:r>
            <a:r>
              <a:rPr lang="en-US" baseline="0" dirty="0"/>
              <a:t> of the topic that you are covering in this subsection.</a:t>
            </a:r>
          </a:p>
          <a:p>
            <a:pPr lvl="0" rtl="0">
              <a:spcBef>
                <a:spcPts val="0"/>
              </a:spcBef>
              <a:buNone/>
            </a:pPr>
            <a:r>
              <a:rPr lang="en-US" baseline="0" dirty="0"/>
              <a:t>When this slide plays, you could talk about the main aim that we’d be covering in this video.</a:t>
            </a:r>
            <a:endParaRPr lang="en-US" dirty="0"/>
          </a:p>
          <a:p>
            <a:pPr lvl="0" rtl="0">
              <a:spcBef>
                <a:spcPts val="0"/>
              </a:spcBef>
              <a:buNone/>
            </a:pPr>
            <a:endParaRPr dirty="0"/>
          </a:p>
        </p:txBody>
      </p:sp>
    </p:spTree>
    <p:extLst>
      <p:ext uri="{BB962C8B-B14F-4D97-AF65-F5344CB8AC3E}">
        <p14:creationId xmlns:p14="http://schemas.microsoft.com/office/powerpoint/2010/main" val="4098192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Simply put, face detection “detects” faces in an image, so gives us an indication of whether the image contains a face or faces and where they are.  See the bounding box in the top image. </a:t>
            </a:r>
          </a:p>
          <a:p>
            <a:pPr lvl="0" rtl="0">
              <a:spcBef>
                <a:spcPts val="0"/>
              </a:spcBef>
              <a:buNone/>
            </a:pPr>
            <a:endParaRPr lang="en-US" dirty="0"/>
          </a:p>
          <a:p>
            <a:pPr lvl="0" rtl="0">
              <a:spcBef>
                <a:spcPts val="0"/>
              </a:spcBef>
              <a:buNone/>
            </a:pPr>
            <a:r>
              <a:rPr lang="en-US" dirty="0"/>
              <a:t>Face detection takes things a step further and tells us who the face or faces belong to.</a:t>
            </a:r>
          </a:p>
          <a:p>
            <a:pPr lvl="0" rtl="0">
              <a:spcBef>
                <a:spcPts val="0"/>
              </a:spcBef>
              <a:buNone/>
            </a:pPr>
            <a:endParaRPr lang="en-US" dirty="0"/>
          </a:p>
          <a:p>
            <a:pPr lvl="0" rtl="0">
              <a:spcBef>
                <a:spcPts val="0"/>
              </a:spcBef>
              <a:buNone/>
            </a:pPr>
            <a:r>
              <a:rPr lang="en-US" dirty="0"/>
              <a:t>Of course, as with most things in AI, this is never an exact science so we’ll get a percentage confidence in who’s face it is.  Part of the tuning of an algorithm is determining at what level you want to accept confidence as good enough.  And we’ll cover this as we go through the rest of this module.</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2727791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is the typical approach for recognizing faces in an image.  </a:t>
            </a:r>
          </a:p>
          <a:p>
            <a:pPr lvl="0" rtl="0">
              <a:spcBef>
                <a:spcPts val="0"/>
              </a:spcBef>
              <a:buNone/>
            </a:pPr>
            <a:endParaRPr lang="en-US" dirty="0"/>
          </a:p>
          <a:p>
            <a:pPr lvl="0" rtl="0">
              <a:spcBef>
                <a:spcPts val="0"/>
              </a:spcBef>
              <a:buNone/>
            </a:pPr>
            <a:r>
              <a:rPr lang="en-US" dirty="0"/>
              <a:t>We take an input image and align the face in order to perform feature extraction.  In this example, we’re suggesting that the features could be the location of the eyes, mouth, etc. The shape, size and  distance of these features from each other is often used as a unique identifier for faces.  We turn this into a vector and match this against our database of known faces in order to determine whose face this is.</a:t>
            </a:r>
          </a:p>
          <a:p>
            <a:pPr lvl="0" rtl="0">
              <a:spcBef>
                <a:spcPts val="0"/>
              </a:spcBef>
              <a:buNone/>
            </a:pPr>
            <a:endParaRPr lang="en-US" dirty="0"/>
          </a:p>
          <a:p>
            <a:pPr lvl="0" rtl="0">
              <a:spcBef>
                <a:spcPts val="0"/>
              </a:spcBef>
              <a:buNone/>
            </a:pPr>
            <a:r>
              <a:rPr lang="en-US" dirty="0"/>
              <a:t>There are a number of approaches for extracting features, we’ll use one call HOG, or Histogram Of Orientated Gradients.  This is used to determine the change in gradient of parts of an image, and in this case, faces give a unique fingerprint as it were.  HOG is relatively lightweight in terms of processing power and was one of the approaches that originally enabled cameras and phones to do face detection. </a:t>
            </a:r>
          </a:p>
          <a:p>
            <a:pPr lvl="0" rtl="0">
              <a:spcBef>
                <a:spcPts val="0"/>
              </a:spcBef>
              <a:buNone/>
            </a:pPr>
            <a:endParaRPr lang="en-US" dirty="0"/>
          </a:p>
          <a:p>
            <a:pPr lvl="0" rtl="0">
              <a:spcBef>
                <a:spcPts val="0"/>
              </a:spcBef>
              <a:buNone/>
            </a:pPr>
            <a:endParaRPr lang="en-US" dirty="0"/>
          </a:p>
        </p:txBody>
      </p:sp>
    </p:spTree>
    <p:extLst>
      <p:ext uri="{BB962C8B-B14F-4D97-AF65-F5344CB8AC3E}">
        <p14:creationId xmlns:p14="http://schemas.microsoft.com/office/powerpoint/2010/main" val="4265894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Simply put, face detection “detects” faces in an image, so gives us an indication of whether the image contains a face or faces and where they are.  See the bounding box in the top image. </a:t>
            </a:r>
          </a:p>
          <a:p>
            <a:pPr lvl="0" rtl="0">
              <a:spcBef>
                <a:spcPts val="0"/>
              </a:spcBef>
              <a:buNone/>
            </a:pPr>
            <a:endParaRPr lang="en-US" dirty="0"/>
          </a:p>
          <a:p>
            <a:pPr lvl="0" rtl="0">
              <a:spcBef>
                <a:spcPts val="0"/>
              </a:spcBef>
              <a:buNone/>
            </a:pPr>
            <a:r>
              <a:rPr lang="en-US" dirty="0"/>
              <a:t>Face detection takes things a step further and tells us who the face or faces belong to.</a:t>
            </a:r>
          </a:p>
          <a:p>
            <a:pPr lvl="0" rtl="0">
              <a:spcBef>
                <a:spcPts val="0"/>
              </a:spcBef>
              <a:buNone/>
            </a:pPr>
            <a:endParaRPr lang="en-US" dirty="0"/>
          </a:p>
          <a:p>
            <a:pPr lvl="0" rtl="0">
              <a:spcBef>
                <a:spcPts val="0"/>
              </a:spcBef>
              <a:buNone/>
            </a:pPr>
            <a:r>
              <a:rPr lang="en-US" dirty="0"/>
              <a:t>Of course, as with most things in AI, this is never an exact science so we’ll get a percentage confidence in who’s face it is.  Part of the tuning of an algorithm is determining at what level you want to accept confidence as good enough.  And we’ll cover this as we go through the rest of this module.</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463736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HOG, or Histogram of Orientated Gradients, is the kind of technology that camera phones use to recognize faces.  It’s low resource requirements, specifically around CPU, meant that it helped facial detection go mainstream in camera phones.  This simple demonstration will show you how it works</a:t>
            </a:r>
            <a:endParaRPr dirty="0"/>
          </a:p>
        </p:txBody>
      </p:sp>
    </p:spTree>
    <p:extLst>
      <p:ext uri="{BB962C8B-B14F-4D97-AF65-F5344CB8AC3E}">
        <p14:creationId xmlns:p14="http://schemas.microsoft.com/office/powerpoint/2010/main" val="780944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HOG is useful as a demonstration, but to build a state-of-the-art facial recognition system, we’ll move to a deep neural network based approach, and we’ll cover this in the next video.</a:t>
            </a:r>
          </a:p>
          <a:p>
            <a:pPr lvl="0" rtl="0">
              <a:spcBef>
                <a:spcPts val="0"/>
              </a:spcBef>
              <a:buNone/>
            </a:pPr>
            <a:endParaRPr dirty="0"/>
          </a:p>
        </p:txBody>
      </p:sp>
    </p:spTree>
    <p:extLst>
      <p:ext uri="{BB962C8B-B14F-4D97-AF65-F5344CB8AC3E}">
        <p14:creationId xmlns:p14="http://schemas.microsoft.com/office/powerpoint/2010/main" val="3458794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333333"/>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781053" y="3636871"/>
            <a:ext cx="16444200" cy="1866336"/>
          </a:xfrm>
          <a:prstGeom prst="rect">
            <a:avLst/>
          </a:prstGeom>
        </p:spPr>
        <p:txBody>
          <a:bodyPr lIns="137092" tIns="137092" rIns="137092" bIns="137092" anchor="b" anchorCtr="0"/>
          <a:lstStyle>
            <a:lvl1pPr lvl="0" rtl="0">
              <a:spcBef>
                <a:spcPts val="0"/>
              </a:spcBef>
              <a:buSzPct val="100000"/>
              <a:buFont typeface="Calibri"/>
              <a:defRPr sz="9605">
                <a:latin typeface="Calibri"/>
                <a:ea typeface="Calibri"/>
                <a:cs typeface="Calibri"/>
                <a:sym typeface="Calibri"/>
              </a:defRPr>
            </a:lvl1pPr>
            <a:lvl2pPr lvl="1" rtl="0">
              <a:spcBef>
                <a:spcPts val="0"/>
              </a:spcBef>
              <a:buSzPct val="100000"/>
              <a:defRPr sz="9605"/>
            </a:lvl2pPr>
            <a:lvl3pPr lvl="2" rtl="0">
              <a:spcBef>
                <a:spcPts val="0"/>
              </a:spcBef>
              <a:buSzPct val="100000"/>
              <a:defRPr sz="9605"/>
            </a:lvl3pPr>
            <a:lvl4pPr lvl="3" rtl="0">
              <a:spcBef>
                <a:spcPts val="0"/>
              </a:spcBef>
              <a:buSzPct val="100000"/>
              <a:defRPr sz="9605"/>
            </a:lvl4pPr>
            <a:lvl5pPr lvl="4" rtl="0">
              <a:spcBef>
                <a:spcPts val="0"/>
              </a:spcBef>
              <a:buSzPct val="100000"/>
              <a:defRPr sz="9605"/>
            </a:lvl5pPr>
            <a:lvl6pPr lvl="5" rtl="0">
              <a:spcBef>
                <a:spcPts val="0"/>
              </a:spcBef>
              <a:buSzPct val="100000"/>
              <a:defRPr sz="9605"/>
            </a:lvl6pPr>
            <a:lvl7pPr lvl="6" rtl="0">
              <a:spcBef>
                <a:spcPts val="0"/>
              </a:spcBef>
              <a:buSzPct val="100000"/>
              <a:defRPr sz="9605"/>
            </a:lvl7pPr>
            <a:lvl8pPr lvl="7" rtl="0">
              <a:spcBef>
                <a:spcPts val="0"/>
              </a:spcBef>
              <a:buSzPct val="100000"/>
              <a:defRPr sz="9605"/>
            </a:lvl8pPr>
            <a:lvl9pPr lvl="8" rtl="0">
              <a:spcBef>
                <a:spcPts val="0"/>
              </a:spcBef>
              <a:buSzPct val="100000"/>
              <a:defRPr sz="9605"/>
            </a:lvl9pPr>
          </a:lstStyle>
          <a:p>
            <a:endParaRPr/>
          </a:p>
        </p:txBody>
      </p:sp>
      <p:sp>
        <p:nvSpPr>
          <p:cNvPr id="14" name="Shape 14"/>
          <p:cNvSpPr txBox="1">
            <a:spLocks noGrp="1"/>
          </p:cNvSpPr>
          <p:nvPr>
            <p:ph type="subTitle" idx="1"/>
          </p:nvPr>
        </p:nvSpPr>
        <p:spPr>
          <a:xfrm>
            <a:off x="781053" y="5575678"/>
            <a:ext cx="16444200" cy="865399"/>
          </a:xfrm>
          <a:prstGeom prst="rect">
            <a:avLst/>
          </a:prstGeom>
        </p:spPr>
        <p:txBody>
          <a:bodyPr lIns="137092" tIns="137092" rIns="137092" bIns="137092" anchor="t" anchorCtr="0"/>
          <a:lstStyle>
            <a:lvl1pPr lvl="0" rtl="0">
              <a:lnSpc>
                <a:spcPct val="100000"/>
              </a:lnSpc>
              <a:spcBef>
                <a:spcPts val="0"/>
              </a:spcBef>
              <a:spcAft>
                <a:spcPts val="0"/>
              </a:spcAft>
              <a:buClr>
                <a:schemeClr val="lt1"/>
              </a:buClr>
              <a:buSzPct val="100000"/>
              <a:buFont typeface="Calibri"/>
              <a:buNone/>
              <a:defRPr sz="4402">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402">
                <a:solidFill>
                  <a:schemeClr val="lt1"/>
                </a:solidFill>
              </a:defRPr>
            </a:lvl2pPr>
            <a:lvl3pPr lvl="2" rtl="0">
              <a:lnSpc>
                <a:spcPct val="100000"/>
              </a:lnSpc>
              <a:spcBef>
                <a:spcPts val="0"/>
              </a:spcBef>
              <a:spcAft>
                <a:spcPts val="0"/>
              </a:spcAft>
              <a:buClr>
                <a:schemeClr val="lt1"/>
              </a:buClr>
              <a:buSzPct val="100000"/>
              <a:buNone/>
              <a:defRPr sz="4402">
                <a:solidFill>
                  <a:schemeClr val="lt1"/>
                </a:solidFill>
              </a:defRPr>
            </a:lvl3pPr>
            <a:lvl4pPr lvl="3" rtl="0">
              <a:lnSpc>
                <a:spcPct val="100000"/>
              </a:lnSpc>
              <a:spcBef>
                <a:spcPts val="0"/>
              </a:spcBef>
              <a:spcAft>
                <a:spcPts val="0"/>
              </a:spcAft>
              <a:buClr>
                <a:schemeClr val="lt1"/>
              </a:buClr>
              <a:buSzPct val="100000"/>
              <a:buNone/>
              <a:defRPr sz="4402">
                <a:solidFill>
                  <a:schemeClr val="lt1"/>
                </a:solidFill>
              </a:defRPr>
            </a:lvl4pPr>
            <a:lvl5pPr lvl="4" rtl="0">
              <a:lnSpc>
                <a:spcPct val="100000"/>
              </a:lnSpc>
              <a:spcBef>
                <a:spcPts val="0"/>
              </a:spcBef>
              <a:spcAft>
                <a:spcPts val="0"/>
              </a:spcAft>
              <a:buClr>
                <a:schemeClr val="lt1"/>
              </a:buClr>
              <a:buSzPct val="100000"/>
              <a:buNone/>
              <a:defRPr sz="4402">
                <a:solidFill>
                  <a:schemeClr val="lt1"/>
                </a:solidFill>
              </a:defRPr>
            </a:lvl5pPr>
            <a:lvl6pPr lvl="5" rtl="0">
              <a:lnSpc>
                <a:spcPct val="100000"/>
              </a:lnSpc>
              <a:spcBef>
                <a:spcPts val="0"/>
              </a:spcBef>
              <a:spcAft>
                <a:spcPts val="0"/>
              </a:spcAft>
              <a:buClr>
                <a:schemeClr val="lt1"/>
              </a:buClr>
              <a:buSzPct val="100000"/>
              <a:buNone/>
              <a:defRPr sz="4402">
                <a:solidFill>
                  <a:schemeClr val="lt1"/>
                </a:solidFill>
              </a:defRPr>
            </a:lvl6pPr>
            <a:lvl7pPr lvl="6" rtl="0">
              <a:lnSpc>
                <a:spcPct val="100000"/>
              </a:lnSpc>
              <a:spcBef>
                <a:spcPts val="0"/>
              </a:spcBef>
              <a:spcAft>
                <a:spcPts val="0"/>
              </a:spcAft>
              <a:buClr>
                <a:schemeClr val="lt1"/>
              </a:buClr>
              <a:buSzPct val="100000"/>
              <a:buNone/>
              <a:defRPr sz="4402">
                <a:solidFill>
                  <a:schemeClr val="lt1"/>
                </a:solidFill>
              </a:defRPr>
            </a:lvl7pPr>
            <a:lvl8pPr lvl="7" rtl="0">
              <a:lnSpc>
                <a:spcPct val="100000"/>
              </a:lnSpc>
              <a:spcBef>
                <a:spcPts val="0"/>
              </a:spcBef>
              <a:spcAft>
                <a:spcPts val="0"/>
              </a:spcAft>
              <a:buClr>
                <a:schemeClr val="lt1"/>
              </a:buClr>
              <a:buSzPct val="100000"/>
              <a:buNone/>
              <a:defRPr sz="4402">
                <a:solidFill>
                  <a:schemeClr val="lt1"/>
                </a:solidFill>
              </a:defRPr>
            </a:lvl8pPr>
            <a:lvl9pPr lvl="8" rtl="0">
              <a:lnSpc>
                <a:spcPct val="100000"/>
              </a:lnSpc>
              <a:spcBef>
                <a:spcPts val="0"/>
              </a:spcBef>
              <a:spcAft>
                <a:spcPts val="0"/>
              </a:spcAft>
              <a:buClr>
                <a:schemeClr val="lt1"/>
              </a:buClr>
              <a:buSzPct val="100000"/>
              <a:buNone/>
              <a:defRPr sz="4402">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1312197"/>
            <a:ext cx="18288000" cy="8970046"/>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34" name="Shape 34"/>
          <p:cNvSpPr/>
          <p:nvPr/>
        </p:nvSpPr>
        <p:spPr>
          <a:xfrm>
            <a:off x="0" y="1312097"/>
            <a:ext cx="18288000" cy="217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35" name="Shape 35"/>
          <p:cNvSpPr txBox="1">
            <a:spLocks noGrp="1"/>
          </p:cNvSpPr>
          <p:nvPr>
            <p:ph type="title"/>
          </p:nvPr>
        </p:nvSpPr>
        <p:spPr>
          <a:xfrm>
            <a:off x="196500" y="32685"/>
            <a:ext cx="17653200" cy="1204842"/>
          </a:xfrm>
          <a:prstGeom prst="rect">
            <a:avLst/>
          </a:prstGeom>
        </p:spPr>
        <p:txBody>
          <a:bodyPr lIns="137092" tIns="137092" rIns="137092" bIns="137092" anchor="ctr" anchorCtr="0"/>
          <a:lstStyle>
            <a:lvl1pPr lvl="0" rtl="0">
              <a:spcBef>
                <a:spcPts val="0"/>
              </a:spcBef>
              <a:buSzPct val="100000"/>
              <a:defRPr sz="4002"/>
            </a:lvl1pPr>
            <a:lvl2pPr lvl="1" rtl="0">
              <a:spcBef>
                <a:spcPts val="0"/>
              </a:spcBef>
              <a:buSzPct val="100000"/>
              <a:defRPr sz="3602"/>
            </a:lvl2pPr>
            <a:lvl3pPr lvl="2" rtl="0">
              <a:spcBef>
                <a:spcPts val="0"/>
              </a:spcBef>
              <a:buSzPct val="100000"/>
              <a:defRPr sz="3602"/>
            </a:lvl3pPr>
            <a:lvl4pPr lvl="3" rtl="0">
              <a:spcBef>
                <a:spcPts val="0"/>
              </a:spcBef>
              <a:buSzPct val="100000"/>
              <a:defRPr sz="3602"/>
            </a:lvl4pPr>
            <a:lvl5pPr lvl="4" rtl="0">
              <a:spcBef>
                <a:spcPts val="0"/>
              </a:spcBef>
              <a:buSzPct val="100000"/>
              <a:defRPr sz="3602"/>
            </a:lvl5pPr>
            <a:lvl6pPr lvl="5" rtl="0">
              <a:spcBef>
                <a:spcPts val="0"/>
              </a:spcBef>
              <a:buSzPct val="100000"/>
              <a:defRPr sz="3602"/>
            </a:lvl6pPr>
            <a:lvl7pPr lvl="6" rtl="0">
              <a:spcBef>
                <a:spcPts val="0"/>
              </a:spcBef>
              <a:buSzPct val="100000"/>
              <a:defRPr sz="3602"/>
            </a:lvl7pPr>
            <a:lvl8pPr lvl="7" rtl="0">
              <a:spcBef>
                <a:spcPts val="0"/>
              </a:spcBef>
              <a:buSzPct val="100000"/>
              <a:defRPr sz="3602"/>
            </a:lvl8pPr>
            <a:lvl9pPr lvl="8" rtl="0">
              <a:spcBef>
                <a:spcPts val="0"/>
              </a:spcBef>
              <a:buSzPct val="100000"/>
              <a:defRPr sz="3602"/>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80501" y="976048"/>
            <a:ext cx="16068000" cy="8177812"/>
          </a:xfrm>
          <a:prstGeom prst="rect">
            <a:avLst/>
          </a:prstGeom>
        </p:spPr>
        <p:txBody>
          <a:bodyPr lIns="137092" tIns="137092" rIns="137092" bIns="137092" anchor="ctr" anchorCtr="0"/>
          <a:lstStyle>
            <a:lvl1pPr lvl="0" rtl="0">
              <a:spcBef>
                <a:spcPts val="0"/>
              </a:spcBef>
              <a:buSzPct val="100000"/>
              <a:defRPr sz="12006"/>
            </a:lvl1pPr>
            <a:lvl2pPr lvl="1" rtl="0">
              <a:spcBef>
                <a:spcPts val="0"/>
              </a:spcBef>
              <a:buSzPct val="100000"/>
              <a:defRPr sz="12006"/>
            </a:lvl2pPr>
            <a:lvl3pPr lvl="2" rtl="0">
              <a:spcBef>
                <a:spcPts val="0"/>
              </a:spcBef>
              <a:buSzPct val="100000"/>
              <a:defRPr sz="12006"/>
            </a:lvl3pPr>
            <a:lvl4pPr lvl="3" rtl="0">
              <a:spcBef>
                <a:spcPts val="0"/>
              </a:spcBef>
              <a:buSzPct val="100000"/>
              <a:defRPr sz="12006"/>
            </a:lvl4pPr>
            <a:lvl5pPr lvl="4" rtl="0">
              <a:spcBef>
                <a:spcPts val="0"/>
              </a:spcBef>
              <a:buSzPct val="100000"/>
              <a:defRPr sz="12006"/>
            </a:lvl5pPr>
            <a:lvl6pPr lvl="5" rtl="0">
              <a:spcBef>
                <a:spcPts val="0"/>
              </a:spcBef>
              <a:buSzPct val="100000"/>
              <a:defRPr sz="12006"/>
            </a:lvl6pPr>
            <a:lvl7pPr lvl="6" rtl="0">
              <a:spcBef>
                <a:spcPts val="0"/>
              </a:spcBef>
              <a:buSzPct val="100000"/>
              <a:defRPr sz="12006"/>
            </a:lvl7pPr>
            <a:lvl8pPr lvl="7" rtl="0">
              <a:spcBef>
                <a:spcPts val="0"/>
              </a:spcBef>
              <a:buSzPct val="100000"/>
              <a:defRPr sz="12006"/>
            </a:lvl8pPr>
            <a:lvl9pPr lvl="8" rtl="0">
              <a:spcBef>
                <a:spcPts val="0"/>
              </a:spcBef>
              <a:buSzPct val="100000"/>
              <a:defRPr sz="1200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18288000" cy="9387453"/>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62" name="Shape 62"/>
          <p:cNvSpPr/>
          <p:nvPr/>
        </p:nvSpPr>
        <p:spPr>
          <a:xfrm rot="10800000" flipH="1">
            <a:off x="0" y="9241175"/>
            <a:ext cx="18288000" cy="148132"/>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63" name="Shape 63"/>
          <p:cNvSpPr txBox="1">
            <a:spLocks noGrp="1"/>
          </p:cNvSpPr>
          <p:nvPr>
            <p:ph type="body" idx="1"/>
          </p:nvPr>
        </p:nvSpPr>
        <p:spPr>
          <a:xfrm>
            <a:off x="114301" y="9389307"/>
            <a:ext cx="16764000" cy="892987"/>
          </a:xfrm>
          <a:prstGeom prst="rect">
            <a:avLst/>
          </a:prstGeom>
        </p:spPr>
        <p:txBody>
          <a:bodyPr lIns="137092" tIns="137092" rIns="137092" bIns="137092"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4" y="1476767"/>
            <a:ext cx="16444200" cy="1534689"/>
          </a:xfrm>
          <a:prstGeom prst="rect">
            <a:avLst/>
          </a:prstGeom>
          <a:noFill/>
          <a:ln>
            <a:noFill/>
          </a:ln>
        </p:spPr>
        <p:txBody>
          <a:bodyPr lIns="137092" tIns="137092" rIns="137092" bIns="137092"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943804" y="3836379"/>
            <a:ext cx="16444200" cy="5417891"/>
          </a:xfrm>
          <a:prstGeom prst="rect">
            <a:avLst/>
          </a:prstGeom>
          <a:noFill/>
          <a:ln>
            <a:noFill/>
          </a:ln>
        </p:spPr>
        <p:txBody>
          <a:bodyPr lIns="137092" tIns="137092" rIns="137092" bIns="137092"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17047082" y="9386905"/>
            <a:ext cx="1097400" cy="786835"/>
          </a:xfrm>
          <a:prstGeom prst="rect">
            <a:avLst/>
          </a:prstGeom>
          <a:noFill/>
          <a:ln>
            <a:noFill/>
          </a:ln>
        </p:spPr>
        <p:txBody>
          <a:bodyPr lIns="137092" tIns="137092" rIns="137092" bIns="137092" anchor="ctr" anchorCtr="0">
            <a:noAutofit/>
          </a:bodyPr>
          <a:lstStyle/>
          <a:p>
            <a:pPr algn="r"/>
            <a:fld id="{00000000-1234-1234-1234-123412341234}" type="slidenum">
              <a:rPr lang="en" sz="2001" smtClean="0">
                <a:solidFill>
                  <a:schemeClr val="lt2"/>
                </a:solidFill>
                <a:latin typeface="Roboto"/>
                <a:ea typeface="Roboto"/>
                <a:cs typeface="Roboto"/>
                <a:sym typeface="Roboto"/>
              </a:rPr>
              <a:pPr algn="r"/>
              <a:t>‹#›</a:t>
            </a:fld>
            <a:endParaRPr lang="en" sz="2001">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5" r:id="rId3"/>
    <p:sldLayoutId id="2147483658"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vis-www.cs.umass.edu/lfw/lfw.tgz"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vis-www.cs.umass.edu/lfw/lfw-names.tx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3.png"/><Relationship Id="rId4" Type="http://schemas.openxmlformats.org/officeDocument/2006/relationships/customXml" Target="../ink/ink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r>
              <a:rPr lang="en" dirty="0"/>
              <a:t>Face Recognition</a:t>
            </a:r>
          </a:p>
        </p:txBody>
      </p:sp>
    </p:spTree>
    <p:extLst>
      <p:ext uri="{BB962C8B-B14F-4D97-AF65-F5344CB8AC3E}">
        <p14:creationId xmlns:p14="http://schemas.microsoft.com/office/powerpoint/2010/main" val="2174107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we will cover in this module</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 sz="4002" dirty="0">
                <a:solidFill>
                  <a:srgbClr val="434343"/>
                </a:solidFill>
              </a:rPr>
              <a:t>How does face recognition work</a:t>
            </a:r>
          </a:p>
          <a:p>
            <a:pPr marL="914507" indent="-711281">
              <a:buClr>
                <a:srgbClr val="434343"/>
              </a:buClr>
              <a:buChar char="●"/>
            </a:pPr>
            <a:r>
              <a:rPr lang="en" sz="4002" dirty="0">
                <a:solidFill>
                  <a:srgbClr val="434343"/>
                </a:solidFill>
              </a:rPr>
              <a:t>How will we approach face recognition</a:t>
            </a:r>
          </a:p>
          <a:p>
            <a:pPr marL="914507" indent="-711281">
              <a:buClr>
                <a:srgbClr val="434343"/>
              </a:buClr>
              <a:buFont typeface="Calibri"/>
              <a:buChar char="●"/>
            </a:pPr>
            <a:r>
              <a:rPr lang="en" sz="4002" dirty="0">
                <a:solidFill>
                  <a:srgbClr val="434343"/>
                </a:solidFill>
              </a:rPr>
              <a:t>Facial recognition using OpenCV</a:t>
            </a:r>
          </a:p>
          <a:p>
            <a:pPr marL="914507" indent="-711281">
              <a:buClr>
                <a:srgbClr val="434343"/>
              </a:buClr>
              <a:buChar char="●"/>
            </a:pPr>
            <a:r>
              <a:rPr lang="en" sz="4002" dirty="0">
                <a:solidFill>
                  <a:srgbClr val="434343"/>
                </a:solidFill>
              </a:rPr>
              <a:t>Using Amazon </a:t>
            </a:r>
            <a:r>
              <a:rPr lang="en" sz="4002" dirty="0" err="1">
                <a:solidFill>
                  <a:srgbClr val="434343"/>
                </a:solidFill>
              </a:rPr>
              <a:t>Rekognition</a:t>
            </a:r>
            <a:endParaRPr lang="en" sz="4002" dirty="0">
              <a:solidFill>
                <a:srgbClr val="434343"/>
              </a:solidFill>
            </a:endParaRPr>
          </a:p>
          <a:p>
            <a:pPr marL="914507" indent="-711281">
              <a:buClr>
                <a:srgbClr val="434343"/>
              </a:buClr>
              <a:buChar char="●"/>
            </a:pPr>
            <a:r>
              <a:rPr lang="en-US" sz="4002" dirty="0">
                <a:solidFill>
                  <a:srgbClr val="434343"/>
                </a:solidFill>
              </a:rPr>
              <a:t>Face recognition in streaming video</a:t>
            </a:r>
            <a:endParaRPr lang="en" sz="4002" dirty="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we’ll need</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 sz="4002" dirty="0">
                <a:solidFill>
                  <a:srgbClr val="434343"/>
                </a:solidFill>
              </a:rPr>
              <a:t>A labelled dataset of faces.  </a:t>
            </a:r>
          </a:p>
          <a:p>
            <a:pPr marL="203226">
              <a:buClr>
                <a:srgbClr val="434343"/>
              </a:buClr>
            </a:pPr>
            <a:r>
              <a:rPr lang="en" sz="2800" dirty="0">
                <a:solidFill>
                  <a:srgbClr val="434343"/>
                </a:solidFill>
              </a:rPr>
              <a:t>For illustrative purposes I’m going to use the Labelled Faces in the Wild (LFW) dataset (~200MB) but you can use any other dataset you have</a:t>
            </a:r>
          </a:p>
          <a:p>
            <a:pPr marL="203226">
              <a:buClr>
                <a:srgbClr val="434343"/>
              </a:buClr>
            </a:pPr>
            <a:r>
              <a:rPr lang="en-GB" sz="2800" dirty="0">
                <a:solidFill>
                  <a:srgbClr val="434343"/>
                </a:solidFill>
              </a:rPr>
              <a:t>Download from </a:t>
            </a:r>
            <a:r>
              <a:rPr lang="en-GB" sz="2800" dirty="0">
                <a:solidFill>
                  <a:srgbClr val="434343"/>
                </a:solidFill>
                <a:hlinkClick r:id="rId3"/>
              </a:rPr>
              <a:t>http://vis-www.cs.umass.edu/lfw/lfw.tgz</a:t>
            </a:r>
            <a:endParaRPr lang="en-GB" sz="2800" dirty="0">
              <a:solidFill>
                <a:srgbClr val="434343"/>
              </a:solidFill>
            </a:endParaRPr>
          </a:p>
          <a:p>
            <a:pPr marL="203226">
              <a:buClr>
                <a:srgbClr val="434343"/>
              </a:buClr>
            </a:pPr>
            <a:r>
              <a:rPr lang="en-GB" sz="2800" dirty="0">
                <a:solidFill>
                  <a:srgbClr val="434343"/>
                </a:solidFill>
              </a:rPr>
              <a:t>And download the text file with the number of images per person:</a:t>
            </a:r>
          </a:p>
          <a:p>
            <a:pPr marL="203226">
              <a:buClr>
                <a:srgbClr val="434343"/>
              </a:buClr>
            </a:pPr>
            <a:r>
              <a:rPr lang="en-GB" sz="2800" dirty="0">
                <a:solidFill>
                  <a:srgbClr val="434343"/>
                </a:solidFill>
                <a:hlinkClick r:id="rId4"/>
              </a:rPr>
              <a:t>http://vis-www.cs.umass.edu/lfw/lfw-names.txt</a:t>
            </a:r>
            <a:r>
              <a:rPr lang="en-GB" sz="2800" dirty="0">
                <a:solidFill>
                  <a:srgbClr val="434343"/>
                </a:solidFill>
              </a:rPr>
              <a:t> </a:t>
            </a:r>
            <a:endParaRPr lang="en" sz="4002" dirty="0">
              <a:solidFill>
                <a:srgbClr val="434343"/>
              </a:solidFill>
            </a:endParaRPr>
          </a:p>
          <a:p>
            <a:pPr marL="914507" indent="-711281">
              <a:buClr>
                <a:srgbClr val="434343"/>
              </a:buClr>
              <a:buChar char="●"/>
            </a:pPr>
            <a:r>
              <a:rPr lang="en" sz="4002" dirty="0">
                <a:solidFill>
                  <a:srgbClr val="434343"/>
                </a:solidFill>
              </a:rPr>
              <a:t>For AWS </a:t>
            </a:r>
            <a:r>
              <a:rPr lang="en" sz="4002" dirty="0" err="1">
                <a:solidFill>
                  <a:srgbClr val="434343"/>
                </a:solidFill>
              </a:rPr>
              <a:t>Rekognition</a:t>
            </a:r>
            <a:r>
              <a:rPr lang="en" sz="4002" dirty="0">
                <a:solidFill>
                  <a:srgbClr val="434343"/>
                </a:solidFill>
              </a:rPr>
              <a:t> you’ll need an AWS account and a credit card.  </a:t>
            </a:r>
          </a:p>
          <a:p>
            <a:pPr marL="914507" indent="-711281">
              <a:buClr>
                <a:srgbClr val="434343"/>
              </a:buClr>
              <a:buChar char="●"/>
            </a:pPr>
            <a:r>
              <a:rPr lang="en" sz="4002" dirty="0">
                <a:solidFill>
                  <a:srgbClr val="434343"/>
                </a:solidFill>
              </a:rPr>
              <a:t>For the video module you’ll need a web cam</a:t>
            </a:r>
          </a:p>
          <a:p>
            <a:pPr marL="203226">
              <a:buClr>
                <a:srgbClr val="434343"/>
              </a:buClr>
            </a:pPr>
            <a:r>
              <a:rPr lang="en-GB" sz="4002" dirty="0">
                <a:solidFill>
                  <a:srgbClr val="434343"/>
                </a:solidFill>
              </a:rPr>
              <a:t>	</a:t>
            </a:r>
            <a:endParaRPr lang="en-GB" sz="2800" dirty="0">
              <a:solidFill>
                <a:srgbClr val="434343"/>
              </a:solidFill>
            </a:endParaRPr>
          </a:p>
          <a:p>
            <a:pPr marL="203226">
              <a:buClr>
                <a:srgbClr val="434343"/>
              </a:buClr>
            </a:pPr>
            <a:endParaRPr lang="en" sz="4002" dirty="0">
              <a:solidFill>
                <a:srgbClr val="434343"/>
              </a:solidFill>
            </a:endParaRPr>
          </a:p>
        </p:txBody>
      </p:sp>
    </p:spTree>
    <p:extLst>
      <p:ext uri="{BB962C8B-B14F-4D97-AF65-F5344CB8AC3E}">
        <p14:creationId xmlns:p14="http://schemas.microsoft.com/office/powerpoint/2010/main" val="1997290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r>
              <a:rPr lang="en" sz="8000" dirty="0"/>
              <a:t>How Does Face Recognition Work</a:t>
            </a:r>
          </a:p>
        </p:txBody>
      </p:sp>
    </p:spTree>
    <p:extLst>
      <p:ext uri="{BB962C8B-B14F-4D97-AF65-F5344CB8AC3E}">
        <p14:creationId xmlns:p14="http://schemas.microsoft.com/office/powerpoint/2010/main" val="1989795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The Difference Between Face Detection and Recognition</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Face Detection identifies faces in an image</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r>
              <a:rPr lang="en-US" sz="4002" dirty="0">
                <a:solidFill>
                  <a:srgbClr val="434343"/>
                </a:solidFill>
              </a:rPr>
              <a:t>Face Recognition identifies who’s face it is</a:t>
            </a:r>
            <a:endParaRPr lang="en" sz="4002" dirty="0">
              <a:solidFill>
                <a:srgbClr val="434343"/>
              </a:solidFill>
            </a:endParaRPr>
          </a:p>
          <a:p>
            <a:pPr marL="914507" indent="-711281">
              <a:buClr>
                <a:srgbClr val="434343"/>
              </a:buClr>
              <a:buChar char="●"/>
            </a:pPr>
            <a:endParaRPr lang="en" sz="4002" dirty="0">
              <a:solidFill>
                <a:srgbClr val="434343"/>
              </a:solidFill>
            </a:endParaRPr>
          </a:p>
        </p:txBody>
      </p:sp>
      <p:pic>
        <p:nvPicPr>
          <p:cNvPr id="3" name="Picture 2">
            <a:extLst>
              <a:ext uri="{FF2B5EF4-FFF2-40B4-BE49-F238E27FC236}">
                <a16:creationId xmlns:a16="http://schemas.microsoft.com/office/drawing/2014/main" id="{E780E80A-9CDB-494D-AD96-727D2A031294}"/>
              </a:ext>
            </a:extLst>
          </p:cNvPr>
          <p:cNvPicPr>
            <a:picLocks noChangeAspect="1"/>
          </p:cNvPicPr>
          <p:nvPr/>
        </p:nvPicPr>
        <p:blipFill>
          <a:blip r:embed="rId3"/>
          <a:stretch>
            <a:fillRect/>
          </a:stretch>
        </p:blipFill>
        <p:spPr>
          <a:xfrm>
            <a:off x="1966074" y="2817827"/>
            <a:ext cx="2722303" cy="2722303"/>
          </a:xfrm>
          <a:prstGeom prst="rect">
            <a:avLst/>
          </a:prstGeom>
        </p:spPr>
      </p:pic>
      <p:sp>
        <p:nvSpPr>
          <p:cNvPr id="4" name="Rectangle 3">
            <a:extLst>
              <a:ext uri="{FF2B5EF4-FFF2-40B4-BE49-F238E27FC236}">
                <a16:creationId xmlns:a16="http://schemas.microsoft.com/office/drawing/2014/main" id="{4CE6D8D1-7948-5944-A071-5EB60B1DE0FF}"/>
              </a:ext>
            </a:extLst>
          </p:cNvPr>
          <p:cNvSpPr/>
          <p:nvPr/>
        </p:nvSpPr>
        <p:spPr>
          <a:xfrm>
            <a:off x="2443942" y="3291840"/>
            <a:ext cx="1512916" cy="16459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DE3AE9C2-1353-8241-B011-060DC255FD0C}"/>
              </a:ext>
            </a:extLst>
          </p:cNvPr>
          <p:cNvPicPr>
            <a:picLocks noChangeAspect="1"/>
          </p:cNvPicPr>
          <p:nvPr/>
        </p:nvPicPr>
        <p:blipFill>
          <a:blip r:embed="rId3"/>
          <a:stretch>
            <a:fillRect/>
          </a:stretch>
        </p:blipFill>
        <p:spPr>
          <a:xfrm>
            <a:off x="1966074" y="6372145"/>
            <a:ext cx="2722303" cy="2722303"/>
          </a:xfrm>
          <a:prstGeom prst="rect">
            <a:avLst/>
          </a:prstGeom>
        </p:spPr>
      </p:pic>
      <p:sp>
        <p:nvSpPr>
          <p:cNvPr id="8" name="Rectangle 7">
            <a:extLst>
              <a:ext uri="{FF2B5EF4-FFF2-40B4-BE49-F238E27FC236}">
                <a16:creationId xmlns:a16="http://schemas.microsoft.com/office/drawing/2014/main" id="{6E06DC21-BE3F-8F4C-A973-7F076841578E}"/>
              </a:ext>
            </a:extLst>
          </p:cNvPr>
          <p:cNvSpPr/>
          <p:nvPr/>
        </p:nvSpPr>
        <p:spPr>
          <a:xfrm>
            <a:off x="2443942" y="6846158"/>
            <a:ext cx="1512916" cy="16459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6B8F62C9-DFD1-C04C-A782-219536FA100F}"/>
              </a:ext>
            </a:extLst>
          </p:cNvPr>
          <p:cNvSpPr txBox="1"/>
          <p:nvPr/>
        </p:nvSpPr>
        <p:spPr>
          <a:xfrm>
            <a:off x="2443942" y="6479926"/>
            <a:ext cx="2788920" cy="338554"/>
          </a:xfrm>
          <a:prstGeom prst="rect">
            <a:avLst/>
          </a:prstGeom>
          <a:noFill/>
        </p:spPr>
        <p:txBody>
          <a:bodyPr wrap="square" rtlCol="0">
            <a:spAutoFit/>
          </a:bodyPr>
          <a:lstStyle/>
          <a:p>
            <a:r>
              <a:rPr lang="en-GB" sz="1600" dirty="0">
                <a:solidFill>
                  <a:srgbClr val="FF0000"/>
                </a:solidFill>
              </a:rPr>
              <a:t>Dan Ackroyd 83.2%</a:t>
            </a:r>
          </a:p>
        </p:txBody>
      </p:sp>
    </p:spTree>
    <p:extLst>
      <p:ext uri="{BB962C8B-B14F-4D97-AF65-F5344CB8AC3E}">
        <p14:creationId xmlns:p14="http://schemas.microsoft.com/office/powerpoint/2010/main" val="3934379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How Does Face Recognition Work</a:t>
            </a:r>
          </a:p>
        </p:txBody>
      </p:sp>
      <p:sp>
        <p:nvSpPr>
          <p:cNvPr id="149" name="Shape 149"/>
          <p:cNvSpPr txBox="1">
            <a:spLocks noGrp="1"/>
          </p:cNvSpPr>
          <p:nvPr>
            <p:ph type="body" idx="4294967295"/>
          </p:nvPr>
        </p:nvSpPr>
        <p:spPr>
          <a:xfrm>
            <a:off x="413459" y="1776132"/>
            <a:ext cx="17440478" cy="4478636"/>
          </a:xfrm>
          <a:prstGeom prst="rect">
            <a:avLst/>
          </a:prstGeom>
        </p:spPr>
        <p:txBody>
          <a:bodyPr lIns="182874" tIns="182874" rIns="182874" bIns="182874" anchor="t" anchorCtr="0">
            <a:noAutofit/>
          </a:bodyPr>
          <a:lstStyle/>
          <a:p>
            <a:pPr marL="914507" indent="-711281">
              <a:buClr>
                <a:srgbClr val="434343"/>
              </a:buClr>
              <a:buChar char="●"/>
            </a:pPr>
            <a:r>
              <a:rPr lang="en" sz="4002" dirty="0">
                <a:solidFill>
                  <a:srgbClr val="434343"/>
                </a:solidFill>
              </a:rPr>
              <a:t>First we detect faces and then we try and </a:t>
            </a:r>
            <a:r>
              <a:rPr lang="en" sz="4002" dirty="0" err="1">
                <a:solidFill>
                  <a:srgbClr val="434343"/>
                </a:solidFill>
              </a:rPr>
              <a:t>recogni</a:t>
            </a:r>
            <a:r>
              <a:rPr lang="en-GB" sz="4002" dirty="0">
                <a:solidFill>
                  <a:srgbClr val="434343"/>
                </a:solidFill>
              </a:rPr>
              <a:t>z</a:t>
            </a:r>
            <a:r>
              <a:rPr lang="en" sz="4002" dirty="0">
                <a:solidFill>
                  <a:srgbClr val="434343"/>
                </a:solidFill>
              </a:rPr>
              <a:t>e them</a:t>
            </a:r>
          </a:p>
          <a:p>
            <a:pPr marL="914507" indent="-711281">
              <a:buClr>
                <a:srgbClr val="434343"/>
              </a:buClr>
              <a:buChar char="●"/>
            </a:pPr>
            <a:r>
              <a:rPr lang="en" sz="4002" dirty="0">
                <a:solidFill>
                  <a:srgbClr val="434343"/>
                </a:solidFill>
              </a:rPr>
              <a:t>We start with looking for face-like </a:t>
            </a:r>
            <a:r>
              <a:rPr lang="en" sz="4002" dirty="0" err="1">
                <a:solidFill>
                  <a:srgbClr val="434343"/>
                </a:solidFill>
              </a:rPr>
              <a:t>featur</a:t>
            </a:r>
            <a:r>
              <a:rPr lang="en-GB" sz="4002" dirty="0">
                <a:solidFill>
                  <a:srgbClr val="434343"/>
                </a:solidFill>
              </a:rPr>
              <a:t>e</a:t>
            </a:r>
            <a:r>
              <a:rPr lang="en" sz="4002" dirty="0">
                <a:solidFill>
                  <a:srgbClr val="434343"/>
                </a:solidFill>
              </a:rPr>
              <a:t>s in an image</a:t>
            </a:r>
          </a:p>
          <a:p>
            <a:pPr marL="914507" indent="-711281">
              <a:buClr>
                <a:srgbClr val="434343"/>
              </a:buClr>
              <a:buChar char="●"/>
            </a:pPr>
            <a:r>
              <a:rPr lang="en" sz="4002" dirty="0">
                <a:solidFill>
                  <a:srgbClr val="434343"/>
                </a:solidFill>
              </a:rPr>
              <a:t>Then we extract the features from that face.  Approaches include Histogram of Orientated Gradients, </a:t>
            </a:r>
            <a:r>
              <a:rPr lang="en" sz="4002" dirty="0" err="1">
                <a:solidFill>
                  <a:srgbClr val="434343"/>
                </a:solidFill>
              </a:rPr>
              <a:t>Haar</a:t>
            </a:r>
            <a:r>
              <a:rPr lang="en" sz="4002" dirty="0">
                <a:solidFill>
                  <a:srgbClr val="434343"/>
                </a:solidFill>
              </a:rPr>
              <a:t> Cascades or a Convolutional Neural Network</a:t>
            </a:r>
          </a:p>
          <a:p>
            <a:pPr marL="914507" indent="-711281">
              <a:buClr>
                <a:srgbClr val="434343"/>
              </a:buClr>
              <a:buChar char="●"/>
            </a:pPr>
            <a:r>
              <a:rPr lang="en" sz="4002" dirty="0">
                <a:solidFill>
                  <a:srgbClr val="434343"/>
                </a:solidFill>
              </a:rPr>
              <a:t>We then match those features against a previously-trained model</a:t>
            </a:r>
          </a:p>
          <a:p>
            <a:pPr marL="914507" indent="-711281">
              <a:buClr>
                <a:srgbClr val="434343"/>
              </a:buClr>
              <a:buChar char="●"/>
            </a:pPr>
            <a:endParaRPr lang="en" sz="4002" dirty="0">
              <a:solidFill>
                <a:srgbClr val="434343"/>
              </a:solidFill>
            </a:endParaRPr>
          </a:p>
          <a:p>
            <a:pPr marL="914507" indent="-711281">
              <a:buClr>
                <a:srgbClr val="434343"/>
              </a:buClr>
              <a:buChar char="●"/>
            </a:pPr>
            <a:endParaRPr lang="en" sz="4002" dirty="0">
              <a:solidFill>
                <a:srgbClr val="434343"/>
              </a:solidFill>
            </a:endParaRPr>
          </a:p>
        </p:txBody>
      </p:sp>
      <p:grpSp>
        <p:nvGrpSpPr>
          <p:cNvPr id="72" name="Group 71">
            <a:extLst>
              <a:ext uri="{FF2B5EF4-FFF2-40B4-BE49-F238E27FC236}">
                <a16:creationId xmlns:a16="http://schemas.microsoft.com/office/drawing/2014/main" id="{F6792D4B-F430-A246-B5CD-D81FAA86E751}"/>
              </a:ext>
            </a:extLst>
          </p:cNvPr>
          <p:cNvGrpSpPr/>
          <p:nvPr/>
        </p:nvGrpSpPr>
        <p:grpSpPr>
          <a:xfrm>
            <a:off x="1414758" y="6231483"/>
            <a:ext cx="15289128" cy="4081535"/>
            <a:chOff x="1414758" y="6231483"/>
            <a:chExt cx="15289128" cy="4081535"/>
          </a:xfrm>
        </p:grpSpPr>
        <p:grpSp>
          <p:nvGrpSpPr>
            <p:cNvPr id="32" name="Group 31">
              <a:extLst>
                <a:ext uri="{FF2B5EF4-FFF2-40B4-BE49-F238E27FC236}">
                  <a16:creationId xmlns:a16="http://schemas.microsoft.com/office/drawing/2014/main" id="{4EFDA803-04E5-CF47-A687-4A8252587710}"/>
                </a:ext>
              </a:extLst>
            </p:cNvPr>
            <p:cNvGrpSpPr/>
            <p:nvPr/>
          </p:nvGrpSpPr>
          <p:grpSpPr>
            <a:xfrm>
              <a:off x="5495039" y="6304186"/>
              <a:ext cx="3923093" cy="3978052"/>
              <a:chOff x="3498124" y="6743699"/>
              <a:chExt cx="2621910" cy="2658641"/>
            </a:xfrm>
          </p:grpSpPr>
          <p:pic>
            <p:nvPicPr>
              <p:cNvPr id="33" name="Picture 32">
                <a:extLst>
                  <a:ext uri="{FF2B5EF4-FFF2-40B4-BE49-F238E27FC236}">
                    <a16:creationId xmlns:a16="http://schemas.microsoft.com/office/drawing/2014/main" id="{8764CCE7-F5D1-F644-ADC9-87D31760E769}"/>
                  </a:ext>
                </a:extLst>
              </p:cNvPr>
              <p:cNvPicPr>
                <a:picLocks noChangeAspect="1"/>
              </p:cNvPicPr>
              <p:nvPr/>
            </p:nvPicPr>
            <p:blipFill rotWithShape="1">
              <a:blip r:embed="rId3"/>
              <a:srcRect l="509" t="19" r="1929" b="12940"/>
              <a:stretch/>
            </p:blipFill>
            <p:spPr>
              <a:xfrm>
                <a:off x="3897589" y="6963247"/>
                <a:ext cx="1440000" cy="2261620"/>
              </a:xfrm>
              <a:prstGeom prst="rect">
                <a:avLst/>
              </a:prstGeom>
              <a:scene3d>
                <a:camera prst="orthographicFront">
                  <a:rot lat="0" lon="0" rev="1200000"/>
                </a:camera>
                <a:lightRig rig="threePt" dir="t"/>
              </a:scene3d>
            </p:spPr>
          </p:pic>
          <p:grpSp>
            <p:nvGrpSpPr>
              <p:cNvPr id="34" name="Group 33">
                <a:extLst>
                  <a:ext uri="{FF2B5EF4-FFF2-40B4-BE49-F238E27FC236}">
                    <a16:creationId xmlns:a16="http://schemas.microsoft.com/office/drawing/2014/main" id="{F1FD40F2-DED8-2C45-91CA-5FE0B5239BAF}"/>
                  </a:ext>
                </a:extLst>
              </p:cNvPr>
              <p:cNvGrpSpPr/>
              <p:nvPr/>
            </p:nvGrpSpPr>
            <p:grpSpPr>
              <a:xfrm>
                <a:off x="3498124" y="6743699"/>
                <a:ext cx="2621910" cy="2658641"/>
                <a:chOff x="3498124" y="6743699"/>
                <a:chExt cx="2621910" cy="2658641"/>
              </a:xfrm>
            </p:grpSpPr>
            <p:sp>
              <p:nvSpPr>
                <p:cNvPr id="35" name="Rectangle 34">
                  <a:extLst>
                    <a:ext uri="{FF2B5EF4-FFF2-40B4-BE49-F238E27FC236}">
                      <a16:creationId xmlns:a16="http://schemas.microsoft.com/office/drawing/2014/main" id="{0A4EA85B-01A2-F54B-8E35-0508FEF3B981}"/>
                    </a:ext>
                  </a:extLst>
                </p:cNvPr>
                <p:cNvSpPr/>
                <p:nvPr/>
              </p:nvSpPr>
              <p:spPr>
                <a:xfrm>
                  <a:off x="5234609" y="6958835"/>
                  <a:ext cx="697183" cy="2443505"/>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4B9F90A0-6301-8543-B487-D0121F6CAF33}"/>
                    </a:ext>
                  </a:extLst>
                </p:cNvPr>
                <p:cNvSpPr/>
                <p:nvPr/>
              </p:nvSpPr>
              <p:spPr>
                <a:xfrm>
                  <a:off x="3534990" y="7014217"/>
                  <a:ext cx="648211" cy="2388121"/>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ACEFE959-5107-5B49-8DCD-B4FF91BA0024}"/>
                    </a:ext>
                  </a:extLst>
                </p:cNvPr>
                <p:cNvSpPr/>
                <p:nvPr/>
              </p:nvSpPr>
              <p:spPr>
                <a:xfrm rot="16200000">
                  <a:off x="4501006" y="7783310"/>
                  <a:ext cx="616148" cy="2621909"/>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5C7AA8FE-E5EC-454B-BD3C-5BD2B9DE6FED}"/>
                    </a:ext>
                  </a:extLst>
                </p:cNvPr>
                <p:cNvSpPr/>
                <p:nvPr/>
              </p:nvSpPr>
              <p:spPr>
                <a:xfrm rot="16200000">
                  <a:off x="4508649" y="5733174"/>
                  <a:ext cx="600860" cy="2621909"/>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pic>
          <p:nvPicPr>
            <p:cNvPr id="5" name="Picture 4">
              <a:extLst>
                <a:ext uri="{FF2B5EF4-FFF2-40B4-BE49-F238E27FC236}">
                  <a16:creationId xmlns:a16="http://schemas.microsoft.com/office/drawing/2014/main" id="{CB9F8583-0324-B94E-931A-49F1B317F5F1}"/>
                </a:ext>
              </a:extLst>
            </p:cNvPr>
            <p:cNvPicPr>
              <a:picLocks noChangeAspect="1"/>
            </p:cNvPicPr>
            <p:nvPr/>
          </p:nvPicPr>
          <p:blipFill>
            <a:blip r:embed="rId3"/>
            <a:stretch>
              <a:fillRect/>
            </a:stretch>
          </p:blipFill>
          <p:spPr>
            <a:xfrm>
              <a:off x="1414758" y="6958835"/>
              <a:ext cx="1460962" cy="2597266"/>
            </a:xfrm>
            <a:prstGeom prst="rect">
              <a:avLst/>
            </a:prstGeom>
          </p:spPr>
        </p:pic>
        <p:sp>
          <p:nvSpPr>
            <p:cNvPr id="6" name="TextBox 5">
              <a:extLst>
                <a:ext uri="{FF2B5EF4-FFF2-40B4-BE49-F238E27FC236}">
                  <a16:creationId xmlns:a16="http://schemas.microsoft.com/office/drawing/2014/main" id="{07F6CB17-B034-A542-BD5C-63A8636776CA}"/>
                </a:ext>
              </a:extLst>
            </p:cNvPr>
            <p:cNvSpPr txBox="1"/>
            <p:nvPr/>
          </p:nvSpPr>
          <p:spPr>
            <a:xfrm>
              <a:off x="1414758" y="9632170"/>
              <a:ext cx="1460962" cy="523541"/>
            </a:xfrm>
            <a:prstGeom prst="rect">
              <a:avLst/>
            </a:prstGeom>
            <a:noFill/>
          </p:spPr>
          <p:txBody>
            <a:bodyPr wrap="square" rtlCol="0">
              <a:spAutoFit/>
            </a:bodyPr>
            <a:lstStyle/>
            <a:p>
              <a:pPr algn="ctr"/>
              <a:r>
                <a:rPr lang="en-GB" dirty="0"/>
                <a:t>Image</a:t>
              </a:r>
            </a:p>
          </p:txBody>
        </p:sp>
        <p:grpSp>
          <p:nvGrpSpPr>
            <p:cNvPr id="14" name="Group 13">
              <a:extLst>
                <a:ext uri="{FF2B5EF4-FFF2-40B4-BE49-F238E27FC236}">
                  <a16:creationId xmlns:a16="http://schemas.microsoft.com/office/drawing/2014/main" id="{C3737FC7-473B-304B-841C-8C0B1750C94F}"/>
                </a:ext>
              </a:extLst>
            </p:cNvPr>
            <p:cNvGrpSpPr/>
            <p:nvPr/>
          </p:nvGrpSpPr>
          <p:grpSpPr>
            <a:xfrm>
              <a:off x="2957942" y="6304187"/>
              <a:ext cx="3923093" cy="3978052"/>
              <a:chOff x="3498124" y="6743699"/>
              <a:chExt cx="2621910" cy="2658641"/>
            </a:xfrm>
          </p:grpSpPr>
          <p:pic>
            <p:nvPicPr>
              <p:cNvPr id="8" name="Picture 7">
                <a:extLst>
                  <a:ext uri="{FF2B5EF4-FFF2-40B4-BE49-F238E27FC236}">
                    <a16:creationId xmlns:a16="http://schemas.microsoft.com/office/drawing/2014/main" id="{02C4F0CC-3DA1-174F-B86C-DDEAB146E479}"/>
                  </a:ext>
                </a:extLst>
              </p:cNvPr>
              <p:cNvPicPr>
                <a:picLocks noChangeAspect="1"/>
              </p:cNvPicPr>
              <p:nvPr/>
            </p:nvPicPr>
            <p:blipFill rotWithShape="1">
              <a:blip r:embed="rId3"/>
              <a:srcRect l="509" t="19" r="1929" b="12940"/>
              <a:stretch/>
            </p:blipFill>
            <p:spPr>
              <a:xfrm>
                <a:off x="3897589" y="6963247"/>
                <a:ext cx="1440000" cy="2261620"/>
              </a:xfrm>
              <a:prstGeom prst="rect">
                <a:avLst/>
              </a:prstGeom>
              <a:scene3d>
                <a:camera prst="orthographicFront">
                  <a:rot lat="0" lon="0" rev="1200000"/>
                </a:camera>
                <a:lightRig rig="threePt" dir="t"/>
              </a:scene3d>
            </p:spPr>
          </p:pic>
          <p:grpSp>
            <p:nvGrpSpPr>
              <p:cNvPr id="10" name="Group 9">
                <a:extLst>
                  <a:ext uri="{FF2B5EF4-FFF2-40B4-BE49-F238E27FC236}">
                    <a16:creationId xmlns:a16="http://schemas.microsoft.com/office/drawing/2014/main" id="{0DD3345F-10D9-7B4F-BA54-12ACBFFA57EF}"/>
                  </a:ext>
                </a:extLst>
              </p:cNvPr>
              <p:cNvGrpSpPr/>
              <p:nvPr/>
            </p:nvGrpSpPr>
            <p:grpSpPr>
              <a:xfrm>
                <a:off x="3498124" y="6743699"/>
                <a:ext cx="2621910" cy="2658641"/>
                <a:chOff x="3498124" y="6743699"/>
                <a:chExt cx="2621910" cy="2658641"/>
              </a:xfrm>
            </p:grpSpPr>
            <p:sp>
              <p:nvSpPr>
                <p:cNvPr id="7" name="Rectangle 6">
                  <a:extLst>
                    <a:ext uri="{FF2B5EF4-FFF2-40B4-BE49-F238E27FC236}">
                      <a16:creationId xmlns:a16="http://schemas.microsoft.com/office/drawing/2014/main" id="{586DEBC2-3B76-2F4A-BCD0-5B82F9E243B8}"/>
                    </a:ext>
                  </a:extLst>
                </p:cNvPr>
                <p:cNvSpPr/>
                <p:nvPr/>
              </p:nvSpPr>
              <p:spPr>
                <a:xfrm>
                  <a:off x="5234609" y="6958835"/>
                  <a:ext cx="697183" cy="2443505"/>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F4DA1FC0-AC1B-DE40-9361-44E648C84FCE}"/>
                    </a:ext>
                  </a:extLst>
                </p:cNvPr>
                <p:cNvSpPr/>
                <p:nvPr/>
              </p:nvSpPr>
              <p:spPr>
                <a:xfrm>
                  <a:off x="3534990" y="7014217"/>
                  <a:ext cx="648211" cy="2388121"/>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DBC440B9-AF67-D341-8A10-F61A3091AAC4}"/>
                    </a:ext>
                  </a:extLst>
                </p:cNvPr>
                <p:cNvSpPr/>
                <p:nvPr/>
              </p:nvSpPr>
              <p:spPr>
                <a:xfrm rot="16200000">
                  <a:off x="4501006" y="7783310"/>
                  <a:ext cx="616148" cy="2621909"/>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0AB7F3BE-C52E-6046-B5B0-84FA4BD11B4B}"/>
                    </a:ext>
                  </a:extLst>
                </p:cNvPr>
                <p:cNvSpPr/>
                <p:nvPr/>
              </p:nvSpPr>
              <p:spPr>
                <a:xfrm rot="16200000">
                  <a:off x="4508649" y="5733174"/>
                  <a:ext cx="600860" cy="2621909"/>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5" name="TextBox 14">
              <a:extLst>
                <a:ext uri="{FF2B5EF4-FFF2-40B4-BE49-F238E27FC236}">
                  <a16:creationId xmlns:a16="http://schemas.microsoft.com/office/drawing/2014/main" id="{AAC11084-D482-554A-BB03-BAB283F400EE}"/>
                </a:ext>
              </a:extLst>
            </p:cNvPr>
            <p:cNvSpPr txBox="1"/>
            <p:nvPr/>
          </p:nvSpPr>
          <p:spPr>
            <a:xfrm>
              <a:off x="3572223" y="9327489"/>
              <a:ext cx="2215886" cy="954749"/>
            </a:xfrm>
            <a:prstGeom prst="rect">
              <a:avLst/>
            </a:prstGeom>
            <a:noFill/>
          </p:spPr>
          <p:txBody>
            <a:bodyPr wrap="square" rtlCol="0">
              <a:spAutoFit/>
            </a:bodyPr>
            <a:lstStyle/>
            <a:p>
              <a:pPr algn="ctr"/>
              <a:r>
                <a:rPr lang="en-GB" dirty="0"/>
                <a:t>Face Alignment</a:t>
              </a:r>
            </a:p>
          </p:txBody>
        </p:sp>
        <p:sp>
          <p:nvSpPr>
            <p:cNvPr id="22" name="TextBox 21">
              <a:extLst>
                <a:ext uri="{FF2B5EF4-FFF2-40B4-BE49-F238E27FC236}">
                  <a16:creationId xmlns:a16="http://schemas.microsoft.com/office/drawing/2014/main" id="{1527E45E-C122-6B41-8AC3-ADF736F50FC4}"/>
                </a:ext>
              </a:extLst>
            </p:cNvPr>
            <p:cNvSpPr txBox="1"/>
            <p:nvPr/>
          </p:nvSpPr>
          <p:spPr>
            <a:xfrm>
              <a:off x="6266085" y="9333546"/>
              <a:ext cx="2215886" cy="954749"/>
            </a:xfrm>
            <a:prstGeom prst="rect">
              <a:avLst/>
            </a:prstGeom>
            <a:noFill/>
          </p:spPr>
          <p:txBody>
            <a:bodyPr wrap="square" rtlCol="0">
              <a:spAutoFit/>
            </a:bodyPr>
            <a:lstStyle/>
            <a:p>
              <a:pPr algn="ctr"/>
              <a:r>
                <a:rPr lang="en-GB" dirty="0"/>
                <a:t>Feature Extraction</a:t>
              </a:r>
            </a:p>
          </p:txBody>
        </p:sp>
        <p:sp>
          <p:nvSpPr>
            <p:cNvPr id="50" name="TextBox 49">
              <a:extLst>
                <a:ext uri="{FF2B5EF4-FFF2-40B4-BE49-F238E27FC236}">
                  <a16:creationId xmlns:a16="http://schemas.microsoft.com/office/drawing/2014/main" id="{03D05E33-5D75-4C40-B6B3-D5C8603CABEF}"/>
                </a:ext>
              </a:extLst>
            </p:cNvPr>
            <p:cNvSpPr txBox="1"/>
            <p:nvPr/>
          </p:nvSpPr>
          <p:spPr>
            <a:xfrm>
              <a:off x="12069065" y="9358269"/>
              <a:ext cx="2215886" cy="954749"/>
            </a:xfrm>
            <a:prstGeom prst="rect">
              <a:avLst/>
            </a:prstGeom>
            <a:noFill/>
          </p:spPr>
          <p:txBody>
            <a:bodyPr wrap="square" rtlCol="0">
              <a:spAutoFit/>
            </a:bodyPr>
            <a:lstStyle/>
            <a:p>
              <a:pPr algn="ctr"/>
              <a:r>
                <a:rPr lang="en-GB" dirty="0"/>
                <a:t>Feature Matching</a:t>
              </a:r>
            </a:p>
          </p:txBody>
        </p:sp>
        <p:sp>
          <p:nvSpPr>
            <p:cNvPr id="47" name="TextBox 46">
              <a:extLst>
                <a:ext uri="{FF2B5EF4-FFF2-40B4-BE49-F238E27FC236}">
                  <a16:creationId xmlns:a16="http://schemas.microsoft.com/office/drawing/2014/main" id="{1D77ACA3-3D53-D34A-9E70-4B50074047E2}"/>
                </a:ext>
              </a:extLst>
            </p:cNvPr>
            <p:cNvSpPr txBox="1"/>
            <p:nvPr/>
          </p:nvSpPr>
          <p:spPr>
            <a:xfrm>
              <a:off x="9138294" y="9180860"/>
              <a:ext cx="1944808" cy="938719"/>
            </a:xfrm>
            <a:prstGeom prst="rect">
              <a:avLst/>
            </a:prstGeom>
            <a:noFill/>
            <a:ln w="3175">
              <a:solidFill>
                <a:schemeClr val="accent1">
                  <a:shade val="50000"/>
                </a:schemeClr>
              </a:solidFill>
            </a:ln>
          </p:spPr>
          <p:txBody>
            <a:bodyPr wrap="square" rtlCol="0">
              <a:spAutoFit/>
            </a:bodyPr>
            <a:lstStyle>
              <a:defPPr marR="0" lvl="0" algn="l" rtl="0">
                <a:lnSpc>
                  <a:spcPct val="100000"/>
                </a:lnSpc>
                <a:spcBef>
                  <a:spcPts val="0"/>
                </a:spcBef>
                <a:spcAft>
                  <a:spcPts val="0"/>
                </a:spcAft>
              </a:defPPr>
              <a:lvl1pPr>
                <a:defRPr sz="1100"/>
              </a:lvl1pPr>
            </a:lstStyle>
            <a:p>
              <a:r>
                <a:rPr lang="en-GB" dirty="0"/>
                <a:t>0.38548, 0.9345, 0.2435,  0.547675, 0.34546, 0.6325, 0.46456, 0.155092, 0.35469, 0.24352, 0.97879, 0.39548…</a:t>
              </a:r>
            </a:p>
          </p:txBody>
        </p:sp>
        <p:sp>
          <p:nvSpPr>
            <p:cNvPr id="52" name="TextBox 51">
              <a:extLst>
                <a:ext uri="{FF2B5EF4-FFF2-40B4-BE49-F238E27FC236}">
                  <a16:creationId xmlns:a16="http://schemas.microsoft.com/office/drawing/2014/main" id="{5D5B6A41-98EF-EC42-A144-72B8D6CAA7E3}"/>
                </a:ext>
              </a:extLst>
            </p:cNvPr>
            <p:cNvSpPr txBox="1"/>
            <p:nvPr/>
          </p:nvSpPr>
          <p:spPr>
            <a:xfrm>
              <a:off x="12205466" y="8300840"/>
              <a:ext cx="1944808" cy="938719"/>
            </a:xfrm>
            <a:prstGeom prst="rect">
              <a:avLst/>
            </a:prstGeom>
            <a:noFill/>
            <a:ln w="3175">
              <a:solidFill>
                <a:schemeClr val="accent1">
                  <a:shade val="50000"/>
                </a:schemeClr>
              </a:solidFill>
            </a:ln>
          </p:spPr>
          <p:txBody>
            <a:bodyPr wrap="square" rtlCol="0">
              <a:spAutoFit/>
            </a:bodyPr>
            <a:lstStyle/>
            <a:p>
              <a:r>
                <a:rPr lang="en-GB" sz="1100" dirty="0"/>
                <a:t>0.38548, 0.9345, 0.2435,  0.547675, 0.34546, 0.6325, 0.46456, 0.155092, 0.35469, 0.24352, 0.97879, 0.39548…</a:t>
              </a:r>
            </a:p>
          </p:txBody>
        </p:sp>
        <p:grpSp>
          <p:nvGrpSpPr>
            <p:cNvPr id="68" name="Group 67">
              <a:extLst>
                <a:ext uri="{FF2B5EF4-FFF2-40B4-BE49-F238E27FC236}">
                  <a16:creationId xmlns:a16="http://schemas.microsoft.com/office/drawing/2014/main" id="{DAC1415C-5C4F-704F-9CEF-AB9B50C3FA3F}"/>
                </a:ext>
              </a:extLst>
            </p:cNvPr>
            <p:cNvGrpSpPr/>
            <p:nvPr/>
          </p:nvGrpSpPr>
          <p:grpSpPr>
            <a:xfrm>
              <a:off x="12161362" y="6231483"/>
              <a:ext cx="1943084" cy="1501213"/>
              <a:chOff x="12161362" y="6231483"/>
              <a:chExt cx="1943084" cy="1501213"/>
            </a:xfrm>
          </p:grpSpPr>
          <p:sp>
            <p:nvSpPr>
              <p:cNvPr id="48" name="Can 47">
                <a:extLst>
                  <a:ext uri="{FF2B5EF4-FFF2-40B4-BE49-F238E27FC236}">
                    <a16:creationId xmlns:a16="http://schemas.microsoft.com/office/drawing/2014/main" id="{E5F4A2B5-FEED-D544-BEC2-69A85376E6F2}"/>
                  </a:ext>
                </a:extLst>
              </p:cNvPr>
              <p:cNvSpPr/>
              <p:nvPr/>
            </p:nvSpPr>
            <p:spPr>
              <a:xfrm>
                <a:off x="12161362" y="6231483"/>
                <a:ext cx="1943084" cy="1501213"/>
              </a:xfrm>
              <a:prstGeom prst="can">
                <a:avLst/>
              </a:prstGeom>
              <a:solidFill>
                <a:srgbClr val="FAFA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2FAD670A-2B10-E34C-A9B4-745F5BF40668}"/>
                  </a:ext>
                </a:extLst>
              </p:cNvPr>
              <p:cNvSpPr txBox="1"/>
              <p:nvPr/>
            </p:nvSpPr>
            <p:spPr>
              <a:xfrm>
                <a:off x="12280139" y="6728807"/>
                <a:ext cx="1223826" cy="400110"/>
              </a:xfrm>
              <a:prstGeom prst="rect">
                <a:avLst/>
              </a:prstGeom>
              <a:solidFill>
                <a:srgbClr val="FAFAFA"/>
              </a:solidFill>
              <a:ln w="3175">
                <a:solidFill>
                  <a:schemeClr val="accent1">
                    <a:shade val="50000"/>
                  </a:schemeClr>
                </a:solidFill>
              </a:ln>
            </p:spPr>
            <p:txBody>
              <a:bodyPr wrap="square" rtlCol="0">
                <a:spAutoFit/>
              </a:bodyPr>
              <a:lstStyle/>
              <a:p>
                <a:r>
                  <a:rPr lang="en-GB" sz="500" dirty="0"/>
                  <a:t>0.38548, 0.9345, 0.2435,  0.547675, 0.34546, 0.6325, 0.46456, 0.155092, 0.35469, 0.24352, 0.97879, 0.39548…</a:t>
                </a:r>
              </a:p>
            </p:txBody>
          </p:sp>
          <p:sp>
            <p:nvSpPr>
              <p:cNvPr id="55" name="TextBox 54">
                <a:extLst>
                  <a:ext uri="{FF2B5EF4-FFF2-40B4-BE49-F238E27FC236}">
                    <a16:creationId xmlns:a16="http://schemas.microsoft.com/office/drawing/2014/main" id="{C4EE098C-17AB-2649-AEC7-F0C60433FB9F}"/>
                  </a:ext>
                </a:extLst>
              </p:cNvPr>
              <p:cNvSpPr txBox="1"/>
              <p:nvPr/>
            </p:nvSpPr>
            <p:spPr>
              <a:xfrm>
                <a:off x="12432539" y="6881207"/>
                <a:ext cx="1223826" cy="400110"/>
              </a:xfrm>
              <a:prstGeom prst="rect">
                <a:avLst/>
              </a:prstGeom>
              <a:solidFill>
                <a:srgbClr val="FAFAFA"/>
              </a:solidFill>
              <a:ln w="3175">
                <a:solidFill>
                  <a:schemeClr val="accent1">
                    <a:shade val="50000"/>
                  </a:schemeClr>
                </a:solidFill>
              </a:ln>
            </p:spPr>
            <p:txBody>
              <a:bodyPr wrap="square" rtlCol="0">
                <a:spAutoFit/>
              </a:bodyPr>
              <a:lstStyle/>
              <a:p>
                <a:r>
                  <a:rPr lang="en-GB" sz="500" dirty="0"/>
                  <a:t>0.38548, 0.9345, 0.2435,  0.547675, 0.34546, 0.6325, 0.46456, 0.155092, 0.35469, 0.24352, 0.97879, 0.39548…</a:t>
                </a:r>
              </a:p>
            </p:txBody>
          </p:sp>
          <p:sp>
            <p:nvSpPr>
              <p:cNvPr id="56" name="TextBox 55">
                <a:extLst>
                  <a:ext uri="{FF2B5EF4-FFF2-40B4-BE49-F238E27FC236}">
                    <a16:creationId xmlns:a16="http://schemas.microsoft.com/office/drawing/2014/main" id="{A07D5C33-3A0A-9246-B7FE-6F950863693C}"/>
                  </a:ext>
                </a:extLst>
              </p:cNvPr>
              <p:cNvSpPr txBox="1"/>
              <p:nvPr/>
            </p:nvSpPr>
            <p:spPr>
              <a:xfrm>
                <a:off x="12584939" y="7033607"/>
                <a:ext cx="1223826" cy="400110"/>
              </a:xfrm>
              <a:prstGeom prst="rect">
                <a:avLst/>
              </a:prstGeom>
              <a:solidFill>
                <a:srgbClr val="FAFAFA"/>
              </a:solidFill>
              <a:ln w="3175">
                <a:solidFill>
                  <a:schemeClr val="accent1">
                    <a:shade val="50000"/>
                  </a:schemeClr>
                </a:solidFill>
              </a:ln>
            </p:spPr>
            <p:txBody>
              <a:bodyPr wrap="square" rtlCol="0">
                <a:spAutoFit/>
              </a:bodyPr>
              <a:lstStyle/>
              <a:p>
                <a:r>
                  <a:rPr lang="en-GB" sz="500" dirty="0"/>
                  <a:t>0.38548, 0.9345, 0.2435,  0.547675, 0.34546, 0.6325, 0.46456, 0.155092, 0.35469, 0.24352, 0.97879, 0.39548…</a:t>
                </a:r>
              </a:p>
            </p:txBody>
          </p:sp>
          <p:sp>
            <p:nvSpPr>
              <p:cNvPr id="57" name="TextBox 56">
                <a:extLst>
                  <a:ext uri="{FF2B5EF4-FFF2-40B4-BE49-F238E27FC236}">
                    <a16:creationId xmlns:a16="http://schemas.microsoft.com/office/drawing/2014/main" id="{EF5C06B0-7774-0041-BA3A-7278F18503E5}"/>
                  </a:ext>
                </a:extLst>
              </p:cNvPr>
              <p:cNvSpPr txBox="1"/>
              <p:nvPr/>
            </p:nvSpPr>
            <p:spPr>
              <a:xfrm>
                <a:off x="12737339" y="7186007"/>
                <a:ext cx="1223826" cy="400110"/>
              </a:xfrm>
              <a:prstGeom prst="rect">
                <a:avLst/>
              </a:prstGeom>
              <a:solidFill>
                <a:srgbClr val="FAFAFA"/>
              </a:solidFill>
              <a:ln w="3175">
                <a:solidFill>
                  <a:schemeClr val="accent1">
                    <a:shade val="50000"/>
                  </a:schemeClr>
                </a:solidFill>
              </a:ln>
            </p:spPr>
            <p:txBody>
              <a:bodyPr wrap="square" rtlCol="0">
                <a:spAutoFit/>
              </a:bodyPr>
              <a:lstStyle/>
              <a:p>
                <a:r>
                  <a:rPr lang="en-GB" sz="500" dirty="0"/>
                  <a:t>0.38548, 0.9345, 0.2435,  0.547675, 0.34546, 0.6325, 0.46456, 0.155092, 0.35469, 0.24352, 0.97879, 0.39548…</a:t>
                </a:r>
              </a:p>
            </p:txBody>
          </p:sp>
        </p:grpSp>
        <p:sp>
          <p:nvSpPr>
            <p:cNvPr id="51" name="Rectangle 50">
              <a:extLst>
                <a:ext uri="{FF2B5EF4-FFF2-40B4-BE49-F238E27FC236}">
                  <a16:creationId xmlns:a16="http://schemas.microsoft.com/office/drawing/2014/main" id="{05FDC48F-6358-2C4A-A54D-478FB3F37430}"/>
                </a:ext>
              </a:extLst>
            </p:cNvPr>
            <p:cNvSpPr/>
            <p:nvPr/>
          </p:nvSpPr>
          <p:spPr>
            <a:xfrm>
              <a:off x="9150243" y="7305275"/>
              <a:ext cx="1946041" cy="1670528"/>
            </a:xfrm>
            <a:prstGeom prst="rect">
              <a:avLst/>
            </a:prstGeom>
            <a:solidFill>
              <a:srgbClr val="FAFAFA"/>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pic>
          <p:nvPicPr>
            <p:cNvPr id="59" name="Picture 58">
              <a:extLst>
                <a:ext uri="{FF2B5EF4-FFF2-40B4-BE49-F238E27FC236}">
                  <a16:creationId xmlns:a16="http://schemas.microsoft.com/office/drawing/2014/main" id="{0AACD25A-3272-474F-8CE8-5C9CF299CF84}"/>
                </a:ext>
              </a:extLst>
            </p:cNvPr>
            <p:cNvPicPr>
              <a:picLocks noChangeAspect="1"/>
            </p:cNvPicPr>
            <p:nvPr/>
          </p:nvPicPr>
          <p:blipFill>
            <a:blip r:embed="rId3"/>
            <a:stretch>
              <a:fillRect/>
            </a:stretch>
          </p:blipFill>
          <p:spPr>
            <a:xfrm>
              <a:off x="15242924" y="6956808"/>
              <a:ext cx="1460962" cy="2597266"/>
            </a:xfrm>
            <a:prstGeom prst="rect">
              <a:avLst/>
            </a:prstGeom>
          </p:spPr>
        </p:pic>
        <p:sp>
          <p:nvSpPr>
            <p:cNvPr id="53" name="Rectangle 52">
              <a:extLst>
                <a:ext uri="{FF2B5EF4-FFF2-40B4-BE49-F238E27FC236}">
                  <a16:creationId xmlns:a16="http://schemas.microsoft.com/office/drawing/2014/main" id="{6D21CE2F-A8DE-F74A-BB68-4156EF2E9A48}"/>
                </a:ext>
              </a:extLst>
            </p:cNvPr>
            <p:cNvSpPr/>
            <p:nvPr/>
          </p:nvSpPr>
          <p:spPr>
            <a:xfrm>
              <a:off x="15540234" y="7367381"/>
              <a:ext cx="993913" cy="14096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TextBox 57">
              <a:extLst>
                <a:ext uri="{FF2B5EF4-FFF2-40B4-BE49-F238E27FC236}">
                  <a16:creationId xmlns:a16="http://schemas.microsoft.com/office/drawing/2014/main" id="{2A704E2B-635B-AB4B-BECF-18CFC12C445B}"/>
                </a:ext>
              </a:extLst>
            </p:cNvPr>
            <p:cNvSpPr txBox="1"/>
            <p:nvPr/>
          </p:nvSpPr>
          <p:spPr>
            <a:xfrm>
              <a:off x="15507103" y="7077264"/>
              <a:ext cx="1060174" cy="276999"/>
            </a:xfrm>
            <a:prstGeom prst="rect">
              <a:avLst/>
            </a:prstGeom>
            <a:noFill/>
          </p:spPr>
          <p:txBody>
            <a:bodyPr wrap="square" rtlCol="0">
              <a:spAutoFit/>
            </a:bodyPr>
            <a:lstStyle/>
            <a:p>
              <a:r>
                <a:rPr lang="en-GB" sz="1200" dirty="0">
                  <a:solidFill>
                    <a:srgbClr val="FF0000"/>
                  </a:solidFill>
                </a:rPr>
                <a:t>Mark 87.3%</a:t>
              </a:r>
            </a:p>
          </p:txBody>
        </p:sp>
        <p:sp>
          <p:nvSpPr>
            <p:cNvPr id="60" name="Right Arrow 59">
              <a:extLst>
                <a:ext uri="{FF2B5EF4-FFF2-40B4-BE49-F238E27FC236}">
                  <a16:creationId xmlns:a16="http://schemas.microsoft.com/office/drawing/2014/main" id="{F3BB32C7-EAFA-9643-ADD1-1A01570776A7}"/>
                </a:ext>
              </a:extLst>
            </p:cNvPr>
            <p:cNvSpPr/>
            <p:nvPr/>
          </p:nvSpPr>
          <p:spPr>
            <a:xfrm>
              <a:off x="3079364" y="8004313"/>
              <a:ext cx="750514" cy="491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ight Arrow 62">
              <a:extLst>
                <a:ext uri="{FF2B5EF4-FFF2-40B4-BE49-F238E27FC236}">
                  <a16:creationId xmlns:a16="http://schemas.microsoft.com/office/drawing/2014/main" id="{CA53156C-20A5-3248-BE7E-A2B27359BE65}"/>
                </a:ext>
              </a:extLst>
            </p:cNvPr>
            <p:cNvSpPr/>
            <p:nvPr/>
          </p:nvSpPr>
          <p:spPr>
            <a:xfrm>
              <a:off x="5695045" y="8003311"/>
              <a:ext cx="750514" cy="491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ight Arrow 63">
              <a:extLst>
                <a:ext uri="{FF2B5EF4-FFF2-40B4-BE49-F238E27FC236}">
                  <a16:creationId xmlns:a16="http://schemas.microsoft.com/office/drawing/2014/main" id="{FD388BE3-BB9D-8542-96D1-59AB58F9F658}"/>
                </a:ext>
              </a:extLst>
            </p:cNvPr>
            <p:cNvSpPr/>
            <p:nvPr/>
          </p:nvSpPr>
          <p:spPr>
            <a:xfrm>
              <a:off x="8203267" y="8048660"/>
              <a:ext cx="750514" cy="491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ight Arrow 64">
              <a:extLst>
                <a:ext uri="{FF2B5EF4-FFF2-40B4-BE49-F238E27FC236}">
                  <a16:creationId xmlns:a16="http://schemas.microsoft.com/office/drawing/2014/main" id="{73820AF8-1C11-784C-8ED8-90E846623302}"/>
                </a:ext>
              </a:extLst>
            </p:cNvPr>
            <p:cNvSpPr/>
            <p:nvPr/>
          </p:nvSpPr>
          <p:spPr>
            <a:xfrm>
              <a:off x="11277010" y="8048660"/>
              <a:ext cx="750514" cy="491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ight Arrow 65">
              <a:extLst>
                <a:ext uri="{FF2B5EF4-FFF2-40B4-BE49-F238E27FC236}">
                  <a16:creationId xmlns:a16="http://schemas.microsoft.com/office/drawing/2014/main" id="{29E325E9-A1C8-224E-8910-B063DF5F9E0B}"/>
                </a:ext>
              </a:extLst>
            </p:cNvPr>
            <p:cNvSpPr/>
            <p:nvPr/>
          </p:nvSpPr>
          <p:spPr>
            <a:xfrm>
              <a:off x="14313485" y="8003311"/>
              <a:ext cx="750514" cy="491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Up-Down Arrow 66">
              <a:extLst>
                <a:ext uri="{FF2B5EF4-FFF2-40B4-BE49-F238E27FC236}">
                  <a16:creationId xmlns:a16="http://schemas.microsoft.com/office/drawing/2014/main" id="{59883C86-9D0A-6843-902C-998C59AF1D8E}"/>
                </a:ext>
              </a:extLst>
            </p:cNvPr>
            <p:cNvSpPr/>
            <p:nvPr/>
          </p:nvSpPr>
          <p:spPr>
            <a:xfrm>
              <a:off x="12934122" y="7778027"/>
              <a:ext cx="397565" cy="49128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mc:Choice xmlns:p14="http://schemas.microsoft.com/office/powerpoint/2010/main" Requires="p14">
          <p:contentPart p14:bwMode="auto" r:id="rId4">
            <p14:nvContentPartPr>
              <p14:cNvPr id="71" name="Ink 70">
                <a:extLst>
                  <a:ext uri="{FF2B5EF4-FFF2-40B4-BE49-F238E27FC236}">
                    <a16:creationId xmlns:a16="http://schemas.microsoft.com/office/drawing/2014/main" id="{76BFF3C0-8BA8-B442-A4DC-CAE97AC3F28E}"/>
                  </a:ext>
                </a:extLst>
              </p14:cNvPr>
              <p14:cNvContentPartPr/>
              <p14:nvPr/>
            </p14:nvContentPartPr>
            <p14:xfrm>
              <a:off x="6652518" y="7895400"/>
              <a:ext cx="1292400" cy="874800"/>
            </p14:xfrm>
          </p:contentPart>
        </mc:Choice>
        <mc:Fallback>
          <p:pic>
            <p:nvPicPr>
              <p:cNvPr id="71" name="Ink 70">
                <a:extLst>
                  <a:ext uri="{FF2B5EF4-FFF2-40B4-BE49-F238E27FC236}">
                    <a16:creationId xmlns:a16="http://schemas.microsoft.com/office/drawing/2014/main" id="{76BFF3C0-8BA8-B442-A4DC-CAE97AC3F28E}"/>
                  </a:ext>
                </a:extLst>
              </p:cNvPr>
              <p:cNvPicPr/>
              <p:nvPr/>
            </p:nvPicPr>
            <p:blipFill>
              <a:blip r:embed="rId5"/>
              <a:stretch>
                <a:fillRect/>
              </a:stretch>
            </p:blipFill>
            <p:spPr>
              <a:xfrm>
                <a:off x="6643518" y="7886760"/>
                <a:ext cx="1310040" cy="892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4" name="Ink 73">
                <a:extLst>
                  <a:ext uri="{FF2B5EF4-FFF2-40B4-BE49-F238E27FC236}">
                    <a16:creationId xmlns:a16="http://schemas.microsoft.com/office/drawing/2014/main" id="{307894AF-503D-C742-BB36-A6C33F13782A}"/>
                  </a:ext>
                </a:extLst>
              </p14:cNvPr>
              <p14:cNvContentPartPr/>
              <p14:nvPr/>
            </p14:nvContentPartPr>
            <p14:xfrm>
              <a:off x="9441842" y="7678448"/>
              <a:ext cx="1292400" cy="1027200"/>
            </p14:xfrm>
          </p:contentPart>
        </mc:Choice>
        <mc:Fallback>
          <p:pic>
            <p:nvPicPr>
              <p:cNvPr id="74" name="Ink 73">
                <a:extLst>
                  <a:ext uri="{FF2B5EF4-FFF2-40B4-BE49-F238E27FC236}">
                    <a16:creationId xmlns:a16="http://schemas.microsoft.com/office/drawing/2014/main" id="{307894AF-503D-C742-BB36-A6C33F13782A}"/>
                  </a:ext>
                </a:extLst>
              </p:cNvPr>
              <p:cNvPicPr/>
              <p:nvPr/>
            </p:nvPicPr>
            <p:blipFill>
              <a:blip r:embed="rId5"/>
              <a:stretch>
                <a:fillRect/>
              </a:stretch>
            </p:blipFill>
            <p:spPr>
              <a:xfrm>
                <a:off x="9432842" y="7669807"/>
                <a:ext cx="1310040" cy="1044842"/>
              </a:xfrm>
              <a:prstGeom prst="rect">
                <a:avLst/>
              </a:prstGeom>
            </p:spPr>
          </p:pic>
        </mc:Fallback>
      </mc:AlternateContent>
    </p:spTree>
    <p:extLst>
      <p:ext uri="{BB962C8B-B14F-4D97-AF65-F5344CB8AC3E}">
        <p14:creationId xmlns:p14="http://schemas.microsoft.com/office/powerpoint/2010/main" val="1334598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Let’s look at Histogram of </a:t>
            </a:r>
            <a:r>
              <a:rPr lang="en" sz="4402"/>
              <a:t>Orientated Gradients (HOG)</a:t>
            </a:r>
            <a:endParaRPr lang="en" sz="4402" dirty="0"/>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Face Detection identifies faces in an image</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r>
              <a:rPr lang="en-US" sz="4002" dirty="0">
                <a:solidFill>
                  <a:srgbClr val="434343"/>
                </a:solidFill>
              </a:rPr>
              <a:t>Face Recognition identifies who’s face it is</a:t>
            </a:r>
            <a:endParaRPr lang="en" sz="4002" dirty="0">
              <a:solidFill>
                <a:srgbClr val="434343"/>
              </a:solidFill>
            </a:endParaRPr>
          </a:p>
          <a:p>
            <a:pPr marL="914507" indent="-711281">
              <a:buClr>
                <a:srgbClr val="434343"/>
              </a:buClr>
              <a:buChar char="●"/>
            </a:pPr>
            <a:endParaRPr lang="en" sz="4002" dirty="0">
              <a:solidFill>
                <a:srgbClr val="434343"/>
              </a:solidFill>
            </a:endParaRPr>
          </a:p>
        </p:txBody>
      </p:sp>
      <p:pic>
        <p:nvPicPr>
          <p:cNvPr id="3" name="Picture 2">
            <a:extLst>
              <a:ext uri="{FF2B5EF4-FFF2-40B4-BE49-F238E27FC236}">
                <a16:creationId xmlns:a16="http://schemas.microsoft.com/office/drawing/2014/main" id="{E780E80A-9CDB-494D-AD96-727D2A031294}"/>
              </a:ext>
            </a:extLst>
          </p:cNvPr>
          <p:cNvPicPr>
            <a:picLocks noChangeAspect="1"/>
          </p:cNvPicPr>
          <p:nvPr/>
        </p:nvPicPr>
        <p:blipFill>
          <a:blip r:embed="rId3"/>
          <a:stretch>
            <a:fillRect/>
          </a:stretch>
        </p:blipFill>
        <p:spPr>
          <a:xfrm>
            <a:off x="1966074" y="2817827"/>
            <a:ext cx="2722303" cy="2722303"/>
          </a:xfrm>
          <a:prstGeom prst="rect">
            <a:avLst/>
          </a:prstGeom>
        </p:spPr>
      </p:pic>
      <p:sp>
        <p:nvSpPr>
          <p:cNvPr id="4" name="Rectangle 3">
            <a:extLst>
              <a:ext uri="{FF2B5EF4-FFF2-40B4-BE49-F238E27FC236}">
                <a16:creationId xmlns:a16="http://schemas.microsoft.com/office/drawing/2014/main" id="{4CE6D8D1-7948-5944-A071-5EB60B1DE0FF}"/>
              </a:ext>
            </a:extLst>
          </p:cNvPr>
          <p:cNvSpPr/>
          <p:nvPr/>
        </p:nvSpPr>
        <p:spPr>
          <a:xfrm>
            <a:off x="2443942" y="3291840"/>
            <a:ext cx="1512916" cy="16459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DE3AE9C2-1353-8241-B011-060DC255FD0C}"/>
              </a:ext>
            </a:extLst>
          </p:cNvPr>
          <p:cNvPicPr>
            <a:picLocks noChangeAspect="1"/>
          </p:cNvPicPr>
          <p:nvPr/>
        </p:nvPicPr>
        <p:blipFill>
          <a:blip r:embed="rId3"/>
          <a:stretch>
            <a:fillRect/>
          </a:stretch>
        </p:blipFill>
        <p:spPr>
          <a:xfrm>
            <a:off x="1966074" y="6372145"/>
            <a:ext cx="2722303" cy="2722303"/>
          </a:xfrm>
          <a:prstGeom prst="rect">
            <a:avLst/>
          </a:prstGeom>
        </p:spPr>
      </p:pic>
      <p:sp>
        <p:nvSpPr>
          <p:cNvPr id="8" name="Rectangle 7">
            <a:extLst>
              <a:ext uri="{FF2B5EF4-FFF2-40B4-BE49-F238E27FC236}">
                <a16:creationId xmlns:a16="http://schemas.microsoft.com/office/drawing/2014/main" id="{6E06DC21-BE3F-8F4C-A973-7F076841578E}"/>
              </a:ext>
            </a:extLst>
          </p:cNvPr>
          <p:cNvSpPr/>
          <p:nvPr/>
        </p:nvSpPr>
        <p:spPr>
          <a:xfrm>
            <a:off x="2443942" y="6846158"/>
            <a:ext cx="1512916" cy="16459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6B8F62C9-DFD1-C04C-A782-219536FA100F}"/>
              </a:ext>
            </a:extLst>
          </p:cNvPr>
          <p:cNvSpPr txBox="1"/>
          <p:nvPr/>
        </p:nvSpPr>
        <p:spPr>
          <a:xfrm>
            <a:off x="2443942" y="6479926"/>
            <a:ext cx="2788920" cy="338554"/>
          </a:xfrm>
          <a:prstGeom prst="rect">
            <a:avLst/>
          </a:prstGeom>
          <a:noFill/>
        </p:spPr>
        <p:txBody>
          <a:bodyPr wrap="square" rtlCol="0">
            <a:spAutoFit/>
          </a:bodyPr>
          <a:lstStyle/>
          <a:p>
            <a:r>
              <a:rPr lang="en-GB" sz="1600" dirty="0">
                <a:solidFill>
                  <a:srgbClr val="FF0000"/>
                </a:solidFill>
              </a:rPr>
              <a:t>Dan Ackroyd 83.2%</a:t>
            </a:r>
          </a:p>
        </p:txBody>
      </p:sp>
    </p:spTree>
    <p:extLst>
      <p:ext uri="{BB962C8B-B14F-4D97-AF65-F5344CB8AC3E}">
        <p14:creationId xmlns:p14="http://schemas.microsoft.com/office/powerpoint/2010/main" val="3995494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t>Let’s see HOG in action…</a:t>
            </a:r>
            <a:endParaRPr lang="en"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4022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r>
              <a:rPr lang="en" sz="8000" dirty="0"/>
              <a:t>Using OpenCV for Face Recognition</a:t>
            </a:r>
          </a:p>
        </p:txBody>
      </p:sp>
    </p:spTree>
    <p:extLst>
      <p:ext uri="{BB962C8B-B14F-4D97-AF65-F5344CB8AC3E}">
        <p14:creationId xmlns:p14="http://schemas.microsoft.com/office/powerpoint/2010/main" val="2509262733"/>
      </p:ext>
    </p:extLst>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8488</TotalTime>
  <Words>1168</Words>
  <Application>Microsoft Macintosh PowerPoint</Application>
  <PresentationFormat>Custom</PresentationFormat>
  <Paragraphs>76</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Roboto</vt:lpstr>
      <vt:lpstr>Calibri</vt:lpstr>
      <vt:lpstr>Arial</vt:lpstr>
      <vt:lpstr>Consolas</vt:lpstr>
      <vt:lpstr>Packt</vt:lpstr>
      <vt:lpstr>Face Recognition</vt:lpstr>
      <vt:lpstr>What we will cover in this module</vt:lpstr>
      <vt:lpstr>What we’ll need</vt:lpstr>
      <vt:lpstr>How Does Face Recognition Work</vt:lpstr>
      <vt:lpstr>The Difference Between Face Detection and Recognition</vt:lpstr>
      <vt:lpstr>How Does Face Recognition Work</vt:lpstr>
      <vt:lpstr>Let’s look at Histogram of Orientated Gradients (HOG)</vt:lpstr>
      <vt:lpstr>Let’s see HOG in action…</vt:lpstr>
      <vt:lpstr>Using OpenCV for Face Recognition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cp:lastModifiedBy>Strefford, Mark Charles</cp:lastModifiedBy>
  <cp:revision>52</cp:revision>
  <dcterms:modified xsi:type="dcterms:W3CDTF">2018-10-03T18:48:50Z</dcterms:modified>
</cp:coreProperties>
</file>