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6"/>
  </p:notesMasterIdLst>
  <p:sldIdLst>
    <p:sldId id="301" r:id="rId2"/>
    <p:sldId id="302" r:id="rId3"/>
    <p:sldId id="264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83677"/>
  </p:normalViewPr>
  <p:slideViewPr>
    <p:cSldViewPr snapToGrid="0">
      <p:cViewPr varScale="1">
        <p:scale>
          <a:sx n="56" d="100"/>
          <a:sy n="56" d="100"/>
        </p:scale>
        <p:origin x="208" y="112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this section we’ll return to our OpenCV example and build on it to recognize code in video streaming from a webcam.  This will give you a good understanding of how you could recognize yourself, family members, friends, or perhaps even your favourite celebrity A-lister.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0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1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err="1"/>
              <a:t>Recognising</a:t>
            </a:r>
            <a:r>
              <a:rPr lang="en" dirty="0"/>
              <a:t> Faces in Video</a:t>
            </a:r>
          </a:p>
        </p:txBody>
      </p:sp>
    </p:spTree>
    <p:extLst>
      <p:ext uri="{BB962C8B-B14F-4D97-AF65-F5344CB8AC3E}">
        <p14:creationId xmlns:p14="http://schemas.microsoft.com/office/powerpoint/2010/main" val="369372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we’ll cover in this module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face recognizer on our own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Accessing our webcam from OpenCV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algorithm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Detecting and recognizing multiple faces in a video frame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Let’s look at the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Using Speech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133</Words>
  <Application>Microsoft Macintosh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Calibri</vt:lpstr>
      <vt:lpstr>Arial</vt:lpstr>
      <vt:lpstr>Consolas</vt:lpstr>
      <vt:lpstr>Packt</vt:lpstr>
      <vt:lpstr>Recognising Faces in Video</vt:lpstr>
      <vt:lpstr>What we’ll cover in this module</vt:lpstr>
      <vt:lpstr>Let’s look at the code</vt:lpstr>
      <vt:lpstr>Using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41</cp:revision>
  <dcterms:modified xsi:type="dcterms:W3CDTF">2018-10-02T21:58:40Z</dcterms:modified>
</cp:coreProperties>
</file>