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6"/>
  </p:notesMasterIdLst>
  <p:sldIdLst>
    <p:sldId id="301" r:id="rId2"/>
    <p:sldId id="302" r:id="rId3"/>
    <p:sldId id="264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83688"/>
  </p:normalViewPr>
  <p:slideViewPr>
    <p:cSldViewPr snapToGrid="0">
      <p:cViewPr varScale="1">
        <p:scale>
          <a:sx n="72" d="100"/>
          <a:sy n="72" d="100"/>
        </p:scale>
        <p:origin x="1480" y="224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 this section we’ll return to our OpenCV example and build on it to recognize code in video streaming from a webcam.  This will give you a good understanding of how you could recognize yourself, family members, friends, or perhaps even your favourite celebrity A-lister.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04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1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 err="1"/>
              <a:t>Recognising</a:t>
            </a:r>
            <a:r>
              <a:rPr lang="en" dirty="0"/>
              <a:t> Faces in Video</a:t>
            </a:r>
          </a:p>
        </p:txBody>
      </p:sp>
    </p:spTree>
    <p:extLst>
      <p:ext uri="{BB962C8B-B14F-4D97-AF65-F5344CB8AC3E}">
        <p14:creationId xmlns:p14="http://schemas.microsoft.com/office/powerpoint/2010/main" val="369372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What we’ll cover in this module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face recognizer on our own dataset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Accessing our webcam from OpenCV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Training our algorithm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US" sz="4002" dirty="0">
                <a:solidFill>
                  <a:srgbClr val="434343"/>
                </a:solidFill>
              </a:rPr>
              <a:t>Detecting and recognizing multiple faces in a video frame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US" sz="4002" dirty="0">
              <a:solidFill>
                <a:srgbClr val="434343"/>
              </a:solidFill>
            </a:endParaRPr>
          </a:p>
          <a:p>
            <a:pPr marL="203226" lvl="1">
              <a:buClr>
                <a:srgbClr val="434343"/>
              </a:buClr>
            </a:pPr>
            <a:r>
              <a:rPr lang="en-GB" sz="32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endParaRPr lang="en-US" sz="4002" dirty="0">
              <a:solidFill>
                <a:srgbClr val="434343"/>
              </a:solidFill>
            </a:endParaRPr>
          </a:p>
          <a:p>
            <a:pPr marL="774726" indent="-571500">
              <a:buClr>
                <a:srgbClr val="434343"/>
              </a:buClr>
              <a:buFont typeface="Arial" panose="020B0604020202020204" pitchFamily="34" charset="0"/>
              <a:buChar char="•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21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76721" y="976049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r>
              <a:rPr lang="en" dirty="0"/>
              <a:t>Let’s look at the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" dirty="0"/>
              <a:t>Predicting Taxi </a:t>
            </a:r>
            <a:r>
              <a:rPr lang="en"/>
              <a:t>Journey Times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8412</TotalTime>
  <Words>135</Words>
  <Application>Microsoft Macintosh PowerPoint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Calibri</vt:lpstr>
      <vt:lpstr>Arial</vt:lpstr>
      <vt:lpstr>Consolas</vt:lpstr>
      <vt:lpstr>Packt</vt:lpstr>
      <vt:lpstr>Recognising Faces in Video</vt:lpstr>
      <vt:lpstr>What we’ll cover in this module</vt:lpstr>
      <vt:lpstr>Let’s look at the code</vt:lpstr>
      <vt:lpstr>Predicting Taxi Journey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Strefford, Mark Charles</cp:lastModifiedBy>
  <cp:revision>43</cp:revision>
  <dcterms:modified xsi:type="dcterms:W3CDTF">2018-11-22T21:01:06Z</dcterms:modified>
</cp:coreProperties>
</file>