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6"/>
  </p:notesMasterIdLst>
  <p:sldIdLst>
    <p:sldId id="307" r:id="rId2"/>
    <p:sldId id="319" r:id="rId3"/>
    <p:sldId id="317" r:id="rId4"/>
    <p:sldId id="301" r:id="rId5"/>
  </p:sldIdLst>
  <p:sldSz cx="18288000" cy="10282238"/>
  <p:notesSz cx="6858000" cy="9144000"/>
  <p:embeddedFontLst>
    <p:embeddedFont>
      <p:font typeface="Calibri" panose="020F0502020204030204" pitchFamily="34" charset="0"/>
      <p:regular r:id="rId7"/>
      <p:bold r:id="rId8"/>
      <p:italic r:id="rId9"/>
      <p:boldItalic r:id="rId10"/>
    </p:embeddedFont>
    <p:embeddedFont>
      <p:font typeface="Consolas" panose="020B0609020204030204" pitchFamily="49"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83755"/>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We could look for patterns over time, for example journeys between certain zones may contain less accurate (or more variable) data</a:t>
            </a:r>
          </a:p>
          <a:p>
            <a:pPr marL="171450" lvl="0" indent="-171450" rtl="0">
              <a:spcBef>
                <a:spcPts val="0"/>
              </a:spcBef>
              <a:buFontTx/>
              <a:buChar char="-"/>
            </a:pPr>
            <a:r>
              <a:rPr lang="en-US" dirty="0"/>
              <a:t>Sample previous years’ data where the actual geolocations of pickup and drop-off are used, this may give us a more accurate view of where in the zones a journey may start and stop</a:t>
            </a:r>
          </a:p>
          <a:p>
            <a:pPr marL="171450" lvl="0" indent="-171450" rtl="0">
              <a:spcBef>
                <a:spcPts val="0"/>
              </a:spcBef>
              <a:buFontTx/>
              <a:buChar char="-"/>
            </a:pPr>
            <a:r>
              <a:rPr lang="en-US" dirty="0"/>
              <a:t>Use a larger dataset covering more months and years</a:t>
            </a:r>
          </a:p>
          <a:p>
            <a:pPr marL="171450" lvl="0" indent="-171450" rtl="0">
              <a:spcBef>
                <a:spcPts val="0"/>
              </a:spcBef>
              <a:buFontTx/>
              <a:buChar char="-"/>
            </a:pPr>
            <a:r>
              <a:rPr lang="en-US" dirty="0"/>
              <a:t>Augment the data, for example find datasets containing time and date of accidents or major public events like concerts</a:t>
            </a:r>
          </a:p>
          <a:p>
            <a:pPr marL="171450" lvl="0" indent="-171450" rtl="0">
              <a:spcBef>
                <a:spcPts val="0"/>
              </a:spcBef>
              <a:buFontTx/>
              <a:buChar char="-"/>
            </a:pPr>
            <a:r>
              <a:rPr lang="en-US" dirty="0"/>
              <a:t>Look for patterns at different times of the day, perhaps creating features to identify rush hour</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we’ll look at another type of neural network and how it can help us predict steering angles for a self-driving car.</a:t>
            </a:r>
            <a:endParaRPr dirty="0"/>
          </a:p>
        </p:txBody>
      </p:sp>
    </p:spTree>
    <p:extLst>
      <p:ext uri="{BB962C8B-B14F-4D97-AF65-F5344CB8AC3E}">
        <p14:creationId xmlns:p14="http://schemas.microsoft.com/office/powerpoint/2010/main" val="116704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3.4 Predicting Journey Times</a:t>
            </a:r>
          </a:p>
        </p:txBody>
      </p:sp>
    </p:spTree>
    <p:extLst>
      <p:ext uri="{BB962C8B-B14F-4D97-AF65-F5344CB8AC3E}">
        <p14:creationId xmlns:p14="http://schemas.microsoft.com/office/powerpoint/2010/main" val="59270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Perform more in depth investigation to the data</a:t>
            </a:r>
          </a:p>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Add additional features</a:t>
            </a:r>
          </a:p>
          <a:p>
            <a:pPr marL="203226">
              <a:buClr>
                <a:srgbClr val="434343"/>
              </a:buCl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Predicting Steering Angles</a:t>
            </a:r>
          </a:p>
        </p:txBody>
      </p:sp>
      <p:sp>
        <p:nvSpPr>
          <p:cNvPr id="3" name="Shape 156">
            <a:extLst>
              <a:ext uri="{FF2B5EF4-FFF2-40B4-BE49-F238E27FC236}">
                <a16:creationId xmlns:a16="http://schemas.microsoft.com/office/drawing/2014/main" id="{DB10E28E-AA33-CE4E-8DBB-EF7ABBD20DC7}"/>
              </a:ext>
            </a:extLst>
          </p:cNvPr>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3693721200"/>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20823</TotalTime>
  <Words>284</Words>
  <Application>Microsoft Macintosh PowerPoint</Application>
  <PresentationFormat>Custom</PresentationFormat>
  <Paragraphs>23</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Roboto</vt:lpstr>
      <vt:lpstr>Calibri</vt:lpstr>
      <vt:lpstr>Arial</vt:lpstr>
      <vt:lpstr>Consolas</vt:lpstr>
      <vt:lpstr>Packt</vt:lpstr>
      <vt:lpstr>3.4 Predicting Journey Times</vt:lpstr>
      <vt:lpstr>Let’s explore the code…</vt:lpstr>
      <vt:lpstr>How to make it better?</vt:lpstr>
      <vt:lpstr>Predicting Steering Angles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75</cp:revision>
  <dcterms:modified xsi:type="dcterms:W3CDTF">2018-11-22T23:05:57Z</dcterms:modified>
</cp:coreProperties>
</file>