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0"/>
  </p:notesMasterIdLst>
  <p:sldIdLst>
    <p:sldId id="307" r:id="rId2"/>
    <p:sldId id="303" r:id="rId3"/>
    <p:sldId id="284" r:id="rId4"/>
    <p:sldId id="319" r:id="rId5"/>
    <p:sldId id="323" r:id="rId6"/>
    <p:sldId id="322" r:id="rId7"/>
    <p:sldId id="321" r:id="rId8"/>
    <p:sldId id="301" r:id="rId9"/>
  </p:sldIdLst>
  <p:sldSz cx="18288000" cy="10282238"/>
  <p:notesSz cx="6858000" cy="9144000"/>
  <p:embeddedFontLst>
    <p:embeddedFont>
      <p:font typeface="Calibri" panose="020F0502020204030204" pitchFamily="34" charset="0"/>
      <p:regular r:id="rId11"/>
      <p:bold r:id="rId12"/>
      <p:italic r:id="rId13"/>
      <p:boldItalic r:id="rId14"/>
    </p:embeddedFont>
    <p:embeddedFont>
      <p:font typeface="Consolas" panose="020B0609020204030204" pitchFamily="49"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8"/>
    <p:restoredTop sz="83688"/>
  </p:normalViewPr>
  <p:slideViewPr>
    <p:cSldViewPr snapToGrid="0">
      <p:cViewPr varScale="1">
        <p:scale>
          <a:sx n="72" d="100"/>
          <a:sy n="72" d="100"/>
        </p:scale>
        <p:origin x="2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will take our trained model and use it to predict steering angles.  We’ll use all of the images in our dataset for this in order to create a video of our model in action.  </a:t>
            </a:r>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reiterate a very important point, this code is not designed to run on a real car.  There are a large number of safety features that a real autonomous vehicle has that we aren’t covering here.  </a:t>
            </a:r>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Walk through how we predict angles</a:t>
            </a:r>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Smooth out steering angle changes for the steering wheel</a:t>
            </a:r>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Generate a video</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Walk through how we predict angles</a:t>
            </a:r>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Smooth out steering angle changes for the steering wheel</a:t>
            </a:r>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Generate a video</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46255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Use a larger dataset with different roads, the car in different positions in the lane, different conditions such as rain or fog, etc. </a:t>
            </a:r>
          </a:p>
          <a:p>
            <a:pPr marL="171450" lvl="0" indent="-171450" rtl="0">
              <a:spcBef>
                <a:spcPts val="0"/>
              </a:spcBef>
              <a:buFontTx/>
              <a:buChar char="-"/>
            </a:pPr>
            <a:r>
              <a:rPr lang="en-US" dirty="0"/>
              <a:t>Augment the data, for example generating noise in the image, making it darker or lighter, skewing it slightly to depict different camera angles, flipping it left/right </a:t>
            </a:r>
          </a:p>
          <a:p>
            <a:pPr marL="171450" lvl="0" indent="-171450" rtl="0">
              <a:spcBef>
                <a:spcPts val="0"/>
              </a:spcBef>
              <a:buFontTx/>
              <a:buChar char="-"/>
            </a:pPr>
            <a:r>
              <a:rPr lang="en-US" dirty="0"/>
              <a:t>A more complex approach would be to skew the next image based on what would actually happen if the predicted steering angle was used, so for example if the car understeers compared to the correct angle, the next frame would show that the car was no longer in the </a:t>
            </a:r>
            <a:r>
              <a:rPr lang="en-US" dirty="0" err="1"/>
              <a:t>centre</a:t>
            </a:r>
            <a:r>
              <a:rPr lang="en-US" dirty="0"/>
              <a:t> of the lane, but had moved towards one side of another</a:t>
            </a:r>
            <a:r>
              <a:rPr lang="en-US"/>
              <a:t>. </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24388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Here’s a video of our algorithm</a:t>
            </a:r>
          </a:p>
          <a:p>
            <a:pPr lvl="0">
              <a:spcBef>
                <a:spcPts val="0"/>
              </a:spcBef>
              <a:buNone/>
            </a:pPr>
            <a:endParaRPr dirty="0"/>
          </a:p>
        </p:txBody>
      </p:sp>
    </p:spTree>
    <p:extLst>
      <p:ext uri="{BB962C8B-B14F-4D97-AF65-F5344CB8AC3E}">
        <p14:creationId xmlns:p14="http://schemas.microsoft.com/office/powerpoint/2010/main" val="240547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Predicting steering angles</a:t>
            </a:r>
          </a:p>
          <a:p>
            <a:pPr marL="914507" indent="-711281">
              <a:buClr>
                <a:srgbClr val="434343"/>
              </a:buClr>
              <a:buChar char="●"/>
            </a:pPr>
            <a:r>
              <a:rPr lang="en-US" sz="4002" dirty="0">
                <a:solidFill>
                  <a:srgbClr val="434343"/>
                </a:solidFill>
              </a:rPr>
              <a:t>Creating a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Inferring angles and creating a video…</a:t>
            </a:r>
          </a:p>
        </p:txBody>
      </p:sp>
    </p:spTree>
    <p:extLst>
      <p:ext uri="{BB962C8B-B14F-4D97-AF65-F5344CB8AC3E}">
        <p14:creationId xmlns:p14="http://schemas.microsoft.com/office/powerpoint/2010/main" val="8059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Skew the image for the next frame to reflect what would happen with the predicted steering angle</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11634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see this in action…</a:t>
            </a:r>
          </a:p>
        </p:txBody>
      </p:sp>
    </p:spTree>
    <p:extLst>
      <p:ext uri="{BB962C8B-B14F-4D97-AF65-F5344CB8AC3E}">
        <p14:creationId xmlns:p14="http://schemas.microsoft.com/office/powerpoint/2010/main" val="240064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13233</TotalTime>
  <Words>435</Words>
  <Application>Microsoft Macintosh PowerPoint</Application>
  <PresentationFormat>Custom</PresentationFormat>
  <Paragraphs>33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Consolas</vt:lpstr>
      <vt:lpstr>Roboto</vt:lpstr>
      <vt:lpstr>Calibri</vt:lpstr>
      <vt:lpstr>Arial</vt:lpstr>
      <vt:lpstr>Packt</vt:lpstr>
      <vt:lpstr>4.4 Inferring Steering Angles</vt:lpstr>
      <vt:lpstr>Testing Our Model</vt:lpstr>
      <vt:lpstr>THIS CODE IS NOT DESIGNED FOR REAL LIFE USAGE!</vt:lpstr>
      <vt:lpstr>Let’s explore the code…</vt:lpstr>
      <vt:lpstr>Inferring angles and creating a video…</vt:lpstr>
      <vt:lpstr>How to make it better?</vt:lpstr>
      <vt:lpstr>Let’s see this in action…</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65</cp:revision>
  <dcterms:modified xsi:type="dcterms:W3CDTF">2018-11-16T13:21:53Z</dcterms:modified>
</cp:coreProperties>
</file>