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E7E256-FFAC-4EF1-A9D5-E41AD1350C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Spotlight on text (widescren)</Template>
  <TotalTime>0</TotalTime>
  <Words>74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PowerPoint Presentation</vt:lpstr>
      <vt:lpstr>Problems</vt:lpstr>
      <vt:lpstr>Problems Addressed – Need, Distribution, Scale</vt:lpstr>
      <vt:lpstr>Info Graphic for Solution</vt:lpstr>
      <vt:lpstr>Contribution by those that can</vt:lpstr>
      <vt:lpstr>Overall Flow</vt:lpstr>
      <vt:lpstr>Distribution to those most needy</vt:lpstr>
      <vt:lpstr>Provided by those who can/Scale distribution</vt:lpstr>
      <vt:lpstr>Feedback Loop of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2015-05-31T00:01:20Z</dcterms:created>
  <dcterms:modified xsi:type="dcterms:W3CDTF">2015-05-31T01:30:44Z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TC040144319991</vt:lpwstr>
  </property>
</Properties>
</file>