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58" r:id="rId5"/>
    <p:sldId id="264" r:id="rId6"/>
    <p:sldId id="263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4F1FE6-2528-12BD-A2D1-292152AE0DB7}" v="3" dt="2019-08-29T20:42:44.703"/>
    <p1510:client id="{F660A3E9-2388-3369-324C-0BFA8CFFE225}" v="1" dt="2019-08-29T21:17:36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Sverdvik Heiervang" userId="S::markuhei@uio.no::2933af90-5346-420c-928d-020cf7738d36" providerId="AD" clId="Web-{38E10D94-89C6-A3C0-AA8F-5EC556F3109B}"/>
    <pc:docChg chg="modSld">
      <pc:chgData name="Markus Sverdvik Heiervang" userId="S::markuhei@uio.no::2933af90-5346-420c-928d-020cf7738d36" providerId="AD" clId="Web-{38E10D94-89C6-A3C0-AA8F-5EC556F3109B}" dt="2019-08-29T21:19:37.491" v="6" actId="1076"/>
      <pc:docMkLst>
        <pc:docMk/>
      </pc:docMkLst>
      <pc:sldChg chg="addSp modSp addAnim modAnim">
        <pc:chgData name="Markus Sverdvik Heiervang" userId="S::markuhei@uio.no::2933af90-5346-420c-928d-020cf7738d36" providerId="AD" clId="Web-{38E10D94-89C6-A3C0-AA8F-5EC556F3109B}" dt="2019-08-29T21:19:37.491" v="6" actId="1076"/>
        <pc:sldMkLst>
          <pc:docMk/>
          <pc:sldMk cId="2347905501" sldId="266"/>
        </pc:sldMkLst>
        <pc:picChg chg="add mod">
          <ac:chgData name="Markus Sverdvik Heiervang" userId="S::markuhei@uio.no::2933af90-5346-420c-928d-020cf7738d36" providerId="AD" clId="Web-{38E10D94-89C6-A3C0-AA8F-5EC556F3109B}" dt="2019-08-29T21:19:37.491" v="6" actId="1076"/>
          <ac:picMkLst>
            <pc:docMk/>
            <pc:sldMk cId="2347905501" sldId="266"/>
            <ac:picMk id="3" creationId="{4460CFE3-B06F-4A3D-9858-7959AF3AE482}"/>
          </ac:picMkLst>
        </pc:picChg>
      </pc:sldChg>
    </pc:docChg>
  </pc:docChgLst>
  <pc:docChgLst>
    <pc:chgData name="Markus Sverdvik Heiervang" userId="S::markuhei@uio.no::2933af90-5346-420c-928d-020cf7738d36" providerId="AD" clId="Web-{6D4F1FE6-2528-12BD-A2D1-292152AE0DB7}"/>
    <pc:docChg chg="addSld delSld modSld sldOrd">
      <pc:chgData name="Markus Sverdvik Heiervang" userId="S::markuhei@uio.no::2933af90-5346-420c-928d-020cf7738d36" providerId="AD" clId="Web-{6D4F1FE6-2528-12BD-A2D1-292152AE0DB7}" dt="2019-08-29T20:55:29.392" v="843"/>
      <pc:docMkLst>
        <pc:docMk/>
      </pc:docMkLst>
      <pc:sldChg chg="modSp">
        <pc:chgData name="Markus Sverdvik Heiervang" userId="S::markuhei@uio.no::2933af90-5346-420c-928d-020cf7738d36" providerId="AD" clId="Web-{6D4F1FE6-2528-12BD-A2D1-292152AE0DB7}" dt="2019-08-29T19:25:24.726" v="60" actId="20577"/>
        <pc:sldMkLst>
          <pc:docMk/>
          <pc:sldMk cId="4253124984" sldId="256"/>
        </pc:sldMkLst>
        <pc:spChg chg="mod">
          <ac:chgData name="Markus Sverdvik Heiervang" userId="S::markuhei@uio.no::2933af90-5346-420c-928d-020cf7738d36" providerId="AD" clId="Web-{6D4F1FE6-2528-12BD-A2D1-292152AE0DB7}" dt="2019-08-29T19:25:02.304" v="44" actId="20577"/>
          <ac:spMkLst>
            <pc:docMk/>
            <pc:sldMk cId="4253124984" sldId="256"/>
            <ac:spMk id="2" creationId="{00000000-0000-0000-0000-000000000000}"/>
          </ac:spMkLst>
        </pc:spChg>
        <pc:spChg chg="mod">
          <ac:chgData name="Markus Sverdvik Heiervang" userId="S::markuhei@uio.no::2933af90-5346-420c-928d-020cf7738d36" providerId="AD" clId="Web-{6D4F1FE6-2528-12BD-A2D1-292152AE0DB7}" dt="2019-08-29T19:25:24.726" v="60" actId="20577"/>
          <ac:spMkLst>
            <pc:docMk/>
            <pc:sldMk cId="4253124984" sldId="256"/>
            <ac:spMk id="3" creationId="{00000000-0000-0000-0000-000000000000}"/>
          </ac:spMkLst>
        </pc:spChg>
      </pc:sldChg>
      <pc:sldChg chg="addSp delSp modSp new">
        <pc:chgData name="Markus Sverdvik Heiervang" userId="S::markuhei@uio.no::2933af90-5346-420c-928d-020cf7738d36" providerId="AD" clId="Web-{6D4F1FE6-2528-12BD-A2D1-292152AE0DB7}" dt="2019-08-29T19:27:12.665" v="83"/>
        <pc:sldMkLst>
          <pc:docMk/>
          <pc:sldMk cId="789314877" sldId="257"/>
        </pc:sldMkLst>
        <pc:spChg chg="mod">
          <ac:chgData name="Markus Sverdvik Heiervang" userId="S::markuhei@uio.no::2933af90-5346-420c-928d-020cf7738d36" providerId="AD" clId="Web-{6D4F1FE6-2528-12BD-A2D1-292152AE0DB7}" dt="2019-08-29T19:25:39.883" v="65" actId="20577"/>
          <ac:spMkLst>
            <pc:docMk/>
            <pc:sldMk cId="789314877" sldId="257"/>
            <ac:spMk id="2" creationId="{969EE840-08D8-4533-A517-62390F9170B1}"/>
          </ac:spMkLst>
        </pc:spChg>
        <pc:spChg chg="del mod">
          <ac:chgData name="Markus Sverdvik Heiervang" userId="S::markuhei@uio.no::2933af90-5346-420c-928d-020cf7738d36" providerId="AD" clId="Web-{6D4F1FE6-2528-12BD-A2D1-292152AE0DB7}" dt="2019-08-29T19:26:25.415" v="82"/>
          <ac:spMkLst>
            <pc:docMk/>
            <pc:sldMk cId="789314877" sldId="257"/>
            <ac:spMk id="3" creationId="{139FFDB9-9F2E-419F-9399-3B9B2DB36274}"/>
          </ac:spMkLst>
        </pc:spChg>
        <pc:spChg chg="add del mod">
          <ac:chgData name="Markus Sverdvik Heiervang" userId="S::markuhei@uio.no::2933af90-5346-420c-928d-020cf7738d36" providerId="AD" clId="Web-{6D4F1FE6-2528-12BD-A2D1-292152AE0DB7}" dt="2019-08-29T19:27:12.665" v="83"/>
          <ac:spMkLst>
            <pc:docMk/>
            <pc:sldMk cId="789314877" sldId="257"/>
            <ac:spMk id="5" creationId="{69CDCCC2-0235-42FD-8525-FD6BBF22AE27}"/>
          </ac:spMkLst>
        </pc:spChg>
        <pc:picChg chg="add mod ord">
          <ac:chgData name="Markus Sverdvik Heiervang" userId="S::markuhei@uio.no::2933af90-5346-420c-928d-020cf7738d36" providerId="AD" clId="Web-{6D4F1FE6-2528-12BD-A2D1-292152AE0DB7}" dt="2019-08-29T19:27:12.665" v="83"/>
          <ac:picMkLst>
            <pc:docMk/>
            <pc:sldMk cId="789314877" sldId="257"/>
            <ac:picMk id="6" creationId="{55033D5A-9CEB-4002-B273-9E0A5C0BB84B}"/>
          </ac:picMkLst>
        </pc:picChg>
      </pc:sldChg>
      <pc:sldChg chg="modSp new">
        <pc:chgData name="Markus Sverdvik Heiervang" userId="S::markuhei@uio.no::2933af90-5346-420c-928d-020cf7738d36" providerId="AD" clId="Web-{6D4F1FE6-2528-12BD-A2D1-292152AE0DB7}" dt="2019-08-29T20:37:19.725" v="530" actId="20577"/>
        <pc:sldMkLst>
          <pc:docMk/>
          <pc:sldMk cId="842042584" sldId="258"/>
        </pc:sldMkLst>
        <pc:spChg chg="mod">
          <ac:chgData name="Markus Sverdvik Heiervang" userId="S::markuhei@uio.no::2933af90-5346-420c-928d-020cf7738d36" providerId="AD" clId="Web-{6D4F1FE6-2528-12BD-A2D1-292152AE0DB7}" dt="2019-08-29T20:34:31.036" v="194" actId="20577"/>
          <ac:spMkLst>
            <pc:docMk/>
            <pc:sldMk cId="842042584" sldId="258"/>
            <ac:spMk id="2" creationId="{CC7C5D52-82D1-4285-A1A1-03A5C42D314F}"/>
          </ac:spMkLst>
        </pc:spChg>
        <pc:spChg chg="mod">
          <ac:chgData name="Markus Sverdvik Heiervang" userId="S::markuhei@uio.no::2933af90-5346-420c-928d-020cf7738d36" providerId="AD" clId="Web-{6D4F1FE6-2528-12BD-A2D1-292152AE0DB7}" dt="2019-08-29T20:37:19.725" v="530" actId="20577"/>
          <ac:spMkLst>
            <pc:docMk/>
            <pc:sldMk cId="842042584" sldId="258"/>
            <ac:spMk id="3" creationId="{C703C3F8-D4CD-4642-A52B-F5C72AAFA8FB}"/>
          </ac:spMkLst>
        </pc:spChg>
      </pc:sldChg>
      <pc:sldChg chg="addSp delSp modSp add replId">
        <pc:chgData name="Markus Sverdvik Heiervang" userId="S::markuhei@uio.no::2933af90-5346-420c-928d-020cf7738d36" providerId="AD" clId="Web-{6D4F1FE6-2528-12BD-A2D1-292152AE0DB7}" dt="2019-08-29T20:33:59.708" v="125" actId="20577"/>
        <pc:sldMkLst>
          <pc:docMk/>
          <pc:sldMk cId="645225217" sldId="259"/>
        </pc:sldMkLst>
        <pc:spChg chg="del mod">
          <ac:chgData name="Markus Sverdvik Heiervang" userId="S::markuhei@uio.no::2933af90-5346-420c-928d-020cf7738d36" providerId="AD" clId="Web-{6D4F1FE6-2528-12BD-A2D1-292152AE0DB7}" dt="2019-08-29T20:33:47.442" v="107"/>
          <ac:spMkLst>
            <pc:docMk/>
            <pc:sldMk cId="645225217" sldId="259"/>
            <ac:spMk id="2" creationId="{00000000-0000-0000-0000-000000000000}"/>
          </ac:spMkLst>
        </pc:spChg>
        <pc:spChg chg="del">
          <ac:chgData name="Markus Sverdvik Heiervang" userId="S::markuhei@uio.no::2933af90-5346-420c-928d-020cf7738d36" providerId="AD" clId="Web-{6D4F1FE6-2528-12BD-A2D1-292152AE0DB7}" dt="2019-08-29T20:33:54.458" v="108"/>
          <ac:spMkLst>
            <pc:docMk/>
            <pc:sldMk cId="645225217" sldId="259"/>
            <ac:spMk id="3" creationId="{00000000-0000-0000-0000-000000000000}"/>
          </ac:spMkLst>
        </pc:spChg>
        <pc:spChg chg="add mod">
          <ac:chgData name="Markus Sverdvik Heiervang" userId="S::markuhei@uio.no::2933af90-5346-420c-928d-020cf7738d36" providerId="AD" clId="Web-{6D4F1FE6-2528-12BD-A2D1-292152AE0DB7}" dt="2019-08-29T20:33:59.708" v="125" actId="20577"/>
          <ac:spMkLst>
            <pc:docMk/>
            <pc:sldMk cId="645225217" sldId="259"/>
            <ac:spMk id="5" creationId="{1F4DEDFB-4A0D-4DF7-A1DA-B9634FBAFCBA}"/>
          </ac:spMkLst>
        </pc:spChg>
        <pc:spChg chg="add mod">
          <ac:chgData name="Markus Sverdvik Heiervang" userId="S::markuhei@uio.no::2933af90-5346-420c-928d-020cf7738d36" providerId="AD" clId="Web-{6D4F1FE6-2528-12BD-A2D1-292152AE0DB7}" dt="2019-08-29T20:33:54.458" v="108"/>
          <ac:spMkLst>
            <pc:docMk/>
            <pc:sldMk cId="645225217" sldId="259"/>
            <ac:spMk id="7" creationId="{291C3B10-4AF2-4F7E-A742-C653C9334EF7}"/>
          </ac:spMkLst>
        </pc:spChg>
      </pc:sldChg>
      <pc:sldChg chg="modSp new del ord">
        <pc:chgData name="Markus Sverdvik Heiervang" userId="S::markuhei@uio.no::2933af90-5346-420c-928d-020cf7738d36" providerId="AD" clId="Web-{6D4F1FE6-2528-12BD-A2D1-292152AE0DB7}" dt="2019-08-29T20:33:32.129" v="104"/>
        <pc:sldMkLst>
          <pc:docMk/>
          <pc:sldMk cId="4038614289" sldId="259"/>
        </pc:sldMkLst>
        <pc:spChg chg="mod">
          <ac:chgData name="Markus Sverdvik Heiervang" userId="S::markuhei@uio.no::2933af90-5346-420c-928d-020cf7738d36" providerId="AD" clId="Web-{6D4F1FE6-2528-12BD-A2D1-292152AE0DB7}" dt="2019-08-29T20:33:29.489" v="101" actId="20577"/>
          <ac:spMkLst>
            <pc:docMk/>
            <pc:sldMk cId="4038614289" sldId="259"/>
            <ac:spMk id="3" creationId="{62B09FD6-75E8-4566-986A-B59C947B68A4}"/>
          </ac:spMkLst>
        </pc:spChg>
      </pc:sldChg>
      <pc:sldChg chg="addSp delSp modSp new mod setBg">
        <pc:chgData name="Markus Sverdvik Heiervang" userId="S::markuhei@uio.no::2933af90-5346-420c-928d-020cf7738d36" providerId="AD" clId="Web-{6D4F1FE6-2528-12BD-A2D1-292152AE0DB7}" dt="2019-08-29T20:43:15.110" v="557" actId="14100"/>
        <pc:sldMkLst>
          <pc:docMk/>
          <pc:sldMk cId="2385378953" sldId="260"/>
        </pc:sldMkLst>
        <pc:spChg chg="add del">
          <ac:chgData name="Markus Sverdvik Heiervang" userId="S::markuhei@uio.no::2933af90-5346-420c-928d-020cf7738d36" providerId="AD" clId="Web-{6D4F1FE6-2528-12BD-A2D1-292152AE0DB7}" dt="2019-08-29T20:41:21.875" v="536"/>
          <ac:spMkLst>
            <pc:docMk/>
            <pc:sldMk cId="2385378953" sldId="260"/>
            <ac:spMk id="2" creationId="{0D2077DA-718D-4502-8E29-0C847D32A1E5}"/>
          </ac:spMkLst>
        </pc:spChg>
        <pc:spChg chg="add del">
          <ac:chgData name="Markus Sverdvik Heiervang" userId="S::markuhei@uio.no::2933af90-5346-420c-928d-020cf7738d36" providerId="AD" clId="Web-{6D4F1FE6-2528-12BD-A2D1-292152AE0DB7}" dt="2019-08-29T20:41:31.875" v="540"/>
          <ac:spMkLst>
            <pc:docMk/>
            <pc:sldMk cId="2385378953" sldId="260"/>
            <ac:spMk id="3" creationId="{F304EC28-8196-45D9-8985-B877A554E705}"/>
          </ac:spMkLst>
        </pc:spChg>
        <pc:picChg chg="add del mod ord">
          <ac:chgData name="Markus Sverdvik Heiervang" userId="S::markuhei@uio.no::2933af90-5346-420c-928d-020cf7738d36" providerId="AD" clId="Web-{6D4F1FE6-2528-12BD-A2D1-292152AE0DB7}" dt="2019-08-29T20:41:46.203" v="546" actId="1076"/>
          <ac:picMkLst>
            <pc:docMk/>
            <pc:sldMk cId="2385378953" sldId="260"/>
            <ac:picMk id="4" creationId="{4E54EBFC-564C-4022-B8FC-62D657232C8A}"/>
          </ac:picMkLst>
        </pc:picChg>
        <pc:picChg chg="add del mod">
          <ac:chgData name="Markus Sverdvik Heiervang" userId="S::markuhei@uio.no::2933af90-5346-420c-928d-020cf7738d36" providerId="AD" clId="Web-{6D4F1FE6-2528-12BD-A2D1-292152AE0DB7}" dt="2019-08-29T20:42:47.844" v="553"/>
          <ac:picMkLst>
            <pc:docMk/>
            <pc:sldMk cId="2385378953" sldId="260"/>
            <ac:picMk id="6" creationId="{FEAD4A09-FD7F-45A5-B361-A78D5CBD53C9}"/>
          </ac:picMkLst>
        </pc:picChg>
        <pc:picChg chg="add mod">
          <ac:chgData name="Markus Sverdvik Heiervang" userId="S::markuhei@uio.no::2933af90-5346-420c-928d-020cf7738d36" providerId="AD" clId="Web-{6D4F1FE6-2528-12BD-A2D1-292152AE0DB7}" dt="2019-08-29T20:43:15.110" v="557" actId="14100"/>
          <ac:picMkLst>
            <pc:docMk/>
            <pc:sldMk cId="2385378953" sldId="260"/>
            <ac:picMk id="8" creationId="{8756746D-0F94-40AA-BBA6-D6577C08BC94}"/>
          </ac:picMkLst>
        </pc:picChg>
      </pc:sldChg>
      <pc:sldChg chg="modSp add del ord replId">
        <pc:chgData name="Markus Sverdvik Heiervang" userId="S::markuhei@uio.no::2933af90-5346-420c-928d-020cf7738d36" providerId="AD" clId="Web-{6D4F1FE6-2528-12BD-A2D1-292152AE0DB7}" dt="2019-08-29T20:34:22.630" v="165"/>
        <pc:sldMkLst>
          <pc:docMk/>
          <pc:sldMk cId="2957564841" sldId="260"/>
        </pc:sldMkLst>
        <pc:spChg chg="mod">
          <ac:chgData name="Markus Sverdvik Heiervang" userId="S::markuhei@uio.no::2933af90-5346-420c-928d-020cf7738d36" providerId="AD" clId="Web-{6D4F1FE6-2528-12BD-A2D1-292152AE0DB7}" dt="2019-08-29T20:34:18.739" v="162" actId="20577"/>
          <ac:spMkLst>
            <pc:docMk/>
            <pc:sldMk cId="2957564841" sldId="260"/>
            <ac:spMk id="5" creationId="{1F4DEDFB-4A0D-4DF7-A1DA-B9634FBAFCBA}"/>
          </ac:spMkLst>
        </pc:spChg>
      </pc:sldChg>
      <pc:sldChg chg="modSp new addAnim modAnim">
        <pc:chgData name="Markus Sverdvik Heiervang" userId="S::markuhei@uio.no::2933af90-5346-420c-928d-020cf7738d36" providerId="AD" clId="Web-{6D4F1FE6-2528-12BD-A2D1-292152AE0DB7}" dt="2019-08-29T20:55:19.563" v="842"/>
        <pc:sldMkLst>
          <pc:docMk/>
          <pc:sldMk cId="2106457127" sldId="261"/>
        </pc:sldMkLst>
        <pc:spChg chg="mod">
          <ac:chgData name="Markus Sverdvik Heiervang" userId="S::markuhei@uio.no::2933af90-5346-420c-928d-020cf7738d36" providerId="AD" clId="Web-{6D4F1FE6-2528-12BD-A2D1-292152AE0DB7}" dt="2019-08-29T20:52:26.087" v="750" actId="20577"/>
          <ac:spMkLst>
            <pc:docMk/>
            <pc:sldMk cId="2106457127" sldId="261"/>
            <ac:spMk id="2" creationId="{2F297E4B-E1D7-4873-8BE5-470886DBECF3}"/>
          </ac:spMkLst>
        </pc:spChg>
        <pc:spChg chg="mod">
          <ac:chgData name="Markus Sverdvik Heiervang" userId="S::markuhei@uio.no::2933af90-5346-420c-928d-020cf7738d36" providerId="AD" clId="Web-{6D4F1FE6-2528-12BD-A2D1-292152AE0DB7}" dt="2019-08-29T20:55:10.767" v="838" actId="20577"/>
          <ac:spMkLst>
            <pc:docMk/>
            <pc:sldMk cId="2106457127" sldId="261"/>
            <ac:spMk id="3" creationId="{E1E21F6E-1D1B-4892-A664-6DCE0F392119}"/>
          </ac:spMkLst>
        </pc:spChg>
      </pc:sldChg>
      <pc:sldChg chg="new">
        <pc:chgData name="Markus Sverdvik Heiervang" userId="S::markuhei@uio.no::2933af90-5346-420c-928d-020cf7738d36" providerId="AD" clId="Web-{6D4F1FE6-2528-12BD-A2D1-292152AE0DB7}" dt="2019-08-29T20:43:32.735" v="559"/>
        <pc:sldMkLst>
          <pc:docMk/>
          <pc:sldMk cId="4010375914" sldId="262"/>
        </pc:sldMkLst>
      </pc:sldChg>
      <pc:sldChg chg="modSp new ord">
        <pc:chgData name="Markus Sverdvik Heiervang" userId="S::markuhei@uio.no::2933af90-5346-420c-928d-020cf7738d36" providerId="AD" clId="Web-{6D4F1FE6-2528-12BD-A2D1-292152AE0DB7}" dt="2019-08-29T20:47:47.796" v="589" actId="20577"/>
        <pc:sldMkLst>
          <pc:docMk/>
          <pc:sldMk cId="3805898116" sldId="263"/>
        </pc:sldMkLst>
        <pc:spChg chg="mod">
          <ac:chgData name="Markus Sverdvik Heiervang" userId="S::markuhei@uio.no::2933af90-5346-420c-928d-020cf7738d36" providerId="AD" clId="Web-{6D4F1FE6-2528-12BD-A2D1-292152AE0DB7}" dt="2019-08-29T20:47:47.796" v="589" actId="20577"/>
          <ac:spMkLst>
            <pc:docMk/>
            <pc:sldMk cId="3805898116" sldId="263"/>
            <ac:spMk id="2" creationId="{CC083B12-7B0D-45E1-97D7-19FE80B34146}"/>
          </ac:spMkLst>
        </pc:spChg>
      </pc:sldChg>
      <pc:sldChg chg="modSp new ord modNotes">
        <pc:chgData name="Markus Sverdvik Heiervang" userId="S::markuhei@uio.no::2933af90-5346-420c-928d-020cf7738d36" providerId="AD" clId="Web-{6D4F1FE6-2528-12BD-A2D1-292152AE0DB7}" dt="2019-08-29T20:50:27.047" v="741"/>
        <pc:sldMkLst>
          <pc:docMk/>
          <pc:sldMk cId="840927605" sldId="264"/>
        </pc:sldMkLst>
        <pc:spChg chg="mod">
          <ac:chgData name="Markus Sverdvik Heiervang" userId="S::markuhei@uio.no::2933af90-5346-420c-928d-020cf7738d36" providerId="AD" clId="Web-{6D4F1FE6-2528-12BD-A2D1-292152AE0DB7}" dt="2019-08-29T20:48:38.109" v="612" actId="20577"/>
          <ac:spMkLst>
            <pc:docMk/>
            <pc:sldMk cId="840927605" sldId="264"/>
            <ac:spMk id="2" creationId="{846D65F7-73E2-4D98-A44D-E7BD50FE0B47}"/>
          </ac:spMkLst>
        </pc:spChg>
        <pc:spChg chg="mod">
          <ac:chgData name="Markus Sverdvik Heiervang" userId="S::markuhei@uio.no::2933af90-5346-420c-928d-020cf7738d36" providerId="AD" clId="Web-{6D4F1FE6-2528-12BD-A2D1-292152AE0DB7}" dt="2019-08-29T20:49:24.015" v="715" actId="20577"/>
          <ac:spMkLst>
            <pc:docMk/>
            <pc:sldMk cId="840927605" sldId="264"/>
            <ac:spMk id="3" creationId="{2212BF93-FB63-4EC8-B3F6-471BE7D355D3}"/>
          </ac:spMkLst>
        </pc:spChg>
      </pc:sldChg>
    </pc:docChg>
  </pc:docChgLst>
  <pc:docChgLst>
    <pc:chgData name="Markus Sverdvik Heiervang" userId="S::markuhei@uio.no::2933af90-5346-420c-928d-020cf7738d36" providerId="AD" clId="Web-{F660A3E9-2388-3369-324C-0BFA8CFFE225}"/>
    <pc:docChg chg="addSld delSld modSld sldOrd modMainMaster">
      <pc:chgData name="Markus Sverdvik Heiervang" userId="S::markuhei@uio.no::2933af90-5346-420c-928d-020cf7738d36" providerId="AD" clId="Web-{F660A3E9-2388-3369-324C-0BFA8CFFE225}" dt="2019-08-29T21:19:10.280" v="377" actId="1076"/>
      <pc:docMkLst>
        <pc:docMk/>
      </pc:docMkLst>
      <pc:sldChg chg="mod">
        <pc:chgData name="Markus Sverdvik Heiervang" userId="S::markuhei@uio.no::2933af90-5346-420c-928d-020cf7738d36" providerId="AD" clId="Web-{F660A3E9-2388-3369-324C-0BFA8CFFE225}" dt="2019-08-29T21:10:37.431" v="304"/>
        <pc:sldMkLst>
          <pc:docMk/>
          <pc:sldMk cId="4253124984" sldId="256"/>
        </pc:sldMkLst>
      </pc:sldChg>
      <pc:sldChg chg="mod">
        <pc:chgData name="Markus Sverdvik Heiervang" userId="S::markuhei@uio.no::2933af90-5346-420c-928d-020cf7738d36" providerId="AD" clId="Web-{F660A3E9-2388-3369-324C-0BFA8CFFE225}" dt="2019-08-29T21:10:37.431" v="304"/>
        <pc:sldMkLst>
          <pc:docMk/>
          <pc:sldMk cId="789314877" sldId="257"/>
        </pc:sldMkLst>
      </pc:sldChg>
      <pc:sldChg chg="mod">
        <pc:chgData name="Markus Sverdvik Heiervang" userId="S::markuhei@uio.no::2933af90-5346-420c-928d-020cf7738d36" providerId="AD" clId="Web-{F660A3E9-2388-3369-324C-0BFA8CFFE225}" dt="2019-08-29T21:10:37.431" v="304"/>
        <pc:sldMkLst>
          <pc:docMk/>
          <pc:sldMk cId="842042584" sldId="258"/>
        </pc:sldMkLst>
      </pc:sldChg>
      <pc:sldChg chg="mod">
        <pc:chgData name="Markus Sverdvik Heiervang" userId="S::markuhei@uio.no::2933af90-5346-420c-928d-020cf7738d36" providerId="AD" clId="Web-{F660A3E9-2388-3369-324C-0BFA8CFFE225}" dt="2019-08-29T21:10:37.431" v="304"/>
        <pc:sldMkLst>
          <pc:docMk/>
          <pc:sldMk cId="645225217" sldId="259"/>
        </pc:sldMkLst>
      </pc:sldChg>
      <pc:sldChg chg="mod">
        <pc:chgData name="Markus Sverdvik Heiervang" userId="S::markuhei@uio.no::2933af90-5346-420c-928d-020cf7738d36" providerId="AD" clId="Web-{F660A3E9-2388-3369-324C-0BFA8CFFE225}" dt="2019-08-29T21:10:37.431" v="304"/>
        <pc:sldMkLst>
          <pc:docMk/>
          <pc:sldMk cId="2385378953" sldId="260"/>
        </pc:sldMkLst>
      </pc:sldChg>
      <pc:sldChg chg="modSp mod modAnim">
        <pc:chgData name="Markus Sverdvik Heiervang" userId="S::markuhei@uio.no::2933af90-5346-420c-928d-020cf7738d36" providerId="AD" clId="Web-{F660A3E9-2388-3369-324C-0BFA8CFFE225}" dt="2019-08-29T21:10:37.431" v="304"/>
        <pc:sldMkLst>
          <pc:docMk/>
          <pc:sldMk cId="2106457127" sldId="261"/>
        </pc:sldMkLst>
        <pc:spChg chg="mod">
          <ac:chgData name="Markus Sverdvik Heiervang" userId="S::markuhei@uio.no::2933af90-5346-420c-928d-020cf7738d36" providerId="AD" clId="Web-{F660A3E9-2388-3369-324C-0BFA8CFFE225}" dt="2019-08-29T20:57:26.526" v="35" actId="20577"/>
          <ac:spMkLst>
            <pc:docMk/>
            <pc:sldMk cId="2106457127" sldId="261"/>
            <ac:spMk id="2" creationId="{2F297E4B-E1D7-4873-8BE5-470886DBECF3}"/>
          </ac:spMkLst>
        </pc:spChg>
        <pc:spChg chg="mod">
          <ac:chgData name="Markus Sverdvik Heiervang" userId="S::markuhei@uio.no::2933af90-5346-420c-928d-020cf7738d36" providerId="AD" clId="Web-{F660A3E9-2388-3369-324C-0BFA8CFFE225}" dt="2019-08-29T20:57:55.026" v="77" actId="20577"/>
          <ac:spMkLst>
            <pc:docMk/>
            <pc:sldMk cId="2106457127" sldId="261"/>
            <ac:spMk id="3" creationId="{E1E21F6E-1D1B-4892-A664-6DCE0F392119}"/>
          </ac:spMkLst>
        </pc:spChg>
      </pc:sldChg>
      <pc:sldChg chg="modSp mod">
        <pc:chgData name="Markus Sverdvik Heiervang" userId="S::markuhei@uio.no::2933af90-5346-420c-928d-020cf7738d36" providerId="AD" clId="Web-{F660A3E9-2388-3369-324C-0BFA8CFFE225}" dt="2019-08-29T21:16:27.060" v="362" actId="20577"/>
        <pc:sldMkLst>
          <pc:docMk/>
          <pc:sldMk cId="4010375914" sldId="262"/>
        </pc:sldMkLst>
        <pc:spChg chg="mod">
          <ac:chgData name="Markus Sverdvik Heiervang" userId="S::markuhei@uio.no::2933af90-5346-420c-928d-020cf7738d36" providerId="AD" clId="Web-{F660A3E9-2388-3369-324C-0BFA8CFFE225}" dt="2019-08-29T20:58:45.714" v="105" actId="20577"/>
          <ac:spMkLst>
            <pc:docMk/>
            <pc:sldMk cId="4010375914" sldId="262"/>
            <ac:spMk id="2" creationId="{47869A51-1A3D-4F89-932B-B5E3284EAED9}"/>
          </ac:spMkLst>
        </pc:spChg>
        <pc:spChg chg="mod">
          <ac:chgData name="Markus Sverdvik Heiervang" userId="S::markuhei@uio.no::2933af90-5346-420c-928d-020cf7738d36" providerId="AD" clId="Web-{F660A3E9-2388-3369-324C-0BFA8CFFE225}" dt="2019-08-29T21:16:27.060" v="362" actId="20577"/>
          <ac:spMkLst>
            <pc:docMk/>
            <pc:sldMk cId="4010375914" sldId="262"/>
            <ac:spMk id="3" creationId="{FB5AC9A2-91F6-4C3A-9329-4CCED9486AB2}"/>
          </ac:spMkLst>
        </pc:spChg>
      </pc:sldChg>
      <pc:sldChg chg="mod">
        <pc:chgData name="Markus Sverdvik Heiervang" userId="S::markuhei@uio.no::2933af90-5346-420c-928d-020cf7738d36" providerId="AD" clId="Web-{F660A3E9-2388-3369-324C-0BFA8CFFE225}" dt="2019-08-29T21:10:37.431" v="304"/>
        <pc:sldMkLst>
          <pc:docMk/>
          <pc:sldMk cId="3805898116" sldId="263"/>
        </pc:sldMkLst>
      </pc:sldChg>
      <pc:sldChg chg="mod addAnim modAnim">
        <pc:chgData name="Markus Sverdvik Heiervang" userId="S::markuhei@uio.no::2933af90-5346-420c-928d-020cf7738d36" providerId="AD" clId="Web-{F660A3E9-2388-3369-324C-0BFA8CFFE225}" dt="2019-08-29T21:10:37.431" v="304"/>
        <pc:sldMkLst>
          <pc:docMk/>
          <pc:sldMk cId="840927605" sldId="264"/>
        </pc:sldMkLst>
      </pc:sldChg>
      <pc:sldChg chg="addSp delSp modSp new mod setBg">
        <pc:chgData name="Markus Sverdvik Heiervang" userId="S::markuhei@uio.no::2933af90-5346-420c-928d-020cf7738d36" providerId="AD" clId="Web-{F660A3E9-2388-3369-324C-0BFA8CFFE225}" dt="2019-08-29T21:15:48.231" v="351"/>
        <pc:sldMkLst>
          <pc:docMk/>
          <pc:sldMk cId="1104449719" sldId="265"/>
        </pc:sldMkLst>
        <pc:spChg chg="mod">
          <ac:chgData name="Markus Sverdvik Heiervang" userId="S::markuhei@uio.no::2933af90-5346-420c-928d-020cf7738d36" providerId="AD" clId="Web-{F660A3E9-2388-3369-324C-0BFA8CFFE225}" dt="2019-08-29T21:09:15.181" v="259" actId="20577"/>
          <ac:spMkLst>
            <pc:docMk/>
            <pc:sldMk cId="1104449719" sldId="265"/>
            <ac:spMk id="2" creationId="{F77BAFC6-6133-4C49-832A-135FFCADFC20}"/>
          </ac:spMkLst>
        </pc:spChg>
        <pc:spChg chg="del">
          <ac:chgData name="Markus Sverdvik Heiervang" userId="S::markuhei@uio.no::2933af90-5346-420c-928d-020cf7738d36" providerId="AD" clId="Web-{F660A3E9-2388-3369-324C-0BFA8CFFE225}" dt="2019-08-29T21:02:51.720" v="250"/>
          <ac:spMkLst>
            <pc:docMk/>
            <pc:sldMk cId="1104449719" sldId="265"/>
            <ac:spMk id="3" creationId="{CCF67094-B1E0-4922-A884-20AA0F968BF4}"/>
          </ac:spMkLst>
        </pc:spChg>
        <pc:spChg chg="add mod">
          <ac:chgData name="Markus Sverdvik Heiervang" userId="S::markuhei@uio.no::2933af90-5346-420c-928d-020cf7738d36" providerId="AD" clId="Web-{F660A3E9-2388-3369-324C-0BFA8CFFE225}" dt="2019-08-29T21:09:57.477" v="297" actId="1076"/>
          <ac:spMkLst>
            <pc:docMk/>
            <pc:sldMk cId="1104449719" sldId="265"/>
            <ac:spMk id="7" creationId="{E965152B-0357-4120-9B7D-92BAFA393875}"/>
          </ac:spMkLst>
        </pc:spChg>
        <pc:spChg chg="add mod">
          <ac:chgData name="Markus Sverdvik Heiervang" userId="S::markuhei@uio.no::2933af90-5346-420c-928d-020cf7738d36" providerId="AD" clId="Web-{F660A3E9-2388-3369-324C-0BFA8CFFE225}" dt="2019-08-29T21:15:36.622" v="348" actId="20577"/>
          <ac:spMkLst>
            <pc:docMk/>
            <pc:sldMk cId="1104449719" sldId="265"/>
            <ac:spMk id="10" creationId="{EA11D534-ABAA-4A46-8D1A-78217AFFD82D}"/>
          </ac:spMkLst>
        </pc:spChg>
        <pc:picChg chg="add del mod ord">
          <ac:chgData name="Markus Sverdvik Heiervang" userId="S::markuhei@uio.no::2933af90-5346-420c-928d-020cf7738d36" providerId="AD" clId="Web-{F660A3E9-2388-3369-324C-0BFA8CFFE225}" dt="2019-08-29T21:09:12.678" v="256"/>
          <ac:picMkLst>
            <pc:docMk/>
            <pc:sldMk cId="1104449719" sldId="265"/>
            <ac:picMk id="4" creationId="{201C91AB-3E5B-45E4-8C43-271F456A681B}"/>
          </ac:picMkLst>
        </pc:picChg>
        <pc:picChg chg="add del mod ord">
          <ac:chgData name="Markus Sverdvik Heiervang" userId="S::markuhei@uio.no::2933af90-5346-420c-928d-020cf7738d36" providerId="AD" clId="Web-{F660A3E9-2388-3369-324C-0BFA8CFFE225}" dt="2019-08-29T21:11:30.165" v="305"/>
          <ac:picMkLst>
            <pc:docMk/>
            <pc:sldMk cId="1104449719" sldId="265"/>
            <ac:picMk id="8" creationId="{E0BD8517-B57A-44F0-B8A0-65F4245A1E4F}"/>
          </ac:picMkLst>
        </pc:picChg>
        <pc:picChg chg="add mod">
          <ac:chgData name="Markus Sverdvik Heiervang" userId="S::markuhei@uio.no::2933af90-5346-420c-928d-020cf7738d36" providerId="AD" clId="Web-{F660A3E9-2388-3369-324C-0BFA8CFFE225}" dt="2019-08-29T21:12:33.025" v="316" actId="1076"/>
          <ac:picMkLst>
            <pc:docMk/>
            <pc:sldMk cId="1104449719" sldId="265"/>
            <ac:picMk id="11" creationId="{F9800D40-0812-44EA-920B-733C0F6E807B}"/>
          </ac:picMkLst>
        </pc:picChg>
        <pc:picChg chg="add mod">
          <ac:chgData name="Markus Sverdvik Heiervang" userId="S::markuhei@uio.no::2933af90-5346-420c-928d-020cf7738d36" providerId="AD" clId="Web-{F660A3E9-2388-3369-324C-0BFA8CFFE225}" dt="2019-08-29T21:13:25.854" v="330" actId="1076"/>
          <ac:picMkLst>
            <pc:docMk/>
            <pc:sldMk cId="1104449719" sldId="265"/>
            <ac:picMk id="13" creationId="{996B1223-060F-42F9-B54B-4C50A41F66E6}"/>
          </ac:picMkLst>
        </pc:picChg>
        <pc:picChg chg="add del mod">
          <ac:chgData name="Markus Sverdvik Heiervang" userId="S::markuhei@uio.no::2933af90-5346-420c-928d-020cf7738d36" providerId="AD" clId="Web-{F660A3E9-2388-3369-324C-0BFA8CFFE225}" dt="2019-08-29T21:15:48.231" v="351"/>
          <ac:picMkLst>
            <pc:docMk/>
            <pc:sldMk cId="1104449719" sldId="265"/>
            <ac:picMk id="15" creationId="{341A8A61-A157-4927-A2EE-75CF8DC61470}"/>
          </ac:picMkLst>
        </pc:picChg>
      </pc:sldChg>
      <pc:sldChg chg="addSp delSp modSp new">
        <pc:chgData name="Markus Sverdvik Heiervang" userId="S::markuhei@uio.no::2933af90-5346-420c-928d-020cf7738d36" providerId="AD" clId="Web-{F660A3E9-2388-3369-324C-0BFA8CFFE225}" dt="2019-08-29T21:19:10.280" v="377" actId="1076"/>
        <pc:sldMkLst>
          <pc:docMk/>
          <pc:sldMk cId="2347905501" sldId="266"/>
        </pc:sldMkLst>
        <pc:spChg chg="del">
          <ac:chgData name="Markus Sverdvik Heiervang" userId="S::markuhei@uio.no::2933af90-5346-420c-928d-020cf7738d36" providerId="AD" clId="Web-{F660A3E9-2388-3369-324C-0BFA8CFFE225}" dt="2019-08-29T21:18:43.685" v="374"/>
          <ac:spMkLst>
            <pc:docMk/>
            <pc:sldMk cId="2347905501" sldId="266"/>
            <ac:spMk id="3" creationId="{F53BE446-E219-4BA8-A015-21AF4001FA16}"/>
          </ac:spMkLst>
        </pc:spChg>
        <pc:picChg chg="add mod ord">
          <ac:chgData name="Markus Sverdvik Heiervang" userId="S::markuhei@uio.no::2933af90-5346-420c-928d-020cf7738d36" providerId="AD" clId="Web-{F660A3E9-2388-3369-324C-0BFA8CFFE225}" dt="2019-08-29T21:19:10.280" v="377" actId="1076"/>
          <ac:picMkLst>
            <pc:docMk/>
            <pc:sldMk cId="2347905501" sldId="266"/>
            <ac:picMk id="4" creationId="{4E35FA10-F8E5-4AF3-81B5-6162FB657901}"/>
          </ac:picMkLst>
        </pc:picChg>
      </pc:sldChg>
      <pc:sldChg chg="modSp add del ord replId addAnim modAnim">
        <pc:chgData name="Markus Sverdvik Heiervang" userId="S::markuhei@uio.no::2933af90-5346-420c-928d-020cf7738d36" providerId="AD" clId="Web-{F660A3E9-2388-3369-324C-0BFA8CFFE225}" dt="2019-08-29T21:17:54.951" v="373"/>
        <pc:sldMkLst>
          <pc:docMk/>
          <pc:sldMk cId="4035265485" sldId="267"/>
        </pc:sldMkLst>
        <pc:spChg chg="mod">
          <ac:chgData name="Markus Sverdvik Heiervang" userId="S::markuhei@uio.no::2933af90-5346-420c-928d-020cf7738d36" providerId="AD" clId="Web-{F660A3E9-2388-3369-324C-0BFA8CFFE225}" dt="2019-08-29T21:17:52.873" v="372" actId="1076"/>
          <ac:spMkLst>
            <pc:docMk/>
            <pc:sldMk cId="4035265485" sldId="267"/>
            <ac:spMk id="3" creationId="{FB5AC9A2-91F6-4C3A-9329-4CCED9486AB2}"/>
          </ac:spMkLst>
        </pc:spChg>
      </pc:sldChg>
      <pc:sldMasterChg chg="mod setBg modSldLayout">
        <pc:chgData name="Markus Sverdvik Heiervang" userId="S::markuhei@uio.no::2933af90-5346-420c-928d-020cf7738d36" providerId="AD" clId="Web-{F660A3E9-2388-3369-324C-0BFA8CFFE225}" dt="2019-08-29T21:10:37.431" v="304"/>
        <pc:sldMasterMkLst>
          <pc:docMk/>
          <pc:sldMasterMk cId="2649319511" sldId="2147483648"/>
        </pc:sldMasterMkLst>
        <pc:sldLayoutChg chg="mod setBg">
          <pc:chgData name="Markus Sverdvik Heiervang" userId="S::markuhei@uio.no::2933af90-5346-420c-928d-020cf7738d36" providerId="AD" clId="Web-{F660A3E9-2388-3369-324C-0BFA8CFFE225}" dt="2019-08-29T21:10:37.431" v="304"/>
          <pc:sldLayoutMkLst>
            <pc:docMk/>
            <pc:sldMasterMk cId="2649319511" sldId="2147483648"/>
            <pc:sldLayoutMk cId="1137542638" sldId="2147483649"/>
          </pc:sldLayoutMkLst>
        </pc:sldLayoutChg>
        <pc:sldLayoutChg chg="mod setBg">
          <pc:chgData name="Markus Sverdvik Heiervang" userId="S::markuhei@uio.no::2933af90-5346-420c-928d-020cf7738d36" providerId="AD" clId="Web-{F660A3E9-2388-3369-324C-0BFA8CFFE225}" dt="2019-08-29T21:10:37.431" v="304"/>
          <pc:sldLayoutMkLst>
            <pc:docMk/>
            <pc:sldMasterMk cId="2649319511" sldId="2147483648"/>
            <pc:sldLayoutMk cId="3074127366" sldId="2147483650"/>
          </pc:sldLayoutMkLst>
        </pc:sldLayoutChg>
        <pc:sldLayoutChg chg="mod setBg">
          <pc:chgData name="Markus Sverdvik Heiervang" userId="S::markuhei@uio.no::2933af90-5346-420c-928d-020cf7738d36" providerId="AD" clId="Web-{F660A3E9-2388-3369-324C-0BFA8CFFE225}" dt="2019-08-29T21:10:37.431" v="304"/>
          <pc:sldLayoutMkLst>
            <pc:docMk/>
            <pc:sldMasterMk cId="2649319511" sldId="2147483648"/>
            <pc:sldLayoutMk cId="2697081350" sldId="2147483651"/>
          </pc:sldLayoutMkLst>
        </pc:sldLayoutChg>
        <pc:sldLayoutChg chg="mod setBg">
          <pc:chgData name="Markus Sverdvik Heiervang" userId="S::markuhei@uio.no::2933af90-5346-420c-928d-020cf7738d36" providerId="AD" clId="Web-{F660A3E9-2388-3369-324C-0BFA8CFFE225}" dt="2019-08-29T21:10:37.431" v="304"/>
          <pc:sldLayoutMkLst>
            <pc:docMk/>
            <pc:sldMasterMk cId="2649319511" sldId="2147483648"/>
            <pc:sldLayoutMk cId="2764821704" sldId="2147483652"/>
          </pc:sldLayoutMkLst>
        </pc:sldLayoutChg>
        <pc:sldLayoutChg chg="mod setBg">
          <pc:chgData name="Markus Sverdvik Heiervang" userId="S::markuhei@uio.no::2933af90-5346-420c-928d-020cf7738d36" providerId="AD" clId="Web-{F660A3E9-2388-3369-324C-0BFA8CFFE225}" dt="2019-08-29T21:10:37.431" v="304"/>
          <pc:sldLayoutMkLst>
            <pc:docMk/>
            <pc:sldMasterMk cId="2649319511" sldId="2147483648"/>
            <pc:sldLayoutMk cId="4043207736" sldId="2147483653"/>
          </pc:sldLayoutMkLst>
        </pc:sldLayoutChg>
        <pc:sldLayoutChg chg="mod setBg">
          <pc:chgData name="Markus Sverdvik Heiervang" userId="S::markuhei@uio.no::2933af90-5346-420c-928d-020cf7738d36" providerId="AD" clId="Web-{F660A3E9-2388-3369-324C-0BFA8CFFE225}" dt="2019-08-29T21:10:37.431" v="304"/>
          <pc:sldLayoutMkLst>
            <pc:docMk/>
            <pc:sldMasterMk cId="2649319511" sldId="2147483648"/>
            <pc:sldLayoutMk cId="3347560075" sldId="2147483654"/>
          </pc:sldLayoutMkLst>
        </pc:sldLayoutChg>
        <pc:sldLayoutChg chg="mod setBg">
          <pc:chgData name="Markus Sverdvik Heiervang" userId="S::markuhei@uio.no::2933af90-5346-420c-928d-020cf7738d36" providerId="AD" clId="Web-{F660A3E9-2388-3369-324C-0BFA8CFFE225}" dt="2019-08-29T21:10:37.431" v="304"/>
          <pc:sldLayoutMkLst>
            <pc:docMk/>
            <pc:sldMasterMk cId="2649319511" sldId="2147483648"/>
            <pc:sldLayoutMk cId="1086863534" sldId="2147483655"/>
          </pc:sldLayoutMkLst>
        </pc:sldLayoutChg>
        <pc:sldLayoutChg chg="mod setBg">
          <pc:chgData name="Markus Sverdvik Heiervang" userId="S::markuhei@uio.no::2933af90-5346-420c-928d-020cf7738d36" providerId="AD" clId="Web-{F660A3E9-2388-3369-324C-0BFA8CFFE225}" dt="2019-08-29T21:10:37.431" v="304"/>
          <pc:sldLayoutMkLst>
            <pc:docMk/>
            <pc:sldMasterMk cId="2649319511" sldId="2147483648"/>
            <pc:sldLayoutMk cId="1635284649" sldId="2147483656"/>
          </pc:sldLayoutMkLst>
        </pc:sldLayoutChg>
        <pc:sldLayoutChg chg="mod setBg">
          <pc:chgData name="Markus Sverdvik Heiervang" userId="S::markuhei@uio.no::2933af90-5346-420c-928d-020cf7738d36" providerId="AD" clId="Web-{F660A3E9-2388-3369-324C-0BFA8CFFE225}" dt="2019-08-29T21:10:37.431" v="304"/>
          <pc:sldLayoutMkLst>
            <pc:docMk/>
            <pc:sldMasterMk cId="2649319511" sldId="2147483648"/>
            <pc:sldLayoutMk cId="4132015190" sldId="2147483657"/>
          </pc:sldLayoutMkLst>
        </pc:sldLayoutChg>
        <pc:sldLayoutChg chg="mod setBg">
          <pc:chgData name="Markus Sverdvik Heiervang" userId="S::markuhei@uio.no::2933af90-5346-420c-928d-020cf7738d36" providerId="AD" clId="Web-{F660A3E9-2388-3369-324C-0BFA8CFFE225}" dt="2019-08-29T21:10:37.431" v="304"/>
          <pc:sldLayoutMkLst>
            <pc:docMk/>
            <pc:sldMasterMk cId="2649319511" sldId="2147483648"/>
            <pc:sldLayoutMk cId="2170980588" sldId="2147483658"/>
          </pc:sldLayoutMkLst>
        </pc:sldLayoutChg>
        <pc:sldLayoutChg chg="mod setBg">
          <pc:chgData name="Markus Sverdvik Heiervang" userId="S::markuhei@uio.no::2933af90-5346-420c-928d-020cf7738d36" providerId="AD" clId="Web-{F660A3E9-2388-3369-324C-0BFA8CFFE225}" dt="2019-08-29T21:10:37.431" v="304"/>
          <pc:sldLayoutMkLst>
            <pc:docMk/>
            <pc:sldMasterMk cId="2649319511" sldId="2147483648"/>
            <pc:sldLayoutMk cId="557333919" sldId="2147483659"/>
          </pc:sldLayoutMkLst>
        </pc:sldLayoutChg>
      </pc:sldMasterChg>
    </pc:docChg>
  </pc:docChgLst>
  <pc:docChgLst>
    <pc:chgData name="Markus Sverdvik Heiervang" userId="S::markuhei@uio.no::2933af90-5346-420c-928d-020cf7738d36" providerId="AD" clId="Web-{600C7C90-E9BD-B2A1-728D-0E25494223F1}"/>
    <pc:docChg chg="addSld delSld modSld">
      <pc:chgData name="Markus Sverdvik Heiervang" userId="S::markuhei@uio.no::2933af90-5346-420c-928d-020cf7738d36" providerId="AD" clId="Web-{600C7C90-E9BD-B2A1-728D-0E25494223F1}" dt="2019-08-29T21:43:05.798" v="99" actId="1076"/>
      <pc:docMkLst>
        <pc:docMk/>
      </pc:docMkLst>
      <pc:sldChg chg="modSp new">
        <pc:chgData name="Markus Sverdvik Heiervang" userId="S::markuhei@uio.no::2933af90-5346-420c-928d-020cf7738d36" providerId="AD" clId="Web-{600C7C90-E9BD-B2A1-728D-0E25494223F1}" dt="2019-08-29T21:22:23.562" v="18" actId="20577"/>
        <pc:sldMkLst>
          <pc:docMk/>
          <pc:sldMk cId="1269609502" sldId="267"/>
        </pc:sldMkLst>
        <pc:spChg chg="mod">
          <ac:chgData name="Markus Sverdvik Heiervang" userId="S::markuhei@uio.no::2933af90-5346-420c-928d-020cf7738d36" providerId="AD" clId="Web-{600C7C90-E9BD-B2A1-728D-0E25494223F1}" dt="2019-08-29T21:22:21.202" v="16" actId="20577"/>
          <ac:spMkLst>
            <pc:docMk/>
            <pc:sldMk cId="1269609502" sldId="267"/>
            <ac:spMk id="2" creationId="{93C51BD8-5113-4F7B-981E-2869B53D6B73}"/>
          </ac:spMkLst>
        </pc:spChg>
        <pc:spChg chg="mod">
          <ac:chgData name="Markus Sverdvik Heiervang" userId="S::markuhei@uio.no::2933af90-5346-420c-928d-020cf7738d36" providerId="AD" clId="Web-{600C7C90-E9BD-B2A1-728D-0E25494223F1}" dt="2019-08-29T21:22:23.562" v="18" actId="20577"/>
          <ac:spMkLst>
            <pc:docMk/>
            <pc:sldMk cId="1269609502" sldId="267"/>
            <ac:spMk id="3" creationId="{BBC3CC0E-EC69-4B55-9664-8B5584A0ECBE}"/>
          </ac:spMkLst>
        </pc:spChg>
      </pc:sldChg>
      <pc:sldChg chg="addSp delSp modSp new mod setBg">
        <pc:chgData name="Markus Sverdvik Heiervang" userId="S::markuhei@uio.no::2933af90-5346-420c-928d-020cf7738d36" providerId="AD" clId="Web-{600C7C90-E9BD-B2A1-728D-0E25494223F1}" dt="2019-08-29T21:22:31.687" v="23"/>
        <pc:sldMkLst>
          <pc:docMk/>
          <pc:sldMk cId="765843528" sldId="268"/>
        </pc:sldMkLst>
        <pc:spChg chg="del">
          <ac:chgData name="Markus Sverdvik Heiervang" userId="S::markuhei@uio.no::2933af90-5346-420c-928d-020cf7738d36" providerId="AD" clId="Web-{600C7C90-E9BD-B2A1-728D-0E25494223F1}" dt="2019-08-29T21:22:31.687" v="23"/>
          <ac:spMkLst>
            <pc:docMk/>
            <pc:sldMk cId="765843528" sldId="268"/>
            <ac:spMk id="2" creationId="{740ADDBB-D17B-4DD2-96E2-545ADCAFD27B}"/>
          </ac:spMkLst>
        </pc:spChg>
        <pc:spChg chg="del">
          <ac:chgData name="Markus Sverdvik Heiervang" userId="S::markuhei@uio.no::2933af90-5346-420c-928d-020cf7738d36" providerId="AD" clId="Web-{600C7C90-E9BD-B2A1-728D-0E25494223F1}" dt="2019-08-29T21:22:27.718" v="22"/>
          <ac:spMkLst>
            <pc:docMk/>
            <pc:sldMk cId="765843528" sldId="268"/>
            <ac:spMk id="3" creationId="{10FBB249-D271-4C69-8492-98383CD5BC2C}"/>
          </ac:spMkLst>
        </pc:spChg>
        <pc:picChg chg="add mod ord">
          <ac:chgData name="Markus Sverdvik Heiervang" userId="S::markuhei@uio.no::2933af90-5346-420c-928d-020cf7738d36" providerId="AD" clId="Web-{600C7C90-E9BD-B2A1-728D-0E25494223F1}" dt="2019-08-29T21:22:31.687" v="23"/>
          <ac:picMkLst>
            <pc:docMk/>
            <pc:sldMk cId="765843528" sldId="268"/>
            <ac:picMk id="4" creationId="{4C96C60E-7B9A-496A-8C00-7BF1CD605B2E}"/>
          </ac:picMkLst>
        </pc:picChg>
      </pc:sldChg>
      <pc:sldChg chg="addSp delSp modSp new">
        <pc:chgData name="Markus Sverdvik Heiervang" userId="S::markuhei@uio.no::2933af90-5346-420c-928d-020cf7738d36" providerId="AD" clId="Web-{600C7C90-E9BD-B2A1-728D-0E25494223F1}" dt="2019-08-29T21:23:18.375" v="29" actId="1076"/>
        <pc:sldMkLst>
          <pc:docMk/>
          <pc:sldMk cId="2817330391" sldId="269"/>
        </pc:sldMkLst>
        <pc:spChg chg="del">
          <ac:chgData name="Markus Sverdvik Heiervang" userId="S::markuhei@uio.no::2933af90-5346-420c-928d-020cf7738d36" providerId="AD" clId="Web-{600C7C90-E9BD-B2A1-728D-0E25494223F1}" dt="2019-08-29T21:23:10.906" v="25"/>
          <ac:spMkLst>
            <pc:docMk/>
            <pc:sldMk cId="2817330391" sldId="269"/>
            <ac:spMk id="3" creationId="{C7DBA3BF-8A6C-422D-9EB8-0A9DC2DF663F}"/>
          </ac:spMkLst>
        </pc:spChg>
        <pc:picChg chg="add mod ord">
          <ac:chgData name="Markus Sverdvik Heiervang" userId="S::markuhei@uio.no::2933af90-5346-420c-928d-020cf7738d36" providerId="AD" clId="Web-{600C7C90-E9BD-B2A1-728D-0E25494223F1}" dt="2019-08-29T21:23:18.375" v="29" actId="1076"/>
          <ac:picMkLst>
            <pc:docMk/>
            <pc:sldMk cId="2817330391" sldId="269"/>
            <ac:picMk id="4" creationId="{DEBC70A2-4D96-4526-89E8-94F9F52A71FC}"/>
          </ac:picMkLst>
        </pc:picChg>
      </pc:sldChg>
      <pc:sldChg chg="addSp delSp modSp new">
        <pc:chgData name="Markus Sverdvik Heiervang" userId="S::markuhei@uio.no::2933af90-5346-420c-928d-020cf7738d36" providerId="AD" clId="Web-{600C7C90-E9BD-B2A1-728D-0E25494223F1}" dt="2019-08-29T21:25:46.095" v="47" actId="1076"/>
        <pc:sldMkLst>
          <pc:docMk/>
          <pc:sldMk cId="2563024146" sldId="270"/>
        </pc:sldMkLst>
        <pc:spChg chg="mod">
          <ac:chgData name="Markus Sverdvik Heiervang" userId="S::markuhei@uio.no::2933af90-5346-420c-928d-020cf7738d36" providerId="AD" clId="Web-{600C7C90-E9BD-B2A1-728D-0E25494223F1}" dt="2019-08-29T21:24:06.719" v="39" actId="20577"/>
          <ac:spMkLst>
            <pc:docMk/>
            <pc:sldMk cId="2563024146" sldId="270"/>
            <ac:spMk id="2" creationId="{EC389C6D-C319-4FF0-BB3D-DC97DFB80F8C}"/>
          </ac:spMkLst>
        </pc:spChg>
        <pc:spChg chg="del">
          <ac:chgData name="Markus Sverdvik Heiervang" userId="S::markuhei@uio.no::2933af90-5346-420c-928d-020cf7738d36" providerId="AD" clId="Web-{600C7C90-E9BD-B2A1-728D-0E25494223F1}" dt="2019-08-29T21:25:30.657" v="42"/>
          <ac:spMkLst>
            <pc:docMk/>
            <pc:sldMk cId="2563024146" sldId="270"/>
            <ac:spMk id="3" creationId="{00772ABB-8DED-42F6-864A-50E143FF4E6A}"/>
          </ac:spMkLst>
        </pc:spChg>
        <pc:picChg chg="add mod ord">
          <ac:chgData name="Markus Sverdvik Heiervang" userId="S::markuhei@uio.no::2933af90-5346-420c-928d-020cf7738d36" providerId="AD" clId="Web-{600C7C90-E9BD-B2A1-728D-0E25494223F1}" dt="2019-08-29T21:25:46.095" v="47" actId="1076"/>
          <ac:picMkLst>
            <pc:docMk/>
            <pc:sldMk cId="2563024146" sldId="270"/>
            <ac:picMk id="4" creationId="{CC53ABFE-BFB4-4D28-B42B-9F379ECBBD06}"/>
          </ac:picMkLst>
        </pc:picChg>
      </pc:sldChg>
      <pc:sldChg chg="addSp delSp modSp new addAnim delAnim modAnim">
        <pc:chgData name="Markus Sverdvik Heiervang" userId="S::markuhei@uio.no::2933af90-5346-420c-928d-020cf7738d36" providerId="AD" clId="Web-{600C7C90-E9BD-B2A1-728D-0E25494223F1}" dt="2019-08-29T21:41:49.046" v="78"/>
        <pc:sldMkLst>
          <pc:docMk/>
          <pc:sldMk cId="2552281052" sldId="271"/>
        </pc:sldMkLst>
        <pc:spChg chg="del">
          <ac:chgData name="Markus Sverdvik Heiervang" userId="S::markuhei@uio.no::2933af90-5346-420c-928d-020cf7738d36" providerId="AD" clId="Web-{600C7C90-E9BD-B2A1-728D-0E25494223F1}" dt="2019-08-29T21:36:45.977" v="49"/>
          <ac:spMkLst>
            <pc:docMk/>
            <pc:sldMk cId="2552281052" sldId="271"/>
            <ac:spMk id="3" creationId="{A99BC08B-67AB-4332-803D-3452F5D193E0}"/>
          </ac:spMkLst>
        </pc:spChg>
        <pc:spChg chg="add del mod ord">
          <ac:chgData name="Markus Sverdvik Heiervang" userId="S::markuhei@uio.no::2933af90-5346-420c-928d-020cf7738d36" providerId="AD" clId="Web-{600C7C90-E9BD-B2A1-728D-0E25494223F1}" dt="2019-08-29T21:41:49.046" v="78"/>
          <ac:spMkLst>
            <pc:docMk/>
            <pc:sldMk cId="2552281052" sldId="271"/>
            <ac:spMk id="8" creationId="{88DB90CF-F2D1-482E-BC2E-54A864B3E8DF}"/>
          </ac:spMkLst>
        </pc:spChg>
        <pc:picChg chg="add mod ord">
          <ac:chgData name="Markus Sverdvik Heiervang" userId="S::markuhei@uio.no::2933af90-5346-420c-928d-020cf7738d36" providerId="AD" clId="Web-{600C7C90-E9BD-B2A1-728D-0E25494223F1}" dt="2019-08-29T21:37:00.821" v="51" actId="1076"/>
          <ac:picMkLst>
            <pc:docMk/>
            <pc:sldMk cId="2552281052" sldId="271"/>
            <ac:picMk id="4" creationId="{EAF02A95-8B92-4A6C-98C8-757DE391EFB8}"/>
          </ac:picMkLst>
        </pc:picChg>
        <pc:picChg chg="add del mod">
          <ac:chgData name="Markus Sverdvik Heiervang" userId="S::markuhei@uio.no::2933af90-5346-420c-928d-020cf7738d36" providerId="AD" clId="Web-{600C7C90-E9BD-B2A1-728D-0E25494223F1}" dt="2019-08-29T21:41:48.171" v="77"/>
          <ac:picMkLst>
            <pc:docMk/>
            <pc:sldMk cId="2552281052" sldId="271"/>
            <ac:picMk id="6" creationId="{5C6B646A-0BF0-42BA-874F-06326A68A16C}"/>
          </ac:picMkLst>
        </pc:picChg>
      </pc:sldChg>
      <pc:sldChg chg="new">
        <pc:chgData name="Markus Sverdvik Heiervang" userId="S::markuhei@uio.no::2933af90-5346-420c-928d-020cf7738d36" providerId="AD" clId="Web-{600C7C90-E9BD-B2A1-728D-0E25494223F1}" dt="2019-08-29T21:40:38.435" v="70"/>
        <pc:sldMkLst>
          <pc:docMk/>
          <pc:sldMk cId="277020451" sldId="272"/>
        </pc:sldMkLst>
      </pc:sldChg>
      <pc:sldChg chg="add replId addAnim delAnim modAnim">
        <pc:chgData name="Markus Sverdvik Heiervang" userId="S::markuhei@uio.no::2933af90-5346-420c-928d-020cf7738d36" providerId="AD" clId="Web-{600C7C90-E9BD-B2A1-728D-0E25494223F1}" dt="2019-08-29T21:41:42.468" v="76"/>
        <pc:sldMkLst>
          <pc:docMk/>
          <pc:sldMk cId="1394027248" sldId="273"/>
        </pc:sldMkLst>
      </pc:sldChg>
      <pc:sldChg chg="modSp add replId">
        <pc:chgData name="Markus Sverdvik Heiervang" userId="S::markuhei@uio.no::2933af90-5346-420c-928d-020cf7738d36" providerId="AD" clId="Web-{600C7C90-E9BD-B2A1-728D-0E25494223F1}" dt="2019-08-29T21:42:13.140" v="83" actId="1076"/>
        <pc:sldMkLst>
          <pc:docMk/>
          <pc:sldMk cId="1052422907" sldId="274"/>
        </pc:sldMkLst>
        <pc:spChg chg="mod">
          <ac:chgData name="Markus Sverdvik Heiervang" userId="S::markuhei@uio.no::2933af90-5346-420c-928d-020cf7738d36" providerId="AD" clId="Web-{600C7C90-E9BD-B2A1-728D-0E25494223F1}" dt="2019-08-29T21:42:13.140" v="82" actId="1076"/>
          <ac:spMkLst>
            <pc:docMk/>
            <pc:sldMk cId="1052422907" sldId="274"/>
            <ac:spMk id="8" creationId="{88DB90CF-F2D1-482E-BC2E-54A864B3E8DF}"/>
          </ac:spMkLst>
        </pc:spChg>
        <pc:picChg chg="mod">
          <ac:chgData name="Markus Sverdvik Heiervang" userId="S::markuhei@uio.no::2933af90-5346-420c-928d-020cf7738d36" providerId="AD" clId="Web-{600C7C90-E9BD-B2A1-728D-0E25494223F1}" dt="2019-08-29T21:42:13.140" v="83" actId="1076"/>
          <ac:picMkLst>
            <pc:docMk/>
            <pc:sldMk cId="1052422907" sldId="274"/>
            <ac:picMk id="6" creationId="{5C6B646A-0BF0-42BA-874F-06326A68A16C}"/>
          </ac:picMkLst>
        </pc:picChg>
      </pc:sldChg>
      <pc:sldChg chg="modSp add replId">
        <pc:chgData name="Markus Sverdvik Heiervang" userId="S::markuhei@uio.no::2933af90-5346-420c-928d-020cf7738d36" providerId="AD" clId="Web-{600C7C90-E9BD-B2A1-728D-0E25494223F1}" dt="2019-08-29T21:42:30.140" v="89" actId="1076"/>
        <pc:sldMkLst>
          <pc:docMk/>
          <pc:sldMk cId="2958513973" sldId="275"/>
        </pc:sldMkLst>
        <pc:spChg chg="mod ord">
          <ac:chgData name="Markus Sverdvik Heiervang" userId="S::markuhei@uio.no::2933af90-5346-420c-928d-020cf7738d36" providerId="AD" clId="Web-{600C7C90-E9BD-B2A1-728D-0E25494223F1}" dt="2019-08-29T21:42:30.125" v="88" actId="1076"/>
          <ac:spMkLst>
            <pc:docMk/>
            <pc:sldMk cId="2958513973" sldId="275"/>
            <ac:spMk id="8" creationId="{88DB90CF-F2D1-482E-BC2E-54A864B3E8DF}"/>
          </ac:spMkLst>
        </pc:spChg>
        <pc:picChg chg="mod">
          <ac:chgData name="Markus Sverdvik Heiervang" userId="S::markuhei@uio.no::2933af90-5346-420c-928d-020cf7738d36" providerId="AD" clId="Web-{600C7C90-E9BD-B2A1-728D-0E25494223F1}" dt="2019-08-29T21:42:30.140" v="89" actId="1076"/>
          <ac:picMkLst>
            <pc:docMk/>
            <pc:sldMk cId="2958513973" sldId="275"/>
            <ac:picMk id="6" creationId="{5C6B646A-0BF0-42BA-874F-06326A68A16C}"/>
          </ac:picMkLst>
        </pc:picChg>
      </pc:sldChg>
      <pc:sldChg chg="add del replId">
        <pc:chgData name="Markus Sverdvik Heiervang" userId="S::markuhei@uio.no::2933af90-5346-420c-928d-020cf7738d36" providerId="AD" clId="Web-{600C7C90-E9BD-B2A1-728D-0E25494223F1}" dt="2019-08-29T21:42:36.391" v="90"/>
        <pc:sldMkLst>
          <pc:docMk/>
          <pc:sldMk cId="1216323633" sldId="276"/>
        </pc:sldMkLst>
      </pc:sldChg>
      <pc:sldChg chg="modSp add replId">
        <pc:chgData name="Markus Sverdvik Heiervang" userId="S::markuhei@uio.no::2933af90-5346-420c-928d-020cf7738d36" providerId="AD" clId="Web-{600C7C90-E9BD-B2A1-728D-0E25494223F1}" dt="2019-08-29T21:42:43.547" v="93" actId="1076"/>
        <pc:sldMkLst>
          <pc:docMk/>
          <pc:sldMk cId="4217629257" sldId="276"/>
        </pc:sldMkLst>
        <pc:spChg chg="mod">
          <ac:chgData name="Markus Sverdvik Heiervang" userId="S::markuhei@uio.no::2933af90-5346-420c-928d-020cf7738d36" providerId="AD" clId="Web-{600C7C90-E9BD-B2A1-728D-0E25494223F1}" dt="2019-08-29T21:42:43.547" v="92" actId="1076"/>
          <ac:spMkLst>
            <pc:docMk/>
            <pc:sldMk cId="4217629257" sldId="276"/>
            <ac:spMk id="8" creationId="{88DB90CF-F2D1-482E-BC2E-54A864B3E8DF}"/>
          </ac:spMkLst>
        </pc:spChg>
        <pc:picChg chg="mod">
          <ac:chgData name="Markus Sverdvik Heiervang" userId="S::markuhei@uio.no::2933af90-5346-420c-928d-020cf7738d36" providerId="AD" clId="Web-{600C7C90-E9BD-B2A1-728D-0E25494223F1}" dt="2019-08-29T21:42:43.547" v="93" actId="1076"/>
          <ac:picMkLst>
            <pc:docMk/>
            <pc:sldMk cId="4217629257" sldId="276"/>
            <ac:picMk id="6" creationId="{5C6B646A-0BF0-42BA-874F-06326A68A16C}"/>
          </ac:picMkLst>
        </pc:picChg>
      </pc:sldChg>
      <pc:sldChg chg="modSp add replId">
        <pc:chgData name="Markus Sverdvik Heiervang" userId="S::markuhei@uio.no::2933af90-5346-420c-928d-020cf7738d36" providerId="AD" clId="Web-{600C7C90-E9BD-B2A1-728D-0E25494223F1}" dt="2019-08-29T21:42:51.485" v="96" actId="1076"/>
        <pc:sldMkLst>
          <pc:docMk/>
          <pc:sldMk cId="1274048674" sldId="277"/>
        </pc:sldMkLst>
        <pc:spChg chg="mod">
          <ac:chgData name="Markus Sverdvik Heiervang" userId="S::markuhei@uio.no::2933af90-5346-420c-928d-020cf7738d36" providerId="AD" clId="Web-{600C7C90-E9BD-B2A1-728D-0E25494223F1}" dt="2019-08-29T21:42:51.485" v="95" actId="1076"/>
          <ac:spMkLst>
            <pc:docMk/>
            <pc:sldMk cId="1274048674" sldId="277"/>
            <ac:spMk id="8" creationId="{88DB90CF-F2D1-482E-BC2E-54A864B3E8DF}"/>
          </ac:spMkLst>
        </pc:spChg>
        <pc:picChg chg="mod">
          <ac:chgData name="Markus Sverdvik Heiervang" userId="S::markuhei@uio.no::2933af90-5346-420c-928d-020cf7738d36" providerId="AD" clId="Web-{600C7C90-E9BD-B2A1-728D-0E25494223F1}" dt="2019-08-29T21:42:51.485" v="96" actId="1076"/>
          <ac:picMkLst>
            <pc:docMk/>
            <pc:sldMk cId="1274048674" sldId="277"/>
            <ac:picMk id="6" creationId="{5C6B646A-0BF0-42BA-874F-06326A68A16C}"/>
          </ac:picMkLst>
        </pc:picChg>
      </pc:sldChg>
      <pc:sldChg chg="modSp add replId">
        <pc:chgData name="Markus Sverdvik Heiervang" userId="S::markuhei@uio.no::2933af90-5346-420c-928d-020cf7738d36" providerId="AD" clId="Web-{600C7C90-E9BD-B2A1-728D-0E25494223F1}" dt="2019-08-29T21:43:05.798" v="99" actId="1076"/>
        <pc:sldMkLst>
          <pc:docMk/>
          <pc:sldMk cId="53666523" sldId="278"/>
        </pc:sldMkLst>
        <pc:spChg chg="mod">
          <ac:chgData name="Markus Sverdvik Heiervang" userId="S::markuhei@uio.no::2933af90-5346-420c-928d-020cf7738d36" providerId="AD" clId="Web-{600C7C90-E9BD-B2A1-728D-0E25494223F1}" dt="2019-08-29T21:43:05.798" v="98" actId="1076"/>
          <ac:spMkLst>
            <pc:docMk/>
            <pc:sldMk cId="53666523" sldId="278"/>
            <ac:spMk id="8" creationId="{88DB90CF-F2D1-482E-BC2E-54A864B3E8DF}"/>
          </ac:spMkLst>
        </pc:spChg>
        <pc:picChg chg="mod">
          <ac:chgData name="Markus Sverdvik Heiervang" userId="S::markuhei@uio.no::2933af90-5346-420c-928d-020cf7738d36" providerId="AD" clId="Web-{600C7C90-E9BD-B2A1-728D-0E25494223F1}" dt="2019-08-29T21:43:05.798" v="99" actId="1076"/>
          <ac:picMkLst>
            <pc:docMk/>
            <pc:sldMk cId="53666523" sldId="278"/>
            <ac:picMk id="6" creationId="{5C6B646A-0BF0-42BA-874F-06326A68A16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732CE-FA8A-42F0-998F-612DC2073A3E}" type="datetimeFigureOut">
              <a:rPr lang="nb-NO"/>
              <a:t>29.08.2019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48B65-784E-4F4D-8F61-8BDF25C27655}" type="slidenum">
              <a:rPr lang="nb-NO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324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Lag og vis et sammenhengende program som tar for seg eksempler av alle disse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48B65-784E-4F4D-8F61-8BDF25C27655}" type="slidenum">
              <a:rPr lang="nb-NO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682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2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0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6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6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8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Seminartime</a:t>
            </a:r>
            <a:r>
              <a:rPr lang="en-US" dirty="0">
                <a:cs typeface="Calibri Light"/>
              </a:rPr>
              <a:t> uke 2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Gruppe 16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cs typeface="Calibri"/>
              </a:rPr>
              <a:t>Markus S. H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7BAFC6-6133-4C49-832A-135FFCAD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cs typeface="Calibri Light"/>
              </a:rPr>
              <a:t>Oppgave 1</a:t>
            </a:r>
            <a:endParaRPr lang="nb-NO" dirty="0"/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E965152B-0357-4120-9B7D-92BAFA393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2389" y="79045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b-NO" dirty="0">
                <a:cs typeface="Calibri" panose="020F0502020204030204"/>
              </a:rPr>
              <a:t>Hva evalueres disse uttrykkene til:</a:t>
            </a:r>
            <a:endParaRPr lang="nb-NO" dirty="0"/>
          </a:p>
          <a:p>
            <a:pPr marL="0" indent="0">
              <a:buNone/>
            </a:pPr>
            <a:endParaRPr lang="nb-NO" dirty="0">
              <a:cs typeface="Calibri" panose="020F0502020204030204"/>
            </a:endParaRP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EA11D534-ABAA-4A46-8D1A-78217AFFD82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nb-NO"/>
          </a:p>
        </p:txBody>
      </p:sp>
      <p:pic>
        <p:nvPicPr>
          <p:cNvPr id="11" name="Bilde 11">
            <a:extLst>
              <a:ext uri="{FF2B5EF4-FFF2-40B4-BE49-F238E27FC236}">
                <a16:creationId xmlns:a16="http://schemas.microsoft.com/office/drawing/2014/main" id="{F9800D40-0812-44EA-920B-733C0F6E8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1713389"/>
            <a:ext cx="4396596" cy="4495146"/>
          </a:xfrm>
          <a:prstGeom prst="rect">
            <a:avLst/>
          </a:prstGeom>
        </p:spPr>
      </p:pic>
      <p:pic>
        <p:nvPicPr>
          <p:cNvPr id="13" name="Bilde 13">
            <a:extLst>
              <a:ext uri="{FF2B5EF4-FFF2-40B4-BE49-F238E27FC236}">
                <a16:creationId xmlns:a16="http://schemas.microsoft.com/office/drawing/2014/main" id="{996B1223-060F-42F9-B54B-4C50A41F6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268" y="3328154"/>
            <a:ext cx="4813538" cy="287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4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770BE03-CE32-421A-B468-655DECF4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E35FA10-F8E5-4AF3-81B5-6162FB657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15" y="964797"/>
            <a:ext cx="5633049" cy="4405222"/>
          </a:xfrm>
          <a:prstGeom prst="rect">
            <a:avLst/>
          </a:prstGeom>
        </p:spPr>
      </p:pic>
      <p:pic>
        <p:nvPicPr>
          <p:cNvPr id="3" name="Bilde 4" descr="Et bilde som inneholder innendørs&#10;&#10;Beskrivelse som er generert med høy visshet">
            <a:extLst>
              <a:ext uri="{FF2B5EF4-FFF2-40B4-BE49-F238E27FC236}">
                <a16:creationId xmlns:a16="http://schemas.microsoft.com/office/drawing/2014/main" id="{4460CFE3-B06F-4A3D-9858-7959AF3AE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636" y="1133655"/>
            <a:ext cx="3896803" cy="433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C51BD8-5113-4F7B-981E-2869B53D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cs typeface="Calibri Light"/>
              </a:rPr>
              <a:t>Litt mer om typekonvertering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BC3CC0E-EC69-4B55-9664-8B5584A0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b-NO"/>
          </a:p>
          <a:p>
            <a:endParaRPr lang="nb-N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960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4" descr="Et bilde som inneholder innendørs&#10;&#10;Beskrivelse som er generert med høy visshet">
            <a:extLst>
              <a:ext uri="{FF2B5EF4-FFF2-40B4-BE49-F238E27FC236}">
                <a16:creationId xmlns:a16="http://schemas.microsoft.com/office/drawing/2014/main" id="{4C96C60E-7B9A-496A-8C00-7BF1CD605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00" y="643466"/>
            <a:ext cx="817880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4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C7FA86-6116-4586-AD54-A1E6A1B5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4" descr="Et bilde som inneholder innendørs, flaske&#10;&#10;Beskrivelse som er generert med høy visshet">
            <a:extLst>
              <a:ext uri="{FF2B5EF4-FFF2-40B4-BE49-F238E27FC236}">
                <a16:creationId xmlns:a16="http://schemas.microsoft.com/office/drawing/2014/main" id="{DEBC70A2-4D96-4526-89E8-94F9F52A7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980" y="1543036"/>
            <a:ext cx="7733400" cy="37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3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389C6D-C319-4FF0-BB3D-DC97DFB8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cs typeface="Calibri Light"/>
              </a:rPr>
              <a:t>Prosedyrer</a:t>
            </a:r>
            <a:endParaRPr lang="nb-NO" dirty="0"/>
          </a:p>
        </p:txBody>
      </p:sp>
      <p:pic>
        <p:nvPicPr>
          <p:cNvPr id="4" name="Bilde 4">
            <a:extLst>
              <a:ext uri="{FF2B5EF4-FFF2-40B4-BE49-F238E27FC236}">
                <a16:creationId xmlns:a16="http://schemas.microsoft.com/office/drawing/2014/main" id="{CC53ABFE-BFB4-4D28-B42B-9F379ECBB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695" y="2293354"/>
            <a:ext cx="10639783" cy="26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2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C7B844-6FB2-4431-AD74-C1B63972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4" descr="Et bilde som inneholder innendørs&#10;&#10;Beskrivelse som er generert med svært høy visshet">
            <a:extLst>
              <a:ext uri="{FF2B5EF4-FFF2-40B4-BE49-F238E27FC236}">
                <a16:creationId xmlns:a16="http://schemas.microsoft.com/office/drawing/2014/main" id="{EAF02A95-8B92-4A6C-98C8-757DE391E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934" y="1703073"/>
            <a:ext cx="98012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8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l: høyre 7">
            <a:extLst>
              <a:ext uri="{FF2B5EF4-FFF2-40B4-BE49-F238E27FC236}">
                <a16:creationId xmlns:a16="http://schemas.microsoft.com/office/drawing/2014/main" id="{88DB90CF-F2D1-482E-BC2E-54A864B3E8DF}"/>
              </a:ext>
            </a:extLst>
          </p:cNvPr>
          <p:cNvSpPr/>
          <p:nvPr/>
        </p:nvSpPr>
        <p:spPr>
          <a:xfrm>
            <a:off x="1624267" y="2223400"/>
            <a:ext cx="474453" cy="1581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2C7B844-6FB2-4431-AD74-C1B63972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4" descr="Et bilde som inneholder innendørs&#10;&#10;Beskrivelse som er generert med svært høy visshet">
            <a:extLst>
              <a:ext uri="{FF2B5EF4-FFF2-40B4-BE49-F238E27FC236}">
                <a16:creationId xmlns:a16="http://schemas.microsoft.com/office/drawing/2014/main" id="{EAF02A95-8B92-4A6C-98C8-757DE391E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934" y="1703073"/>
            <a:ext cx="9801225" cy="3733800"/>
          </a:xfrm>
          <a:prstGeom prst="rect">
            <a:avLst/>
          </a:prstGeom>
        </p:spPr>
      </p:pic>
      <p:pic>
        <p:nvPicPr>
          <p:cNvPr id="6" name="Bilde 6">
            <a:extLst>
              <a:ext uri="{FF2B5EF4-FFF2-40B4-BE49-F238E27FC236}">
                <a16:creationId xmlns:a16="http://schemas.microsoft.com/office/drawing/2014/main" id="{5C6B646A-0BF0-42BA-874F-06326A68A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0" y="1597324"/>
            <a:ext cx="1046672" cy="10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27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l: høyre 7">
            <a:extLst>
              <a:ext uri="{FF2B5EF4-FFF2-40B4-BE49-F238E27FC236}">
                <a16:creationId xmlns:a16="http://schemas.microsoft.com/office/drawing/2014/main" id="{88DB90CF-F2D1-482E-BC2E-54A864B3E8DF}"/>
              </a:ext>
            </a:extLst>
          </p:cNvPr>
          <p:cNvSpPr/>
          <p:nvPr/>
        </p:nvSpPr>
        <p:spPr>
          <a:xfrm>
            <a:off x="1724908" y="4796947"/>
            <a:ext cx="474453" cy="1581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2C7B844-6FB2-4431-AD74-C1B63972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4" descr="Et bilde som inneholder innendørs&#10;&#10;Beskrivelse som er generert med svært høy visshet">
            <a:extLst>
              <a:ext uri="{FF2B5EF4-FFF2-40B4-BE49-F238E27FC236}">
                <a16:creationId xmlns:a16="http://schemas.microsoft.com/office/drawing/2014/main" id="{EAF02A95-8B92-4A6C-98C8-757DE391E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934" y="1703073"/>
            <a:ext cx="9801225" cy="3733800"/>
          </a:xfrm>
          <a:prstGeom prst="rect">
            <a:avLst/>
          </a:prstGeom>
        </p:spPr>
      </p:pic>
      <p:pic>
        <p:nvPicPr>
          <p:cNvPr id="6" name="Bilde 6">
            <a:extLst>
              <a:ext uri="{FF2B5EF4-FFF2-40B4-BE49-F238E27FC236}">
                <a16:creationId xmlns:a16="http://schemas.microsoft.com/office/drawing/2014/main" id="{5C6B646A-0BF0-42BA-874F-06326A68A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2" y="4170871"/>
            <a:ext cx="1046672" cy="10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22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C7B844-6FB2-4431-AD74-C1B63972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4" descr="Et bilde som inneholder innendørs&#10;&#10;Beskrivelse som er generert med svært høy visshet">
            <a:extLst>
              <a:ext uri="{FF2B5EF4-FFF2-40B4-BE49-F238E27FC236}">
                <a16:creationId xmlns:a16="http://schemas.microsoft.com/office/drawing/2014/main" id="{EAF02A95-8B92-4A6C-98C8-757DE391E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934" y="1703073"/>
            <a:ext cx="9801225" cy="3733800"/>
          </a:xfrm>
          <a:prstGeom prst="rect">
            <a:avLst/>
          </a:prstGeom>
        </p:spPr>
      </p:pic>
      <p:sp>
        <p:nvSpPr>
          <p:cNvPr id="8" name="Pil: høyre 7">
            <a:extLst>
              <a:ext uri="{FF2B5EF4-FFF2-40B4-BE49-F238E27FC236}">
                <a16:creationId xmlns:a16="http://schemas.microsoft.com/office/drawing/2014/main" id="{88DB90CF-F2D1-482E-BC2E-54A864B3E8DF}"/>
              </a:ext>
            </a:extLst>
          </p:cNvPr>
          <p:cNvSpPr/>
          <p:nvPr/>
        </p:nvSpPr>
        <p:spPr>
          <a:xfrm>
            <a:off x="2975739" y="2654721"/>
            <a:ext cx="474453" cy="1581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Bilde 6">
            <a:extLst>
              <a:ext uri="{FF2B5EF4-FFF2-40B4-BE49-F238E27FC236}">
                <a16:creationId xmlns:a16="http://schemas.microsoft.com/office/drawing/2014/main" id="{5C6B646A-0BF0-42BA-874F-06326A68A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92" y="2028645"/>
            <a:ext cx="1046672" cy="10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1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1F4DEDFB-4A0D-4DF7-A1DA-B9634FBAF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>
                <a:cs typeface="Calibri Light"/>
              </a:rPr>
              <a:t>Hvem er her i dag?</a:t>
            </a:r>
            <a:endParaRPr lang="nb-NO"/>
          </a:p>
        </p:txBody>
      </p:sp>
      <p:sp>
        <p:nvSpPr>
          <p:cNvPr id="7" name="Undertittel 6">
            <a:extLst>
              <a:ext uri="{FF2B5EF4-FFF2-40B4-BE49-F238E27FC236}">
                <a16:creationId xmlns:a16="http://schemas.microsoft.com/office/drawing/2014/main" id="{291C3B10-4AF2-4F7E-A742-C653C9334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5225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C7B844-6FB2-4431-AD74-C1B63972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4" descr="Et bilde som inneholder innendørs&#10;&#10;Beskrivelse som er generert med svært høy visshet">
            <a:extLst>
              <a:ext uri="{FF2B5EF4-FFF2-40B4-BE49-F238E27FC236}">
                <a16:creationId xmlns:a16="http://schemas.microsoft.com/office/drawing/2014/main" id="{EAF02A95-8B92-4A6C-98C8-757DE391E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934" y="1703073"/>
            <a:ext cx="9801225" cy="3733800"/>
          </a:xfrm>
          <a:prstGeom prst="rect">
            <a:avLst/>
          </a:prstGeom>
        </p:spPr>
      </p:pic>
      <p:sp>
        <p:nvSpPr>
          <p:cNvPr id="8" name="Pil: høyre 7">
            <a:extLst>
              <a:ext uri="{FF2B5EF4-FFF2-40B4-BE49-F238E27FC236}">
                <a16:creationId xmlns:a16="http://schemas.microsoft.com/office/drawing/2014/main" id="{88DB90CF-F2D1-482E-BC2E-54A864B3E8DF}"/>
              </a:ext>
            </a:extLst>
          </p:cNvPr>
          <p:cNvSpPr/>
          <p:nvPr/>
        </p:nvSpPr>
        <p:spPr>
          <a:xfrm>
            <a:off x="3076380" y="3086042"/>
            <a:ext cx="474453" cy="1581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Bilde 6">
            <a:extLst>
              <a:ext uri="{FF2B5EF4-FFF2-40B4-BE49-F238E27FC236}">
                <a16:creationId xmlns:a16="http://schemas.microsoft.com/office/drawing/2014/main" id="{5C6B646A-0BF0-42BA-874F-06326A68A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834" y="2459966"/>
            <a:ext cx="1046672" cy="10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29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C7B844-6FB2-4431-AD74-C1B63972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4" descr="Et bilde som inneholder innendørs&#10;&#10;Beskrivelse som er generert med svært høy visshet">
            <a:extLst>
              <a:ext uri="{FF2B5EF4-FFF2-40B4-BE49-F238E27FC236}">
                <a16:creationId xmlns:a16="http://schemas.microsoft.com/office/drawing/2014/main" id="{EAF02A95-8B92-4A6C-98C8-757DE391E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934" y="1703073"/>
            <a:ext cx="9801225" cy="3733800"/>
          </a:xfrm>
          <a:prstGeom prst="rect">
            <a:avLst/>
          </a:prstGeom>
        </p:spPr>
      </p:pic>
      <p:sp>
        <p:nvSpPr>
          <p:cNvPr id="8" name="Pil: høyre 7">
            <a:extLst>
              <a:ext uri="{FF2B5EF4-FFF2-40B4-BE49-F238E27FC236}">
                <a16:creationId xmlns:a16="http://schemas.microsoft.com/office/drawing/2014/main" id="{88DB90CF-F2D1-482E-BC2E-54A864B3E8DF}"/>
              </a:ext>
            </a:extLst>
          </p:cNvPr>
          <p:cNvSpPr/>
          <p:nvPr/>
        </p:nvSpPr>
        <p:spPr>
          <a:xfrm>
            <a:off x="3047625" y="3531740"/>
            <a:ext cx="474453" cy="1581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Bilde 6">
            <a:extLst>
              <a:ext uri="{FF2B5EF4-FFF2-40B4-BE49-F238E27FC236}">
                <a16:creationId xmlns:a16="http://schemas.microsoft.com/office/drawing/2014/main" id="{5C6B646A-0BF0-42BA-874F-06326A68A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079" y="2905664"/>
            <a:ext cx="1046672" cy="10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48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C7B844-6FB2-4431-AD74-C1B63972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4" descr="Et bilde som inneholder innendørs&#10;&#10;Beskrivelse som er generert med svært høy visshet">
            <a:extLst>
              <a:ext uri="{FF2B5EF4-FFF2-40B4-BE49-F238E27FC236}">
                <a16:creationId xmlns:a16="http://schemas.microsoft.com/office/drawing/2014/main" id="{EAF02A95-8B92-4A6C-98C8-757DE391E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934" y="1703073"/>
            <a:ext cx="9801225" cy="3733800"/>
          </a:xfrm>
          <a:prstGeom prst="rect">
            <a:avLst/>
          </a:prstGeom>
        </p:spPr>
      </p:pic>
      <p:sp>
        <p:nvSpPr>
          <p:cNvPr id="8" name="Pil: høyre 7">
            <a:extLst>
              <a:ext uri="{FF2B5EF4-FFF2-40B4-BE49-F238E27FC236}">
                <a16:creationId xmlns:a16="http://schemas.microsoft.com/office/drawing/2014/main" id="{88DB90CF-F2D1-482E-BC2E-54A864B3E8DF}"/>
              </a:ext>
            </a:extLst>
          </p:cNvPr>
          <p:cNvSpPr/>
          <p:nvPr/>
        </p:nvSpPr>
        <p:spPr>
          <a:xfrm>
            <a:off x="3076380" y="3948683"/>
            <a:ext cx="474453" cy="1581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Bilde 6">
            <a:extLst>
              <a:ext uri="{FF2B5EF4-FFF2-40B4-BE49-F238E27FC236}">
                <a16:creationId xmlns:a16="http://schemas.microsoft.com/office/drawing/2014/main" id="{5C6B646A-0BF0-42BA-874F-06326A68A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834" y="3322607"/>
            <a:ext cx="1046672" cy="10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6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8A0CDB-4DC6-4D1F-AB79-68D7DB98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A33748-2105-4236-8D34-43EBDB85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02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9EE840-08D8-4533-A517-62390F91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cs typeface="Calibri Light"/>
              </a:rPr>
              <a:t>Gruppesiden</a:t>
            </a:r>
            <a:endParaRPr lang="nb-NO" dirty="0"/>
          </a:p>
        </p:txBody>
      </p:sp>
      <p:pic>
        <p:nvPicPr>
          <p:cNvPr id="6" name="Bilde 6">
            <a:extLst>
              <a:ext uri="{FF2B5EF4-FFF2-40B4-BE49-F238E27FC236}">
                <a16:creationId xmlns:a16="http://schemas.microsoft.com/office/drawing/2014/main" id="{55033D5A-9CEB-4002-B273-9E0A5C0BB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2010569"/>
            <a:ext cx="75819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1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C7C5D52-82D1-4285-A1A1-03A5C42D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>
                <a:cs typeface="Calibri Light"/>
              </a:rPr>
              <a:t>Tilbakemeldinger i devilry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03C3F8-D4CD-4642-A52B-F5C72AAF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b-NO" dirty="0">
              <a:cs typeface="Calibri"/>
            </a:endParaRPr>
          </a:p>
          <a:p>
            <a:r>
              <a:rPr lang="nb-NO">
                <a:cs typeface="Calibri"/>
              </a:rPr>
              <a:t>Mange får full pott selv om de gjorde vesentlige feil</a:t>
            </a:r>
          </a:p>
          <a:p>
            <a:r>
              <a:rPr lang="nb-NO">
                <a:cs typeface="Calibri"/>
              </a:rPr>
              <a:t>Vi er litt rausere første oblig</a:t>
            </a:r>
            <a:endParaRPr lang="nb-NO" dirty="0">
              <a:cs typeface="Calibri"/>
            </a:endParaRPr>
          </a:p>
          <a:p>
            <a:r>
              <a:rPr lang="nb-NO">
                <a:cs typeface="Calibri"/>
              </a:rPr>
              <a:t>Selv om det sto 3/3 </a:t>
            </a:r>
            <a:r>
              <a:rPr lang="nb-NO" b="1">
                <a:cs typeface="Calibri"/>
              </a:rPr>
              <a:t>les tilbakemeldingen du fikk!</a:t>
            </a:r>
            <a:endParaRPr lang="nb-NO" dirty="0">
              <a:cs typeface="Calibri"/>
            </a:endParaRPr>
          </a:p>
          <a:p>
            <a:endParaRPr lang="nb-NO" b="1" dirty="0">
              <a:cs typeface="Calibri"/>
            </a:endParaRPr>
          </a:p>
          <a:p>
            <a:r>
              <a:rPr lang="nb-NO">
                <a:cs typeface="Calibri"/>
              </a:rPr>
              <a:t>Ikke ferdig med alle obliger, men sannsynligvis blir ila neste uke</a:t>
            </a:r>
          </a:p>
          <a:p>
            <a:endParaRPr lang="nb-NO" dirty="0">
              <a:cs typeface="Calibri"/>
            </a:endParaRPr>
          </a:p>
          <a:p>
            <a:r>
              <a:rPr lang="nb-NO">
                <a:cs typeface="Calibri"/>
              </a:rPr>
              <a:t>Var en del gjennomgående feil i forrige oblig!</a:t>
            </a:r>
            <a:endParaRPr lang="nb-N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204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6D65F7-73E2-4D98-A44D-E7BD50FE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>
                <a:cs typeface="Calibri Light"/>
              </a:rPr>
              <a:t>Gjennomgang av vanlige feil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212BF93-FB63-4EC8-B3F6-471BE7D3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>
                <a:cs typeface="Calibri"/>
              </a:rPr>
              <a:t>Typekonvertering</a:t>
            </a:r>
          </a:p>
          <a:p>
            <a:endParaRPr lang="nb-NO" dirty="0">
              <a:cs typeface="Calibri"/>
            </a:endParaRPr>
          </a:p>
          <a:p>
            <a:r>
              <a:rPr lang="nb-NO">
                <a:cs typeface="Calibri"/>
              </a:rPr>
              <a:t>Nøstede if-sjekker</a:t>
            </a:r>
          </a:p>
          <a:p>
            <a:endParaRPr lang="nb-NO" dirty="0">
              <a:cs typeface="Calibri"/>
            </a:endParaRPr>
          </a:p>
          <a:p>
            <a:r>
              <a:rPr lang="nb-NO">
                <a:cs typeface="Calibri"/>
              </a:rPr>
              <a:t>Konkatenere strenger og lagre dem i variabler</a:t>
            </a:r>
            <a:endParaRPr lang="nb-N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92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C083B12-7B0D-45E1-97D7-19FE80B3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>
                <a:cs typeface="Calibri Light"/>
              </a:rPr>
              <a:t>En liten repitisjon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82DB74-283C-4B80-BC9E-9B72C180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589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2077DA-718D-4502-8E29-0C847D32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E54EBFC-564C-4022-B8FC-62D657232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360" y="78341"/>
            <a:ext cx="10500863" cy="5171715"/>
          </a:xfrm>
          <a:prstGeom prst="rect">
            <a:avLst/>
          </a:prstGeom>
        </p:spPr>
      </p:pic>
      <p:pic>
        <p:nvPicPr>
          <p:cNvPr id="8" name="Bilde 8">
            <a:extLst>
              <a:ext uri="{FF2B5EF4-FFF2-40B4-BE49-F238E27FC236}">
                <a16:creationId xmlns:a16="http://schemas.microsoft.com/office/drawing/2014/main" id="{8756746D-0F94-40AA-BBA6-D6577C08B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95" y="5124195"/>
            <a:ext cx="5331124" cy="141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7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297E4B-E1D7-4873-8BE5-470886DB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cs typeface="Calibri Light"/>
              </a:rPr>
              <a:t>Felimeldinger</a:t>
            </a:r>
            <a:endParaRPr lang="nb-NO" dirty="0" err="1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1E21F6E-1D1B-4892-A664-6DCE0F392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b-NO" dirty="0">
                <a:cs typeface="Calibri"/>
              </a:rPr>
              <a:t>Lag et program som forårsaker følgende feilmeldinger:</a:t>
            </a:r>
          </a:p>
          <a:p>
            <a:pPr>
              <a:lnSpc>
                <a:spcPct val="150000"/>
              </a:lnSpc>
            </a:pPr>
            <a:r>
              <a:rPr lang="nb-NO" dirty="0" err="1">
                <a:cs typeface="Calibri"/>
              </a:rPr>
              <a:t>NameError</a:t>
            </a:r>
          </a:p>
          <a:p>
            <a:pPr>
              <a:lnSpc>
                <a:spcPct val="150000"/>
              </a:lnSpc>
            </a:pPr>
            <a:r>
              <a:rPr lang="nb-NO" dirty="0" err="1">
                <a:cs typeface="Calibri"/>
              </a:rPr>
              <a:t>SyntaxError</a:t>
            </a:r>
          </a:p>
          <a:p>
            <a:pPr>
              <a:lnSpc>
                <a:spcPct val="150000"/>
              </a:lnSpc>
            </a:pPr>
            <a:r>
              <a:rPr lang="nb-NO" dirty="0" err="1">
                <a:cs typeface="Calibri"/>
              </a:rPr>
              <a:t>TypeError</a:t>
            </a:r>
          </a:p>
          <a:p>
            <a:pPr>
              <a:lnSpc>
                <a:spcPct val="150000"/>
              </a:lnSpc>
            </a:pPr>
            <a:r>
              <a:rPr lang="nb-NO" dirty="0" err="1">
                <a:cs typeface="Calibri"/>
              </a:rPr>
              <a:t>ValueError</a:t>
            </a:r>
          </a:p>
          <a:p>
            <a:pPr>
              <a:lnSpc>
                <a:spcPct val="150000"/>
              </a:lnSpc>
            </a:pPr>
            <a:r>
              <a:rPr lang="nb-NO" dirty="0" err="1">
                <a:cs typeface="Calibri"/>
              </a:rPr>
              <a:t>ZeroDivisionError</a:t>
            </a:r>
          </a:p>
        </p:txBody>
      </p:sp>
    </p:spTree>
    <p:extLst>
      <p:ext uri="{BB962C8B-B14F-4D97-AF65-F5344CB8AC3E}">
        <p14:creationId xmlns:p14="http://schemas.microsoft.com/office/powerpoint/2010/main" val="21064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869A51-1A3D-4F89-932B-B5E3284E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cs typeface="Calibri Light"/>
              </a:rPr>
              <a:t>Boolske uttrykk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B5AC9A2-91F6-4C3A-9329-4CCED948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>
                <a:cs typeface="Calibri"/>
              </a:rPr>
              <a:t>True/False</a:t>
            </a:r>
          </a:p>
          <a:p>
            <a:r>
              <a:rPr lang="nb-NO" dirty="0">
                <a:cs typeface="Calibri"/>
              </a:rPr>
              <a:t>AND</a:t>
            </a:r>
          </a:p>
          <a:p>
            <a:r>
              <a:rPr lang="nb-NO" dirty="0">
                <a:cs typeface="Calibri"/>
              </a:rPr>
              <a:t>OR</a:t>
            </a:r>
          </a:p>
          <a:p>
            <a:r>
              <a:rPr lang="nb-NO" dirty="0">
                <a:cs typeface="Calibri"/>
              </a:rPr>
              <a:t>NOT</a:t>
            </a:r>
          </a:p>
          <a:p>
            <a:r>
              <a:rPr lang="nb-NO" dirty="0">
                <a:ea typeface="+mn-lt"/>
                <a:cs typeface="+mn-lt"/>
              </a:rPr>
              <a:t>==</a:t>
            </a:r>
            <a:endParaRPr lang="en-US" dirty="0">
              <a:ea typeface="+mn-lt"/>
              <a:cs typeface="+mn-lt"/>
            </a:endParaRPr>
          </a:p>
          <a:p>
            <a:r>
              <a:rPr lang="nb-NO" dirty="0">
                <a:ea typeface="+mn-lt"/>
                <a:cs typeface="+mn-lt"/>
              </a:rPr>
              <a:t>!=</a:t>
            </a:r>
            <a:endParaRPr lang="en-US" dirty="0">
              <a:ea typeface="+mn-lt"/>
              <a:cs typeface="+mn-lt"/>
            </a:endParaRPr>
          </a:p>
          <a:p>
            <a:r>
              <a:rPr lang="nb-NO" dirty="0">
                <a:ea typeface="+mn-lt"/>
                <a:cs typeface="+mn-lt"/>
              </a:rPr>
              <a:t>&gt; og &lt;</a:t>
            </a:r>
            <a:endParaRPr lang="en-US" dirty="0">
              <a:ea typeface="+mn-lt"/>
              <a:cs typeface="+mn-lt"/>
            </a:endParaRPr>
          </a:p>
          <a:p>
            <a:r>
              <a:rPr lang="nb-NO" dirty="0">
                <a:ea typeface="+mn-lt"/>
                <a:cs typeface="+mn-lt"/>
              </a:rPr>
              <a:t>&gt;= og &lt;=</a:t>
            </a:r>
          </a:p>
        </p:txBody>
      </p:sp>
    </p:spTree>
    <p:extLst>
      <p:ext uri="{BB962C8B-B14F-4D97-AF65-F5344CB8AC3E}">
        <p14:creationId xmlns:p14="http://schemas.microsoft.com/office/powerpoint/2010/main" val="401037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23</vt:i4>
      </vt:variant>
    </vt:vector>
  </HeadingPairs>
  <TitlesOfParts>
    <vt:vector size="24" baseType="lpstr">
      <vt:lpstr>Office-tema</vt:lpstr>
      <vt:lpstr>Seminartime uke 2 Gruppe 16</vt:lpstr>
      <vt:lpstr>Hvem er her i dag?</vt:lpstr>
      <vt:lpstr>Gruppesiden</vt:lpstr>
      <vt:lpstr>Tilbakemeldinger i devilry</vt:lpstr>
      <vt:lpstr>Gjennomgang av vanlige feil</vt:lpstr>
      <vt:lpstr>En liten repitisjon</vt:lpstr>
      <vt:lpstr>PowerPoint-presentasjon</vt:lpstr>
      <vt:lpstr>Felimeldinger</vt:lpstr>
      <vt:lpstr>Boolske uttrykk</vt:lpstr>
      <vt:lpstr>Oppgave 1</vt:lpstr>
      <vt:lpstr>PowerPoint-presentasjon</vt:lpstr>
      <vt:lpstr>Litt mer om typekonvertering</vt:lpstr>
      <vt:lpstr>PowerPoint-presentasjon</vt:lpstr>
      <vt:lpstr>PowerPoint-presentasjon</vt:lpstr>
      <vt:lpstr>Prosedyrer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/>
  <cp:lastModifiedBy/>
  <cp:revision>285</cp:revision>
  <dcterms:created xsi:type="dcterms:W3CDTF">2012-08-10T12:39:23Z</dcterms:created>
  <dcterms:modified xsi:type="dcterms:W3CDTF">2019-08-29T21:43:05Z</dcterms:modified>
</cp:coreProperties>
</file>