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Bootstrap ?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a CSS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By default Responsive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classes + HTML + JavaScript + </a:t>
            </a:r>
            <a:r>
              <a:rPr lang="en-IN" dirty="0" err="1"/>
              <a:t>Jquery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a collection of readymade CSS classes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Bootstrap is developed by ?</a:t>
            </a:r>
          </a:p>
          <a:p>
            <a:endParaRPr lang="en-IN" dirty="0"/>
          </a:p>
          <a:p>
            <a:r>
              <a:rPr lang="en-IN" dirty="0"/>
              <a:t>- Twitter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7593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Framework ?</a:t>
            </a:r>
          </a:p>
          <a:p>
            <a:endParaRPr lang="en-IN" dirty="0"/>
          </a:p>
          <a:p>
            <a:r>
              <a:rPr lang="en-IN" dirty="0"/>
              <a:t>Framework means ready made code/program with extra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Library ?</a:t>
            </a:r>
          </a:p>
          <a:p>
            <a:endParaRPr lang="en-IN" dirty="0"/>
          </a:p>
          <a:p>
            <a:r>
              <a:rPr lang="en-IN" dirty="0"/>
              <a:t>Means ready made code/program</a:t>
            </a:r>
          </a:p>
        </p:txBody>
      </p:sp>
    </p:spTree>
    <p:extLst>
      <p:ext uri="{BB962C8B-B14F-4D97-AF65-F5344CB8AC3E}">
        <p14:creationId xmlns:p14="http://schemas.microsoft.com/office/powerpoint/2010/main" val="17957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BootStrap</a:t>
            </a:r>
            <a:r>
              <a:rPr lang="en-IN" dirty="0"/>
              <a:t> Classes 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Container</a:t>
            </a:r>
          </a:p>
          <a:p>
            <a:pPr marL="342900" indent="-342900">
              <a:buAutoNum type="arabicPeriod"/>
            </a:pPr>
            <a:r>
              <a:rPr lang="en-IN" dirty="0"/>
              <a:t>Container-fluid</a:t>
            </a:r>
          </a:p>
          <a:p>
            <a:pPr marL="342900" indent="-342900">
              <a:buAutoNum type="arabicPeriod"/>
            </a:pPr>
            <a:r>
              <a:rPr lang="en-IN" dirty="0"/>
              <a:t>Text-</a:t>
            </a:r>
            <a:r>
              <a:rPr lang="en-IN" dirty="0" err="1"/>
              <a:t>color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text-primary</a:t>
            </a:r>
          </a:p>
          <a:p>
            <a:pPr marL="342900" indent="-342900">
              <a:buAutoNum type="arabicPeriod"/>
            </a:pPr>
            <a:r>
              <a:rPr lang="en-IN" dirty="0"/>
              <a:t>Text-success</a:t>
            </a:r>
          </a:p>
          <a:p>
            <a:pPr marL="342900" indent="-342900">
              <a:buAutoNum type="arabicPeriod"/>
            </a:pPr>
            <a:r>
              <a:rPr lang="en-IN" dirty="0"/>
              <a:t>Text-warning</a:t>
            </a:r>
          </a:p>
          <a:p>
            <a:pPr marL="342900" indent="-342900">
              <a:buAutoNum type="arabicPeriod"/>
            </a:pPr>
            <a:r>
              <a:rPr lang="en-IN" dirty="0"/>
              <a:t>Text-danger</a:t>
            </a:r>
          </a:p>
          <a:p>
            <a:pPr marL="342900" indent="-342900">
              <a:buAutoNum type="arabicPeriod"/>
            </a:pPr>
            <a:r>
              <a:rPr lang="en-IN" dirty="0"/>
              <a:t>Text-info</a:t>
            </a:r>
          </a:p>
          <a:p>
            <a:pPr marL="342900" indent="-342900">
              <a:buAutoNum type="arabicPeriod"/>
            </a:pPr>
            <a:r>
              <a:rPr lang="en-IN" dirty="0"/>
              <a:t>Text-secondary</a:t>
            </a:r>
          </a:p>
          <a:p>
            <a:pPr marL="342900" indent="-342900">
              <a:buAutoNum type="arabicPeriod"/>
            </a:pPr>
            <a:r>
              <a:rPr lang="en-IN" dirty="0"/>
              <a:t>Text-dark</a:t>
            </a:r>
          </a:p>
          <a:p>
            <a:pPr marL="342900" indent="-342900">
              <a:buAutoNum type="arabicPeriod"/>
            </a:pPr>
            <a:r>
              <a:rPr lang="en-IN" dirty="0"/>
              <a:t>Text-light</a:t>
            </a:r>
          </a:p>
          <a:p>
            <a:pPr marL="342900" indent="-342900">
              <a:buAutoNum type="arabicPeriod"/>
            </a:pPr>
            <a:r>
              <a:rPr lang="en-IN" dirty="0"/>
              <a:t>Text-mute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251459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-primary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-success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-warning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-danger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-info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-secondary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-dark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-light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-mute</a:t>
            </a:r>
          </a:p>
        </p:txBody>
      </p:sp>
    </p:spTree>
    <p:extLst>
      <p:ext uri="{BB962C8B-B14F-4D97-AF65-F5344CB8AC3E}">
        <p14:creationId xmlns:p14="http://schemas.microsoft.com/office/powerpoint/2010/main" val="178836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Want to use bootstrap ?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bootstrap.css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Bootsrap.js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Jquery.js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Popper.min.js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200400" y="1219200"/>
            <a:ext cx="685800" cy="1546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04648" y="180769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4918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626"/>
            <a:ext cx="8307758" cy="61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0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62988" cy="51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562600" cy="62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20236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"/>
            <a:ext cx="271462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69516"/>
            <a:ext cx="41052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1676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28600"/>
            <a:ext cx="5943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About Contact</a:t>
            </a:r>
          </a:p>
        </p:txBody>
      </p:sp>
      <p:pic>
        <p:nvPicPr>
          <p:cNvPr id="2050" name="Picture 2" descr="C:\Users\hello\AppData\Local\Microsoft\Windows\INetCache\IE\S2QKUDE5\phone-305741_960_72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147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914400"/>
            <a:ext cx="891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43200"/>
            <a:ext cx="6457950" cy="24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Fsudbfuidbfuud</a:t>
            </a:r>
            <a:r>
              <a:rPr lang="en-IN" dirty="0"/>
              <a:t> </a:t>
            </a:r>
            <a:r>
              <a:rPr lang="en-IN" dirty="0" err="1"/>
              <a:t>fiuhf</a:t>
            </a:r>
            <a:r>
              <a:rPr lang="en-IN" dirty="0"/>
              <a:t> </a:t>
            </a:r>
            <a:r>
              <a:rPr lang="en-IN" dirty="0" err="1"/>
              <a:t>fu</a:t>
            </a:r>
            <a:r>
              <a:rPr lang="en-IN" dirty="0"/>
              <a:t> </a:t>
            </a:r>
            <a:r>
              <a:rPr lang="en-IN" dirty="0" err="1"/>
              <a:t>dif</a:t>
            </a:r>
            <a:r>
              <a:rPr lang="en-IN" dirty="0"/>
              <a:t> </a:t>
            </a:r>
            <a:r>
              <a:rPr lang="en-IN" dirty="0" err="1"/>
              <a:t>fbdufuidb</a:t>
            </a:r>
            <a:r>
              <a:rPr lang="en-IN" dirty="0"/>
              <a:t> </a:t>
            </a:r>
            <a:r>
              <a:rPr lang="en-IN" dirty="0" err="1"/>
              <a:t>fdfui</a:t>
            </a:r>
            <a:r>
              <a:rPr lang="en-IN" dirty="0"/>
              <a:t> </a:t>
            </a:r>
            <a:r>
              <a:rPr lang="en-IN" dirty="0" err="1"/>
              <a:t>dsfuisdgfi</a:t>
            </a:r>
            <a:r>
              <a:rPr lang="en-IN" dirty="0"/>
              <a:t> </a:t>
            </a:r>
            <a:r>
              <a:rPr lang="en-IN" dirty="0" err="1"/>
              <a:t>dusifuidsufsiudgfui</a:t>
            </a:r>
            <a:r>
              <a:rPr lang="en-IN" dirty="0"/>
              <a:t> </a:t>
            </a:r>
            <a:r>
              <a:rPr lang="en-IN" dirty="0" err="1"/>
              <a:t>dsuif</a:t>
            </a:r>
            <a:r>
              <a:rPr lang="en-IN" dirty="0"/>
              <a:t> </a:t>
            </a:r>
            <a:r>
              <a:rPr lang="en-IN" dirty="0" err="1"/>
              <a:t>iud</a:t>
            </a:r>
            <a:r>
              <a:rPr lang="en-IN" dirty="0"/>
              <a:t>  </a:t>
            </a:r>
            <a:r>
              <a:rPr lang="en-IN" dirty="0" err="1"/>
              <a:t>ufiuduf</a:t>
            </a:r>
            <a:r>
              <a:rPr lang="en-IN" dirty="0"/>
              <a:t> </a:t>
            </a:r>
            <a:r>
              <a:rPr lang="en-IN" dirty="0" err="1"/>
              <a:t>giudgfiudf</a:t>
            </a:r>
            <a:r>
              <a:rPr lang="en-IN" dirty="0"/>
              <a:t> </a:t>
            </a:r>
            <a:r>
              <a:rPr lang="en-IN" dirty="0" err="1"/>
              <a:t>gdsfgdugf</a:t>
            </a:r>
            <a:r>
              <a:rPr lang="en-IN" dirty="0"/>
              <a:t> </a:t>
            </a:r>
            <a:r>
              <a:rPr lang="en-IN" dirty="0" err="1"/>
              <a:t>uidgfg</a:t>
            </a:r>
            <a:r>
              <a:rPr lang="en-IN" dirty="0"/>
              <a:t> </a:t>
            </a:r>
            <a:r>
              <a:rPr lang="en-IN" dirty="0" err="1"/>
              <a:t>iudg</a:t>
            </a:r>
            <a:r>
              <a:rPr lang="en-IN" dirty="0"/>
              <a:t> </a:t>
            </a:r>
            <a:r>
              <a:rPr lang="en-IN" dirty="0" err="1"/>
              <a:t>fugdifg</a:t>
            </a:r>
            <a:r>
              <a:rPr lang="en-IN" dirty="0"/>
              <a:t> </a:t>
            </a:r>
            <a:r>
              <a:rPr lang="en-IN" dirty="0" err="1"/>
              <a:t>iusd</a:t>
            </a:r>
            <a:r>
              <a:rPr lang="en-IN" dirty="0"/>
              <a:t> </a:t>
            </a:r>
            <a:r>
              <a:rPr lang="en-IN" dirty="0" err="1"/>
              <a:t>gfu</a:t>
            </a:r>
            <a:r>
              <a:rPr lang="en-IN" dirty="0"/>
              <a:t> </a:t>
            </a:r>
            <a:r>
              <a:rPr lang="en-IN" dirty="0" err="1"/>
              <a:t>gdsui</a:t>
            </a:r>
            <a:r>
              <a:rPr lang="en-IN" dirty="0"/>
              <a:t> </a:t>
            </a:r>
            <a:r>
              <a:rPr lang="en-IN" dirty="0" err="1"/>
              <a:t>gfiusd</a:t>
            </a:r>
            <a:r>
              <a:rPr lang="en-IN" dirty="0"/>
              <a:t> </a:t>
            </a:r>
            <a:r>
              <a:rPr lang="en-IN" dirty="0" err="1"/>
              <a:t>giufg</a:t>
            </a:r>
            <a:r>
              <a:rPr lang="en-IN" dirty="0"/>
              <a:t> </a:t>
            </a:r>
            <a:r>
              <a:rPr lang="en-IN" dirty="0" err="1"/>
              <a:t>iudg</a:t>
            </a:r>
            <a:r>
              <a:rPr lang="en-IN" dirty="0"/>
              <a:t> </a:t>
            </a:r>
            <a:r>
              <a:rPr lang="en-IN" dirty="0" err="1"/>
              <a:t>fiu</a:t>
            </a:r>
            <a:r>
              <a:rPr lang="en-IN" dirty="0"/>
              <a:t> </a:t>
            </a:r>
            <a:r>
              <a:rPr lang="en-IN" dirty="0" err="1"/>
              <a:t>dgiufg</a:t>
            </a:r>
            <a:r>
              <a:rPr lang="en-IN" dirty="0"/>
              <a:t> </a:t>
            </a:r>
            <a:r>
              <a:rPr lang="en-IN" dirty="0" err="1"/>
              <a:t>diugf</a:t>
            </a:r>
            <a:r>
              <a:rPr lang="en-IN" dirty="0"/>
              <a:t> </a:t>
            </a:r>
            <a:r>
              <a:rPr lang="en-IN" dirty="0" err="1"/>
              <a:t>iud</a:t>
            </a:r>
            <a:r>
              <a:rPr lang="en-IN" dirty="0"/>
              <a:t> </a:t>
            </a:r>
            <a:r>
              <a:rPr lang="en-IN" dirty="0" err="1"/>
              <a:t>gfiug</a:t>
            </a:r>
            <a:r>
              <a:rPr lang="en-IN" dirty="0"/>
              <a:t> </a:t>
            </a:r>
            <a:r>
              <a:rPr lang="en-IN" dirty="0" err="1"/>
              <a:t>siuf</a:t>
            </a:r>
            <a:r>
              <a:rPr lang="en-IN" dirty="0"/>
              <a:t> </a:t>
            </a:r>
            <a:r>
              <a:rPr lang="en-IN" dirty="0" err="1"/>
              <a:t>duif</a:t>
            </a:r>
            <a:r>
              <a:rPr lang="en-IN" dirty="0"/>
              <a:t> </a:t>
            </a:r>
          </a:p>
        </p:txBody>
      </p:sp>
      <p:pic>
        <p:nvPicPr>
          <p:cNvPr id="2051" name="Picture 3" descr="C:\Users\hello\AppData\Local\Microsoft\Windows\INetCache\IE\AF22COAK\7043143769_a00faf4cce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43200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5180178"/>
            <a:ext cx="8915400" cy="144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279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ello\AppData\Local\Microsoft\Windows\INetCache\IE\S2QKUDE5\Md7V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057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Grid</a:t>
            </a:r>
          </a:p>
          <a:p>
            <a:pPr algn="ctr"/>
            <a:r>
              <a:rPr lang="en-IN" sz="3600" b="1" dirty="0">
                <a:solidFill>
                  <a:srgbClr val="FFC000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4783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2365"/>
              </p:ext>
            </p:extLst>
          </p:nvPr>
        </p:nvGraphicFramePr>
        <p:xfrm>
          <a:off x="304800" y="381000"/>
          <a:ext cx="845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03005"/>
              </p:ext>
            </p:extLst>
          </p:nvPr>
        </p:nvGraphicFramePr>
        <p:xfrm>
          <a:off x="381000" y="1397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0282"/>
              </p:ext>
            </p:extLst>
          </p:nvPr>
        </p:nvGraphicFramePr>
        <p:xfrm>
          <a:off x="381000" y="20574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879"/>
            <a:ext cx="6154737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Framework ?</a:t>
            </a:r>
          </a:p>
          <a:p>
            <a:endParaRPr lang="en-IN" dirty="0"/>
          </a:p>
          <a:p>
            <a:r>
              <a:rPr lang="en-IN" dirty="0"/>
              <a:t>(Library + Some Extra Features)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954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With the help of frameworks we can speed up our development process.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762" y="2971800"/>
            <a:ext cx="2209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7762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First.html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fname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0662" y="380523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lname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47800" y="4424362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90662" y="518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Who can read &amp; transfer this data?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-  JavaScript</a:t>
            </a:r>
          </a:p>
        </p:txBody>
      </p:sp>
    </p:spTree>
    <p:extLst>
      <p:ext uri="{BB962C8B-B14F-4D97-AF65-F5344CB8AC3E}">
        <p14:creationId xmlns:p14="http://schemas.microsoft.com/office/powerpoint/2010/main" val="58722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6188"/>
            <a:ext cx="8610600" cy="55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97158" cy="55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969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98638"/>
            <a:ext cx="4295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8610600" cy="36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9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Adjust Width by Device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sm</a:t>
            </a:r>
            <a:r>
              <a:rPr lang="en-IN" dirty="0"/>
              <a:t>	-	Small Device</a:t>
            </a:r>
          </a:p>
          <a:p>
            <a:endParaRPr lang="en-IN" dirty="0"/>
          </a:p>
          <a:p>
            <a:r>
              <a:rPr lang="en-IN" dirty="0"/>
              <a:t>md	-	Medium Device</a:t>
            </a:r>
          </a:p>
          <a:p>
            <a:endParaRPr lang="en-IN" dirty="0"/>
          </a:p>
          <a:p>
            <a:r>
              <a:rPr lang="en-IN" dirty="0" err="1"/>
              <a:t>lg</a:t>
            </a:r>
            <a:r>
              <a:rPr lang="en-IN" dirty="0"/>
              <a:t>	-	Large Device</a:t>
            </a:r>
          </a:p>
          <a:p>
            <a:endParaRPr lang="en-IN" dirty="0"/>
          </a:p>
          <a:p>
            <a:r>
              <a:rPr lang="en-IN" dirty="0"/>
              <a:t>xl	-	Extra Large Device</a:t>
            </a:r>
          </a:p>
        </p:txBody>
      </p:sp>
    </p:spTree>
    <p:extLst>
      <p:ext uri="{BB962C8B-B14F-4D97-AF65-F5344CB8AC3E}">
        <p14:creationId xmlns:p14="http://schemas.microsoft.com/office/powerpoint/2010/main" val="247586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2467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7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406400"/>
            <a:ext cx="9040813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16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0"/>
            <a:ext cx="4929188" cy="68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4066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69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337"/>
            <a:ext cx="6773863" cy="6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</a:rPr>
              <a:t>BootStrap</a:t>
            </a:r>
            <a:r>
              <a:rPr lang="en-IN" b="1" dirty="0" smtClean="0">
                <a:solidFill>
                  <a:srgbClr val="C00000"/>
                </a:solidFill>
              </a:rPr>
              <a:t> Alert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3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01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## JavaScript   ------- &gt;    </a:t>
            </a:r>
            <a:r>
              <a:rPr lang="en-IN" dirty="0" err="1"/>
              <a:t>jquery</a:t>
            </a:r>
            <a:r>
              <a:rPr lang="en-IN" dirty="0"/>
              <a:t> (Library)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156" y="259848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Bootstrap  </a:t>
            </a:r>
          </a:p>
          <a:p>
            <a:endParaRPr lang="en-IN" dirty="0"/>
          </a:p>
          <a:p>
            <a:r>
              <a:rPr lang="en-IN" dirty="0"/>
              <a:t>(Framework)</a:t>
            </a: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621756" y="1988881"/>
            <a:ext cx="2438400" cy="10712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3"/>
          </p:cNvCxnSpPr>
          <p:nvPr/>
        </p:nvCxnSpPr>
        <p:spPr>
          <a:xfrm>
            <a:off x="2621756" y="3060145"/>
            <a:ext cx="2438400" cy="909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156" y="1760280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** .</a:t>
            </a:r>
            <a:r>
              <a:rPr lang="en-IN" dirty="0" err="1"/>
              <a:t>css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3785414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** 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10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jquery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 flipH="1">
            <a:off x="5631656" y="4154746"/>
            <a:ext cx="433387" cy="7260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275" y="5790128"/>
            <a:ext cx="7772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If you want to use Bootstrap we have to download </a:t>
            </a:r>
            <a:r>
              <a:rPr lang="en-IN" dirty="0" err="1"/>
              <a:t>jquery</a:t>
            </a:r>
            <a:r>
              <a:rPr lang="en-IN" dirty="0"/>
              <a:t> library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7014" y="4154746"/>
            <a:ext cx="838199" cy="5736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46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Popper.js</a:t>
            </a:r>
          </a:p>
        </p:txBody>
      </p:sp>
    </p:spTree>
    <p:extLst>
      <p:ext uri="{BB962C8B-B14F-4D97-AF65-F5344CB8AC3E}">
        <p14:creationId xmlns:p14="http://schemas.microsoft.com/office/powerpoint/2010/main" val="325286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70692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56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629400" cy="659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5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If you want to create dynamic web pages minimum required 3 technologies.</a:t>
            </a:r>
          </a:p>
          <a:p>
            <a:endParaRPr lang="en-IN" dirty="0"/>
          </a:p>
          <a:p>
            <a:r>
              <a:rPr lang="en-IN" dirty="0"/>
              <a:t>&gt;&gt;     HTML + CSS + JS</a:t>
            </a:r>
          </a:p>
          <a:p>
            <a:endParaRPr lang="en-IN" dirty="0"/>
          </a:p>
          <a:p>
            <a:r>
              <a:rPr lang="en-IN" dirty="0"/>
              <a:t># JavaScript – JS is a programming Language</a:t>
            </a:r>
          </a:p>
          <a:p>
            <a:endParaRPr lang="en-IN" dirty="0"/>
          </a:p>
          <a:p>
            <a:r>
              <a:rPr lang="en-IN" dirty="0"/>
              <a:t>(Object Oriented &amp; Scripting Language)</a:t>
            </a:r>
          </a:p>
          <a:p>
            <a:endParaRPr lang="en-IN" dirty="0"/>
          </a:p>
          <a:p>
            <a:r>
              <a:rPr lang="en-IN" dirty="0"/>
              <a:t># JavaScript can communicate with the server</a:t>
            </a:r>
          </a:p>
          <a:p>
            <a:endParaRPr lang="en-IN" dirty="0"/>
          </a:p>
          <a:p>
            <a:r>
              <a:rPr lang="en-IN" dirty="0"/>
              <a:t># If you want to use </a:t>
            </a:r>
            <a:r>
              <a:rPr lang="en-IN" dirty="0" err="1"/>
              <a:t>jquery</a:t>
            </a:r>
            <a:r>
              <a:rPr lang="en-IN" dirty="0"/>
              <a:t> lib while development need to download </a:t>
            </a:r>
            <a:r>
              <a:rPr lang="en-IN" dirty="0" err="1"/>
              <a:t>jquery</a:t>
            </a:r>
            <a:r>
              <a:rPr lang="en-IN" dirty="0"/>
              <a:t> lib.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7772400" cy="4648200"/>
            <a:chOff x="381000" y="228600"/>
            <a:chExt cx="7772400" cy="4648200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228600"/>
              <a:ext cx="7772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Create folder name -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6600" y="228600"/>
              <a:ext cx="487680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bootstrap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94127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Open browser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0" y="156793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Search </a:t>
              </a:r>
              <a:r>
                <a:rPr lang="en-IN" dirty="0" err="1"/>
                <a:t>BootStrap</a:t>
              </a:r>
              <a:r>
                <a:rPr lang="en-IN" dirty="0"/>
                <a:t> download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2286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Download Compiled CSS &amp; JS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834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Unzip download to the bootstrap folder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35930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Jquery.com/download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4191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Unpkg.com/popper.js</a:t>
              </a:r>
            </a:p>
          </p:txBody>
        </p:sp>
        <p:sp>
          <p:nvSpPr>
            <p:cNvPr id="10" name="Up Arrow 9"/>
            <p:cNvSpPr/>
            <p:nvPr/>
          </p:nvSpPr>
          <p:spPr>
            <a:xfrm rot="10800000">
              <a:off x="2286000" y="1125940"/>
              <a:ext cx="533400" cy="3750860"/>
            </a:xfrm>
            <a:prstGeom prst="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Download </a:t>
            </a:r>
            <a:r>
              <a:rPr lang="en-IN" sz="2400" b="1" dirty="0" err="1">
                <a:solidFill>
                  <a:srgbClr val="C00000"/>
                </a:solidFill>
              </a:rPr>
              <a:t>BootStrap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19200"/>
            <a:ext cx="86868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5001"/>
            <a:ext cx="81646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41271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2288"/>
            <a:ext cx="8077200" cy="630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74176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461"/>
            <a:ext cx="8610600" cy="57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313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37</cp:revision>
  <dcterms:created xsi:type="dcterms:W3CDTF">2006-08-16T00:00:00Z</dcterms:created>
  <dcterms:modified xsi:type="dcterms:W3CDTF">2023-11-15T18:09:06Z</dcterms:modified>
</cp:coreProperties>
</file>