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609600"/>
            <a:ext cx="7772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What is Bootstrap ?</a:t>
            </a:r>
          </a:p>
          <a:p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It is a CSS framework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By default Responsive code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CSS classes + HTML + JavaScript + </a:t>
            </a:r>
            <a:r>
              <a:rPr lang="en-IN" dirty="0" err="1"/>
              <a:t>Jquery</a:t>
            </a: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It is a collection of readymade CSS classes</a:t>
            </a:r>
          </a:p>
          <a:p>
            <a:pPr marL="285750" indent="-285750">
              <a:buFontTx/>
              <a:buChar char="-"/>
            </a:pP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2590800"/>
            <a:ext cx="777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Bootstrap is developed by ?</a:t>
            </a:r>
          </a:p>
          <a:p>
            <a:endParaRPr lang="en-IN" dirty="0"/>
          </a:p>
          <a:p>
            <a:r>
              <a:rPr lang="en-IN" dirty="0"/>
              <a:t>- Twitter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759368"/>
            <a:ext cx="777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What is Framework ?</a:t>
            </a:r>
          </a:p>
          <a:p>
            <a:endParaRPr lang="en-IN" dirty="0"/>
          </a:p>
          <a:p>
            <a:r>
              <a:rPr lang="en-IN" dirty="0"/>
              <a:t>Framework means ready made code/program with extra features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5181600"/>
            <a:ext cx="777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What is Library ?</a:t>
            </a:r>
          </a:p>
          <a:p>
            <a:endParaRPr lang="en-IN" dirty="0"/>
          </a:p>
          <a:p>
            <a:r>
              <a:rPr lang="en-IN" dirty="0"/>
              <a:t>Means ready made code/program</a:t>
            </a:r>
          </a:p>
        </p:txBody>
      </p:sp>
    </p:spTree>
    <p:extLst>
      <p:ext uri="{BB962C8B-B14F-4D97-AF65-F5344CB8AC3E}">
        <p14:creationId xmlns:p14="http://schemas.microsoft.com/office/powerpoint/2010/main" val="179574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6629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BootStrap</a:t>
            </a:r>
            <a:r>
              <a:rPr lang="en-IN" dirty="0"/>
              <a:t> Classes –</a:t>
            </a:r>
          </a:p>
          <a:p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Container</a:t>
            </a:r>
          </a:p>
          <a:p>
            <a:pPr marL="342900" indent="-342900">
              <a:buAutoNum type="arabicPeriod"/>
            </a:pPr>
            <a:r>
              <a:rPr lang="en-IN" dirty="0"/>
              <a:t>Container-fluid</a:t>
            </a:r>
          </a:p>
          <a:p>
            <a:pPr marL="342900" indent="-342900">
              <a:buAutoNum type="arabicPeriod"/>
            </a:pPr>
            <a:r>
              <a:rPr lang="en-IN" dirty="0"/>
              <a:t>Text-</a:t>
            </a:r>
            <a:r>
              <a:rPr lang="en-IN" dirty="0" err="1"/>
              <a:t>color</a:t>
            </a:r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Background-</a:t>
            </a:r>
            <a:r>
              <a:rPr lang="en-IN" dirty="0" err="1"/>
              <a:t>color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2514600"/>
            <a:ext cx="3505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Text-</a:t>
            </a:r>
            <a:r>
              <a:rPr lang="en-IN" dirty="0" err="1"/>
              <a:t>color</a:t>
            </a:r>
            <a:endParaRPr lang="en-IN" dirty="0"/>
          </a:p>
          <a:p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text-primary</a:t>
            </a:r>
          </a:p>
          <a:p>
            <a:pPr marL="342900" indent="-342900">
              <a:buAutoNum type="arabicPeriod"/>
            </a:pPr>
            <a:r>
              <a:rPr lang="en-IN" dirty="0"/>
              <a:t>Text-success</a:t>
            </a:r>
          </a:p>
          <a:p>
            <a:pPr marL="342900" indent="-342900">
              <a:buAutoNum type="arabicPeriod"/>
            </a:pPr>
            <a:r>
              <a:rPr lang="en-IN" dirty="0"/>
              <a:t>Text-warning</a:t>
            </a:r>
          </a:p>
          <a:p>
            <a:pPr marL="342900" indent="-342900">
              <a:buAutoNum type="arabicPeriod"/>
            </a:pPr>
            <a:r>
              <a:rPr lang="en-IN" dirty="0"/>
              <a:t>Text-danger</a:t>
            </a:r>
          </a:p>
          <a:p>
            <a:pPr marL="342900" indent="-342900">
              <a:buAutoNum type="arabicPeriod"/>
            </a:pPr>
            <a:r>
              <a:rPr lang="en-IN" dirty="0"/>
              <a:t>Text-info</a:t>
            </a:r>
          </a:p>
          <a:p>
            <a:pPr marL="342900" indent="-342900">
              <a:buAutoNum type="arabicPeriod"/>
            </a:pPr>
            <a:r>
              <a:rPr lang="en-IN" dirty="0"/>
              <a:t>Text-secondary</a:t>
            </a:r>
          </a:p>
          <a:p>
            <a:pPr marL="342900" indent="-342900">
              <a:buAutoNum type="arabicPeriod"/>
            </a:pPr>
            <a:r>
              <a:rPr lang="en-IN" dirty="0"/>
              <a:t>Text-dark</a:t>
            </a:r>
          </a:p>
          <a:p>
            <a:pPr marL="342900" indent="-342900">
              <a:buAutoNum type="arabicPeriod"/>
            </a:pPr>
            <a:r>
              <a:rPr lang="en-IN" dirty="0"/>
              <a:t>Text-light</a:t>
            </a:r>
          </a:p>
          <a:p>
            <a:pPr marL="342900" indent="-342900">
              <a:buAutoNum type="arabicPeriod"/>
            </a:pPr>
            <a:r>
              <a:rPr lang="en-IN" dirty="0"/>
              <a:t>Text-mute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19600" y="2514599"/>
            <a:ext cx="3505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Background-</a:t>
            </a:r>
            <a:r>
              <a:rPr lang="en-IN" dirty="0" err="1"/>
              <a:t>color</a:t>
            </a:r>
            <a:endParaRPr lang="en-IN" dirty="0"/>
          </a:p>
          <a:p>
            <a:endParaRPr lang="en-IN" dirty="0"/>
          </a:p>
          <a:p>
            <a:pPr marL="342900" indent="-342900">
              <a:buAutoNum type="arabicPeriod"/>
            </a:pPr>
            <a:r>
              <a:rPr lang="en-IN" dirty="0" err="1"/>
              <a:t>bg</a:t>
            </a:r>
            <a:r>
              <a:rPr lang="en-IN" dirty="0"/>
              <a:t>-primary</a:t>
            </a:r>
          </a:p>
          <a:p>
            <a:pPr marL="342900" indent="-342900">
              <a:buAutoNum type="arabicPeriod"/>
            </a:pPr>
            <a:r>
              <a:rPr lang="en-IN" dirty="0" err="1"/>
              <a:t>bg</a:t>
            </a:r>
            <a:r>
              <a:rPr lang="en-IN" dirty="0"/>
              <a:t>-success</a:t>
            </a:r>
          </a:p>
          <a:p>
            <a:pPr marL="342900" indent="-342900">
              <a:buAutoNum type="arabicPeriod"/>
            </a:pPr>
            <a:r>
              <a:rPr lang="en-IN" dirty="0" err="1"/>
              <a:t>bg</a:t>
            </a:r>
            <a:r>
              <a:rPr lang="en-IN" dirty="0"/>
              <a:t>-warning</a:t>
            </a:r>
          </a:p>
          <a:p>
            <a:pPr marL="342900" indent="-342900">
              <a:buAutoNum type="arabicPeriod"/>
            </a:pPr>
            <a:r>
              <a:rPr lang="en-IN" dirty="0" err="1"/>
              <a:t>bg</a:t>
            </a:r>
            <a:r>
              <a:rPr lang="en-IN" dirty="0"/>
              <a:t>-danger</a:t>
            </a:r>
          </a:p>
          <a:p>
            <a:pPr marL="342900" indent="-342900">
              <a:buAutoNum type="arabicPeriod"/>
            </a:pPr>
            <a:r>
              <a:rPr lang="en-IN" dirty="0" err="1"/>
              <a:t>bg</a:t>
            </a:r>
            <a:r>
              <a:rPr lang="en-IN" dirty="0"/>
              <a:t>-info</a:t>
            </a:r>
          </a:p>
          <a:p>
            <a:pPr marL="342900" indent="-342900">
              <a:buAutoNum type="arabicPeriod"/>
            </a:pPr>
            <a:r>
              <a:rPr lang="en-IN" dirty="0" err="1"/>
              <a:t>bg</a:t>
            </a:r>
            <a:r>
              <a:rPr lang="en-IN" dirty="0"/>
              <a:t>-secondary</a:t>
            </a:r>
          </a:p>
          <a:p>
            <a:pPr marL="342900" indent="-342900">
              <a:buAutoNum type="arabicPeriod"/>
            </a:pPr>
            <a:r>
              <a:rPr lang="en-IN" dirty="0" err="1"/>
              <a:t>bg</a:t>
            </a:r>
            <a:r>
              <a:rPr lang="en-IN" dirty="0"/>
              <a:t>-dark</a:t>
            </a:r>
          </a:p>
          <a:p>
            <a:pPr marL="342900" indent="-342900">
              <a:buAutoNum type="arabicPeriod"/>
            </a:pPr>
            <a:r>
              <a:rPr lang="en-IN" dirty="0" err="1"/>
              <a:t>bg</a:t>
            </a:r>
            <a:r>
              <a:rPr lang="en-IN" dirty="0"/>
              <a:t>-light</a:t>
            </a:r>
          </a:p>
          <a:p>
            <a:pPr marL="342900" indent="-342900">
              <a:buAutoNum type="arabicPeriod"/>
            </a:pPr>
            <a:r>
              <a:rPr lang="en-IN" dirty="0" err="1"/>
              <a:t>bg</a:t>
            </a:r>
            <a:r>
              <a:rPr lang="en-IN" dirty="0"/>
              <a:t>-mute</a:t>
            </a:r>
          </a:p>
        </p:txBody>
      </p:sp>
    </p:spTree>
    <p:extLst>
      <p:ext uri="{BB962C8B-B14F-4D97-AF65-F5344CB8AC3E}">
        <p14:creationId xmlns:p14="http://schemas.microsoft.com/office/powerpoint/2010/main" val="1788369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457200"/>
            <a:ext cx="7010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Want to use bootstrap ?</a:t>
            </a:r>
          </a:p>
          <a:p>
            <a:endParaRPr lang="en-I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dirty="0"/>
              <a:t>bootstrap.css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dirty="0"/>
              <a:t>Bootsrap.js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dirty="0"/>
              <a:t>Jquery.js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dirty="0"/>
              <a:t>Popper.min.js</a:t>
            </a:r>
          </a:p>
        </p:txBody>
      </p:sp>
      <p:sp>
        <p:nvSpPr>
          <p:cNvPr id="3" name="Right Brace 2"/>
          <p:cNvSpPr/>
          <p:nvPr/>
        </p:nvSpPr>
        <p:spPr>
          <a:xfrm>
            <a:off x="3200400" y="1219200"/>
            <a:ext cx="685800" cy="154632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4204648" y="1807696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library</a:t>
            </a:r>
          </a:p>
        </p:txBody>
      </p:sp>
    </p:spTree>
    <p:extLst>
      <p:ext uri="{BB962C8B-B14F-4D97-AF65-F5344CB8AC3E}">
        <p14:creationId xmlns:p14="http://schemas.microsoft.com/office/powerpoint/2010/main" val="491846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33626"/>
            <a:ext cx="8307758" cy="6143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1102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62000"/>
            <a:ext cx="8662988" cy="5109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0893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5562600" cy="62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6976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04800"/>
            <a:ext cx="6202363" cy="543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04800"/>
            <a:ext cx="2714625" cy="3857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950" y="5169516"/>
            <a:ext cx="4105275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6432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" y="228600"/>
            <a:ext cx="8915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76200" y="228600"/>
            <a:ext cx="1676400" cy="685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Logo</a:t>
            </a:r>
          </a:p>
        </p:txBody>
      </p:sp>
      <p:sp>
        <p:nvSpPr>
          <p:cNvPr id="4" name="Rectangle 3"/>
          <p:cNvSpPr/>
          <p:nvPr/>
        </p:nvSpPr>
        <p:spPr>
          <a:xfrm>
            <a:off x="1752600" y="228600"/>
            <a:ext cx="5943600" cy="685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Home About Contact</a:t>
            </a:r>
          </a:p>
        </p:txBody>
      </p:sp>
      <p:pic>
        <p:nvPicPr>
          <p:cNvPr id="2050" name="Picture 2" descr="C:\Users\hello\AppData\Local\Microsoft\Windows\INetCache\IE\S2QKUDE5\phone-305741_960_720[1]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371475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76200" y="914400"/>
            <a:ext cx="89154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Banner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" y="2743200"/>
            <a:ext cx="6457950" cy="2457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err="1"/>
              <a:t>Fsudbfuidbfuud</a:t>
            </a:r>
            <a:r>
              <a:rPr lang="en-IN" dirty="0"/>
              <a:t> </a:t>
            </a:r>
            <a:r>
              <a:rPr lang="en-IN" dirty="0" err="1"/>
              <a:t>fiuhf</a:t>
            </a:r>
            <a:r>
              <a:rPr lang="en-IN" dirty="0"/>
              <a:t> </a:t>
            </a:r>
            <a:r>
              <a:rPr lang="en-IN" dirty="0" err="1"/>
              <a:t>fu</a:t>
            </a:r>
            <a:r>
              <a:rPr lang="en-IN" dirty="0"/>
              <a:t> </a:t>
            </a:r>
            <a:r>
              <a:rPr lang="en-IN" dirty="0" err="1"/>
              <a:t>dif</a:t>
            </a:r>
            <a:r>
              <a:rPr lang="en-IN" dirty="0"/>
              <a:t> </a:t>
            </a:r>
            <a:r>
              <a:rPr lang="en-IN" dirty="0" err="1"/>
              <a:t>fbdufuidb</a:t>
            </a:r>
            <a:r>
              <a:rPr lang="en-IN" dirty="0"/>
              <a:t> </a:t>
            </a:r>
            <a:r>
              <a:rPr lang="en-IN" dirty="0" err="1"/>
              <a:t>fdfui</a:t>
            </a:r>
            <a:r>
              <a:rPr lang="en-IN" dirty="0"/>
              <a:t> </a:t>
            </a:r>
            <a:r>
              <a:rPr lang="en-IN" dirty="0" err="1"/>
              <a:t>dsfuisdgfi</a:t>
            </a:r>
            <a:r>
              <a:rPr lang="en-IN" dirty="0"/>
              <a:t> </a:t>
            </a:r>
            <a:r>
              <a:rPr lang="en-IN" dirty="0" err="1"/>
              <a:t>dusifuidsufsiudgfui</a:t>
            </a:r>
            <a:r>
              <a:rPr lang="en-IN" dirty="0"/>
              <a:t> </a:t>
            </a:r>
            <a:r>
              <a:rPr lang="en-IN" dirty="0" err="1"/>
              <a:t>dsuif</a:t>
            </a:r>
            <a:r>
              <a:rPr lang="en-IN" dirty="0"/>
              <a:t> </a:t>
            </a:r>
            <a:r>
              <a:rPr lang="en-IN" dirty="0" err="1"/>
              <a:t>iud</a:t>
            </a:r>
            <a:r>
              <a:rPr lang="en-IN" dirty="0"/>
              <a:t>  </a:t>
            </a:r>
            <a:r>
              <a:rPr lang="en-IN" dirty="0" err="1"/>
              <a:t>ufiuduf</a:t>
            </a:r>
            <a:r>
              <a:rPr lang="en-IN" dirty="0"/>
              <a:t> </a:t>
            </a:r>
            <a:r>
              <a:rPr lang="en-IN" dirty="0" err="1"/>
              <a:t>giudgfiudf</a:t>
            </a:r>
            <a:r>
              <a:rPr lang="en-IN" dirty="0"/>
              <a:t> </a:t>
            </a:r>
            <a:r>
              <a:rPr lang="en-IN" dirty="0" err="1"/>
              <a:t>gdsfgdugf</a:t>
            </a:r>
            <a:r>
              <a:rPr lang="en-IN" dirty="0"/>
              <a:t> </a:t>
            </a:r>
            <a:r>
              <a:rPr lang="en-IN" dirty="0" err="1"/>
              <a:t>uidgfg</a:t>
            </a:r>
            <a:r>
              <a:rPr lang="en-IN" dirty="0"/>
              <a:t> </a:t>
            </a:r>
            <a:r>
              <a:rPr lang="en-IN" dirty="0" err="1"/>
              <a:t>iudg</a:t>
            </a:r>
            <a:r>
              <a:rPr lang="en-IN" dirty="0"/>
              <a:t> </a:t>
            </a:r>
            <a:r>
              <a:rPr lang="en-IN" dirty="0" err="1"/>
              <a:t>fugdifg</a:t>
            </a:r>
            <a:r>
              <a:rPr lang="en-IN" dirty="0"/>
              <a:t> </a:t>
            </a:r>
            <a:r>
              <a:rPr lang="en-IN" dirty="0" err="1"/>
              <a:t>iusd</a:t>
            </a:r>
            <a:r>
              <a:rPr lang="en-IN" dirty="0"/>
              <a:t> </a:t>
            </a:r>
            <a:r>
              <a:rPr lang="en-IN" dirty="0" err="1"/>
              <a:t>gfu</a:t>
            </a:r>
            <a:r>
              <a:rPr lang="en-IN" dirty="0"/>
              <a:t> </a:t>
            </a:r>
            <a:r>
              <a:rPr lang="en-IN" dirty="0" err="1"/>
              <a:t>gdsui</a:t>
            </a:r>
            <a:r>
              <a:rPr lang="en-IN" dirty="0"/>
              <a:t> </a:t>
            </a:r>
            <a:r>
              <a:rPr lang="en-IN" dirty="0" err="1"/>
              <a:t>gfiusd</a:t>
            </a:r>
            <a:r>
              <a:rPr lang="en-IN" dirty="0"/>
              <a:t> </a:t>
            </a:r>
            <a:r>
              <a:rPr lang="en-IN" dirty="0" err="1"/>
              <a:t>giufg</a:t>
            </a:r>
            <a:r>
              <a:rPr lang="en-IN" dirty="0"/>
              <a:t> </a:t>
            </a:r>
            <a:r>
              <a:rPr lang="en-IN" dirty="0" err="1"/>
              <a:t>iudg</a:t>
            </a:r>
            <a:r>
              <a:rPr lang="en-IN" dirty="0"/>
              <a:t> </a:t>
            </a:r>
            <a:r>
              <a:rPr lang="en-IN" dirty="0" err="1"/>
              <a:t>fiu</a:t>
            </a:r>
            <a:r>
              <a:rPr lang="en-IN" dirty="0"/>
              <a:t> </a:t>
            </a:r>
            <a:r>
              <a:rPr lang="en-IN" dirty="0" err="1"/>
              <a:t>dgiufg</a:t>
            </a:r>
            <a:r>
              <a:rPr lang="en-IN" dirty="0"/>
              <a:t> </a:t>
            </a:r>
            <a:r>
              <a:rPr lang="en-IN" dirty="0" err="1"/>
              <a:t>diugf</a:t>
            </a:r>
            <a:r>
              <a:rPr lang="en-IN" dirty="0"/>
              <a:t> </a:t>
            </a:r>
            <a:r>
              <a:rPr lang="en-IN" dirty="0" err="1"/>
              <a:t>iud</a:t>
            </a:r>
            <a:r>
              <a:rPr lang="en-IN" dirty="0"/>
              <a:t> </a:t>
            </a:r>
            <a:r>
              <a:rPr lang="en-IN" dirty="0" err="1"/>
              <a:t>gfiug</a:t>
            </a:r>
            <a:r>
              <a:rPr lang="en-IN" dirty="0"/>
              <a:t> </a:t>
            </a:r>
            <a:r>
              <a:rPr lang="en-IN" dirty="0" err="1"/>
              <a:t>siuf</a:t>
            </a:r>
            <a:r>
              <a:rPr lang="en-IN" dirty="0"/>
              <a:t> </a:t>
            </a:r>
            <a:r>
              <a:rPr lang="en-IN" dirty="0" err="1"/>
              <a:t>duif</a:t>
            </a:r>
            <a:r>
              <a:rPr lang="en-IN" dirty="0"/>
              <a:t> </a:t>
            </a:r>
          </a:p>
        </p:txBody>
      </p:sp>
      <p:pic>
        <p:nvPicPr>
          <p:cNvPr id="2051" name="Picture 3" descr="C:\Users\hello\AppData\Local\Microsoft\Windows\INetCache\IE\AF22COAK\7043143769_a00faf4cce_b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150" y="2743200"/>
            <a:ext cx="245745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76200" y="5180178"/>
            <a:ext cx="8915400" cy="1449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027941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hello\AppData\Local\Microsoft\Windows\INetCache\IE\S2QKUDE5\Md7Vy[1]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7200" y="2057400"/>
            <a:ext cx="617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FFC000"/>
                </a:solidFill>
              </a:rPr>
              <a:t>Grid</a:t>
            </a:r>
          </a:p>
          <a:p>
            <a:pPr algn="ctr"/>
            <a:r>
              <a:rPr lang="en-IN" sz="3600" b="1" dirty="0">
                <a:solidFill>
                  <a:srgbClr val="FFC000"/>
                </a:solidFill>
              </a:rPr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4147834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872365"/>
              </p:ext>
            </p:extLst>
          </p:nvPr>
        </p:nvGraphicFramePr>
        <p:xfrm>
          <a:off x="304800" y="381000"/>
          <a:ext cx="8458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8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703005"/>
              </p:ext>
            </p:extLst>
          </p:nvPr>
        </p:nvGraphicFramePr>
        <p:xfrm>
          <a:off x="381000" y="1397000"/>
          <a:ext cx="838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180282"/>
              </p:ext>
            </p:extLst>
          </p:nvPr>
        </p:nvGraphicFramePr>
        <p:xfrm>
          <a:off x="381000" y="2057400"/>
          <a:ext cx="838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1588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22879"/>
            <a:ext cx="6154737" cy="6173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1761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04800"/>
            <a:ext cx="777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What is Framework ?</a:t>
            </a:r>
          </a:p>
          <a:p>
            <a:endParaRPr lang="en-IN" dirty="0"/>
          </a:p>
          <a:p>
            <a:r>
              <a:rPr lang="en-IN" dirty="0"/>
              <a:t>(Library + Some Extra Features)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1695450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With the help of frameworks we can speed up our development process.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47762" y="2971800"/>
            <a:ext cx="22098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147762" y="60198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First.html</a:t>
            </a:r>
          </a:p>
        </p:txBody>
      </p:sp>
      <p:sp>
        <p:nvSpPr>
          <p:cNvPr id="7" name="Rectangle 6"/>
          <p:cNvSpPr/>
          <p:nvPr/>
        </p:nvSpPr>
        <p:spPr>
          <a:xfrm>
            <a:off x="1447800" y="3276600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fname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490662" y="3805237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lname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1447800" y="4424362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pass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490662" y="5181600"/>
            <a:ext cx="1524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Submit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38600" y="3352800"/>
            <a:ext cx="457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/>
              <a:t>Who can read &amp; transfer this data?</a:t>
            </a:r>
          </a:p>
          <a:p>
            <a:pPr marL="342900" indent="-342900">
              <a:buAutoNum type="arabicPeriod"/>
            </a:pPr>
            <a:endParaRPr lang="en-IN" dirty="0"/>
          </a:p>
          <a:p>
            <a:r>
              <a:rPr lang="en-IN" dirty="0"/>
              <a:t>-  JavaScript</a:t>
            </a:r>
          </a:p>
        </p:txBody>
      </p:sp>
    </p:spTree>
    <p:extLst>
      <p:ext uri="{BB962C8B-B14F-4D97-AF65-F5344CB8AC3E}">
        <p14:creationId xmlns:p14="http://schemas.microsoft.com/office/powerpoint/2010/main" val="587223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56188"/>
            <a:ext cx="8610600" cy="5516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Oval 1"/>
          <p:cNvSpPr/>
          <p:nvPr/>
        </p:nvSpPr>
        <p:spPr>
          <a:xfrm>
            <a:off x="6934200" y="685800"/>
            <a:ext cx="3810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4410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33400"/>
            <a:ext cx="8497158" cy="556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Oval 2"/>
          <p:cNvSpPr/>
          <p:nvPr/>
        </p:nvSpPr>
        <p:spPr>
          <a:xfrm>
            <a:off x="6934200" y="685800"/>
            <a:ext cx="3810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696975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1798638"/>
            <a:ext cx="4295775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34077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838201"/>
            <a:ext cx="8610600" cy="3655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09910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28600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Adjust Width by Device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1371600"/>
            <a:ext cx="6477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sm</a:t>
            </a:r>
            <a:r>
              <a:rPr lang="en-IN" dirty="0"/>
              <a:t>	-	Small Device</a:t>
            </a:r>
          </a:p>
          <a:p>
            <a:endParaRPr lang="en-IN" dirty="0"/>
          </a:p>
          <a:p>
            <a:r>
              <a:rPr lang="en-IN" dirty="0"/>
              <a:t>md	-	Medium Device</a:t>
            </a:r>
          </a:p>
          <a:p>
            <a:endParaRPr lang="en-IN" dirty="0"/>
          </a:p>
          <a:p>
            <a:r>
              <a:rPr lang="en-IN" dirty="0" err="1"/>
              <a:t>lg</a:t>
            </a:r>
            <a:r>
              <a:rPr lang="en-IN" dirty="0"/>
              <a:t>	-	Large Device</a:t>
            </a:r>
          </a:p>
          <a:p>
            <a:endParaRPr lang="en-IN" dirty="0"/>
          </a:p>
          <a:p>
            <a:r>
              <a:rPr lang="en-IN" dirty="0"/>
              <a:t>xl	-	Extra Large Device</a:t>
            </a:r>
          </a:p>
        </p:txBody>
      </p:sp>
    </p:spTree>
    <p:extLst>
      <p:ext uri="{BB962C8B-B14F-4D97-AF65-F5344CB8AC3E}">
        <p14:creationId xmlns:p14="http://schemas.microsoft.com/office/powerpoint/2010/main" val="24758684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85800"/>
            <a:ext cx="8524672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15748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" y="406400"/>
            <a:ext cx="9040813" cy="604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4163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" y="0"/>
            <a:ext cx="4929188" cy="680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76091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940668" cy="66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26951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1337"/>
            <a:ext cx="6773863" cy="6316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4800" y="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 smtClean="0">
                <a:solidFill>
                  <a:srgbClr val="C00000"/>
                </a:solidFill>
              </a:rPr>
              <a:t>BootStrap</a:t>
            </a:r>
            <a:r>
              <a:rPr lang="en-IN" b="1" dirty="0" smtClean="0">
                <a:solidFill>
                  <a:srgbClr val="C00000"/>
                </a:solidFill>
              </a:rPr>
              <a:t> Alert</a:t>
            </a:r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434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685800"/>
            <a:ext cx="8001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## JavaScript   ------- &gt;    </a:t>
            </a:r>
            <a:r>
              <a:rPr lang="en-IN" dirty="0" err="1"/>
              <a:t>jquery</a:t>
            </a:r>
            <a:r>
              <a:rPr lang="en-IN" dirty="0"/>
              <a:t> (Library)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69156" y="2598480"/>
            <a:ext cx="175260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Bootstrap  </a:t>
            </a:r>
          </a:p>
          <a:p>
            <a:endParaRPr lang="en-IN" dirty="0"/>
          </a:p>
          <a:p>
            <a:r>
              <a:rPr lang="en-IN" dirty="0"/>
              <a:t>(Framework)</a:t>
            </a:r>
          </a:p>
        </p:txBody>
      </p:sp>
      <p:cxnSp>
        <p:nvCxnSpPr>
          <p:cNvPr id="5" name="Straight Connector 4"/>
          <p:cNvCxnSpPr>
            <a:stCxn id="3" idx="3"/>
          </p:cNvCxnSpPr>
          <p:nvPr/>
        </p:nvCxnSpPr>
        <p:spPr>
          <a:xfrm flipV="1">
            <a:off x="2621756" y="1988881"/>
            <a:ext cx="2438400" cy="10712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3" idx="3"/>
          </p:cNvCxnSpPr>
          <p:nvPr/>
        </p:nvCxnSpPr>
        <p:spPr>
          <a:xfrm>
            <a:off x="2621756" y="3060145"/>
            <a:ext cx="2438400" cy="90993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060156" y="1760280"/>
            <a:ext cx="19812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** .</a:t>
            </a:r>
            <a:r>
              <a:rPr lang="en-IN" dirty="0" err="1"/>
              <a:t>css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5074443" y="3785414"/>
            <a:ext cx="19812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** .</a:t>
            </a:r>
            <a:r>
              <a:rPr lang="en-IN" dirty="0" err="1"/>
              <a:t>js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4641056" y="4880789"/>
            <a:ext cx="19812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jquery</a:t>
            </a:r>
            <a:endParaRPr lang="en-IN" dirty="0"/>
          </a:p>
        </p:txBody>
      </p:sp>
      <p:cxnSp>
        <p:nvCxnSpPr>
          <p:cNvPr id="14" name="Straight Arrow Connector 13"/>
          <p:cNvCxnSpPr>
            <a:stCxn id="11" idx="2"/>
            <a:endCxn id="12" idx="0"/>
          </p:cNvCxnSpPr>
          <p:nvPr/>
        </p:nvCxnSpPr>
        <p:spPr>
          <a:xfrm flipH="1">
            <a:off x="5631656" y="4154746"/>
            <a:ext cx="433387" cy="726043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76275" y="5790128"/>
            <a:ext cx="77724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If you want to use Bootstrap we have to download </a:t>
            </a:r>
            <a:r>
              <a:rPr lang="en-IN" dirty="0" err="1"/>
              <a:t>jquery</a:t>
            </a:r>
            <a:r>
              <a:rPr lang="en-IN" dirty="0"/>
              <a:t> library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247014" y="4154746"/>
            <a:ext cx="838199" cy="573643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74656" y="4880789"/>
            <a:ext cx="19812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Popper.js</a:t>
            </a:r>
          </a:p>
        </p:txBody>
      </p:sp>
    </p:spTree>
    <p:extLst>
      <p:ext uri="{BB962C8B-B14F-4D97-AF65-F5344CB8AC3E}">
        <p14:creationId xmlns:p14="http://schemas.microsoft.com/office/powerpoint/2010/main" val="32528611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6200"/>
            <a:ext cx="7069250" cy="66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1568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229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# If you want to create dynamic web pages minimum required 3 technologies.</a:t>
            </a:r>
          </a:p>
          <a:p>
            <a:endParaRPr lang="en-IN" dirty="0"/>
          </a:p>
          <a:p>
            <a:r>
              <a:rPr lang="en-IN" dirty="0"/>
              <a:t>&gt;&gt;     HTML + CSS + JS</a:t>
            </a:r>
          </a:p>
          <a:p>
            <a:endParaRPr lang="en-IN" dirty="0"/>
          </a:p>
          <a:p>
            <a:r>
              <a:rPr lang="en-IN" dirty="0"/>
              <a:t># JavaScript – JS is a programming Language</a:t>
            </a:r>
          </a:p>
          <a:p>
            <a:endParaRPr lang="en-IN" dirty="0"/>
          </a:p>
          <a:p>
            <a:r>
              <a:rPr lang="en-IN" dirty="0"/>
              <a:t>(Object Oriented &amp; Scripting Language)</a:t>
            </a:r>
          </a:p>
          <a:p>
            <a:endParaRPr lang="en-IN" dirty="0"/>
          </a:p>
          <a:p>
            <a:r>
              <a:rPr lang="en-IN" dirty="0"/>
              <a:t># JavaScript can communicate with the server</a:t>
            </a:r>
          </a:p>
          <a:p>
            <a:endParaRPr lang="en-IN" dirty="0"/>
          </a:p>
          <a:p>
            <a:r>
              <a:rPr lang="en-IN" dirty="0"/>
              <a:t># If you want to use </a:t>
            </a:r>
            <a:r>
              <a:rPr lang="en-IN" dirty="0" err="1"/>
              <a:t>jquery</a:t>
            </a:r>
            <a:r>
              <a:rPr lang="en-IN" dirty="0"/>
              <a:t> lib while development need to download </a:t>
            </a:r>
            <a:r>
              <a:rPr lang="en-IN" dirty="0" err="1"/>
              <a:t>jquery</a:t>
            </a:r>
            <a:r>
              <a:rPr lang="en-IN" dirty="0"/>
              <a:t> lib.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3364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81000" y="1600200"/>
            <a:ext cx="7772400" cy="4648200"/>
            <a:chOff x="381000" y="228600"/>
            <a:chExt cx="7772400" cy="4648200"/>
          </a:xfrm>
        </p:grpSpPr>
        <p:sp>
          <p:nvSpPr>
            <p:cNvPr id="2" name="TextBox 1"/>
            <p:cNvSpPr txBox="1"/>
            <p:nvPr/>
          </p:nvSpPr>
          <p:spPr>
            <a:xfrm>
              <a:off x="381000" y="228600"/>
              <a:ext cx="777240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dirty="0"/>
                <a:t>Create folder name - </a:t>
              </a:r>
            </a:p>
          </p:txBody>
        </p:sp>
        <p:sp>
          <p:nvSpPr>
            <p:cNvPr id="3" name="Rectangle 2"/>
            <p:cNvSpPr/>
            <p:nvPr/>
          </p:nvSpPr>
          <p:spPr>
            <a:xfrm>
              <a:off x="3276600" y="228600"/>
              <a:ext cx="4876800" cy="36933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bootstrap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276600" y="941274"/>
              <a:ext cx="487680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Open browser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276600" y="1567934"/>
              <a:ext cx="487680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Search </a:t>
              </a:r>
              <a:r>
                <a:rPr lang="en-IN" dirty="0" err="1"/>
                <a:t>BootStrap</a:t>
              </a:r>
              <a:r>
                <a:rPr lang="en-IN" dirty="0"/>
                <a:t> download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76600" y="2286000"/>
              <a:ext cx="487680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Download Compiled CSS &amp; JS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276600" y="2983468"/>
              <a:ext cx="487680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Unzip download to the bootstrap folder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76600" y="3593068"/>
              <a:ext cx="487680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Jquery.com/download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76600" y="4191000"/>
              <a:ext cx="487680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Unpkg.com/popper.js</a:t>
              </a:r>
            </a:p>
          </p:txBody>
        </p:sp>
        <p:sp>
          <p:nvSpPr>
            <p:cNvPr id="10" name="Up Arrow 9"/>
            <p:cNvSpPr/>
            <p:nvPr/>
          </p:nvSpPr>
          <p:spPr>
            <a:xfrm rot="10800000">
              <a:off x="2286000" y="1125940"/>
              <a:ext cx="533400" cy="3750860"/>
            </a:xfrm>
            <a:prstGeom prst="up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81000" y="304800"/>
            <a:ext cx="80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Download </a:t>
            </a:r>
            <a:r>
              <a:rPr lang="en-IN" sz="2400" b="1" dirty="0" err="1">
                <a:solidFill>
                  <a:srgbClr val="C00000"/>
                </a:solidFill>
              </a:rPr>
              <a:t>BootStrap</a:t>
            </a:r>
            <a:endParaRPr lang="en-IN" sz="2400" b="1" dirty="0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8600" y="1219200"/>
            <a:ext cx="8686800" cy="533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105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1" y="1905001"/>
            <a:ext cx="8164636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81000" y="304800"/>
            <a:ext cx="80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Folder Structure</a:t>
            </a:r>
          </a:p>
        </p:txBody>
      </p:sp>
    </p:spTree>
    <p:extLst>
      <p:ext uri="{BB962C8B-B14F-4D97-AF65-F5344CB8AC3E}">
        <p14:creationId xmlns:p14="http://schemas.microsoft.com/office/powerpoint/2010/main" val="4127100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82288"/>
            <a:ext cx="8077200" cy="630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1537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33400"/>
            <a:ext cx="7741761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0046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29461"/>
            <a:ext cx="8610600" cy="5788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082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3941</TotalTime>
  <Words>313</Words>
  <Application>Microsoft Office PowerPoint</Application>
  <PresentationFormat>On-screen Show (4:3)</PresentationFormat>
  <Paragraphs>128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Yatharth</dc:creator>
  <cp:lastModifiedBy>Amit Yatharth</cp:lastModifiedBy>
  <cp:revision>36</cp:revision>
  <dcterms:created xsi:type="dcterms:W3CDTF">2006-08-16T00:00:00Z</dcterms:created>
  <dcterms:modified xsi:type="dcterms:W3CDTF">2023-11-15T18:02:30Z</dcterms:modified>
</cp:coreProperties>
</file>