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77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Bootstrap ?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 is a CSS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By default Responsive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CSS classes + HTML + JavaScript + </a:t>
            </a:r>
            <a:r>
              <a:rPr lang="en-IN" dirty="0" err="1" smtClean="0"/>
              <a:t>Jquery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 is a collection of readymade CSS classes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Bootstrap is developed by ?</a:t>
            </a:r>
          </a:p>
          <a:p>
            <a:endParaRPr lang="en-IN" dirty="0"/>
          </a:p>
          <a:p>
            <a:r>
              <a:rPr lang="en-IN" dirty="0" smtClean="0"/>
              <a:t>- Twitter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59368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Framework ?</a:t>
            </a:r>
          </a:p>
          <a:p>
            <a:endParaRPr lang="en-IN" dirty="0"/>
          </a:p>
          <a:p>
            <a:r>
              <a:rPr lang="en-IN" dirty="0" smtClean="0"/>
              <a:t>Framework means ready made code/program with extra features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181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Library ?</a:t>
            </a:r>
          </a:p>
          <a:p>
            <a:endParaRPr lang="en-IN" dirty="0"/>
          </a:p>
          <a:p>
            <a:r>
              <a:rPr lang="en-IN" dirty="0"/>
              <a:t>M</a:t>
            </a:r>
            <a:r>
              <a:rPr lang="en-IN" dirty="0" smtClean="0"/>
              <a:t>eans ready made code/program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BootStrap</a:t>
            </a:r>
            <a:r>
              <a:rPr lang="en-IN" dirty="0" smtClean="0"/>
              <a:t> Classes 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Container</a:t>
            </a:r>
          </a:p>
          <a:p>
            <a:pPr marL="342900" indent="-342900">
              <a:buAutoNum type="arabicPeriod"/>
            </a:pPr>
            <a:r>
              <a:rPr lang="en-IN" dirty="0" smtClean="0"/>
              <a:t>Container-fluid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</a:t>
            </a:r>
            <a:r>
              <a:rPr lang="en-IN" dirty="0" err="1" smtClean="0"/>
              <a:t>color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Background-</a:t>
            </a:r>
            <a:r>
              <a:rPr lang="en-IN" dirty="0" err="1" smtClean="0"/>
              <a:t>color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Text-</a:t>
            </a:r>
            <a:r>
              <a:rPr lang="en-IN" dirty="0" err="1" smtClean="0"/>
              <a:t>color</a:t>
            </a:r>
            <a:endParaRPr lang="en-IN" dirty="0" smtClean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text-primary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Text-success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Text-warning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Text-danger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Text-info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Text-secondary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Text-dark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Text-light</a:t>
            </a:r>
          </a:p>
          <a:p>
            <a:pPr marL="342900" indent="-342900">
              <a:buAutoNum type="arabicPeriod"/>
            </a:pPr>
            <a:r>
              <a:rPr lang="en-IN" dirty="0" smtClean="0"/>
              <a:t>Text-mute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2514599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Background-</a:t>
            </a:r>
            <a:r>
              <a:rPr lang="en-IN" dirty="0" err="1" smtClean="0"/>
              <a:t>color</a:t>
            </a:r>
            <a:endParaRPr lang="en-IN" dirty="0" smtClean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-primary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-success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-warning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-danger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-info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-secondary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-dark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-light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bg</a:t>
            </a:r>
            <a:r>
              <a:rPr lang="en-IN" dirty="0" smtClean="0"/>
              <a:t>-mute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3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Want to use bootstrap ?</a:t>
            </a:r>
          </a:p>
          <a:p>
            <a:endParaRPr lang="en-I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bootstrap.css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Bootsrap.js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Jquery.js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Popper.min.js</a:t>
            </a:r>
            <a:endParaRPr lang="en-IN" dirty="0"/>
          </a:p>
        </p:txBody>
      </p:sp>
      <p:sp>
        <p:nvSpPr>
          <p:cNvPr id="3" name="Right Brace 2"/>
          <p:cNvSpPr/>
          <p:nvPr/>
        </p:nvSpPr>
        <p:spPr>
          <a:xfrm>
            <a:off x="3200400" y="1219200"/>
            <a:ext cx="685800" cy="1546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04648" y="180769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8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3626"/>
            <a:ext cx="8307758" cy="614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62988" cy="510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562600" cy="62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6202363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"/>
            <a:ext cx="2714625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69516"/>
            <a:ext cx="41052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3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"/>
            <a:ext cx="891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1676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228600"/>
            <a:ext cx="5943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About Contact</a:t>
            </a:r>
            <a:endParaRPr lang="en-IN" dirty="0"/>
          </a:p>
        </p:txBody>
      </p:sp>
      <p:pic>
        <p:nvPicPr>
          <p:cNvPr id="2050" name="Picture 2" descr="C:\Users\hello\AppData\Local\Microsoft\Windows\INetCache\IE\S2QKUDE5\phone-305741_960_720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1475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914400"/>
            <a:ext cx="891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Banner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6200" y="2743200"/>
            <a:ext cx="6457950" cy="245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/>
              <a:t>Fsudbfuidbfuud</a:t>
            </a:r>
            <a:r>
              <a:rPr lang="en-IN" dirty="0" smtClean="0"/>
              <a:t> </a:t>
            </a:r>
            <a:r>
              <a:rPr lang="en-IN" dirty="0" err="1" smtClean="0"/>
              <a:t>fiuhf</a:t>
            </a:r>
            <a:r>
              <a:rPr lang="en-IN" dirty="0" smtClean="0"/>
              <a:t> </a:t>
            </a:r>
            <a:r>
              <a:rPr lang="en-IN" dirty="0" err="1" smtClean="0"/>
              <a:t>fu</a:t>
            </a:r>
            <a:r>
              <a:rPr lang="en-IN" dirty="0" smtClean="0"/>
              <a:t> </a:t>
            </a:r>
            <a:r>
              <a:rPr lang="en-IN" dirty="0" err="1" smtClean="0"/>
              <a:t>dif</a:t>
            </a:r>
            <a:r>
              <a:rPr lang="en-IN" dirty="0" smtClean="0"/>
              <a:t> </a:t>
            </a:r>
            <a:r>
              <a:rPr lang="en-IN" dirty="0" err="1" smtClean="0"/>
              <a:t>fbdufuidb</a:t>
            </a:r>
            <a:r>
              <a:rPr lang="en-IN" dirty="0" smtClean="0"/>
              <a:t> </a:t>
            </a:r>
            <a:r>
              <a:rPr lang="en-IN" dirty="0" err="1" smtClean="0"/>
              <a:t>fdfui</a:t>
            </a:r>
            <a:r>
              <a:rPr lang="en-IN" dirty="0" smtClean="0"/>
              <a:t> </a:t>
            </a:r>
            <a:r>
              <a:rPr lang="en-IN" dirty="0" err="1" smtClean="0"/>
              <a:t>dsfuisdgfi</a:t>
            </a:r>
            <a:r>
              <a:rPr lang="en-IN" dirty="0" smtClean="0"/>
              <a:t> </a:t>
            </a:r>
            <a:r>
              <a:rPr lang="en-IN" dirty="0" err="1" smtClean="0"/>
              <a:t>dusifuidsufsiudgfui</a:t>
            </a:r>
            <a:r>
              <a:rPr lang="en-IN" dirty="0" smtClean="0"/>
              <a:t> </a:t>
            </a:r>
            <a:r>
              <a:rPr lang="en-IN" dirty="0" err="1" smtClean="0"/>
              <a:t>dsuif</a:t>
            </a:r>
            <a:r>
              <a:rPr lang="en-IN" dirty="0" smtClean="0"/>
              <a:t> </a:t>
            </a:r>
            <a:r>
              <a:rPr lang="en-IN" dirty="0" err="1" smtClean="0"/>
              <a:t>iud</a:t>
            </a:r>
            <a:r>
              <a:rPr lang="en-IN" dirty="0" smtClean="0"/>
              <a:t>  </a:t>
            </a:r>
            <a:r>
              <a:rPr lang="en-IN" dirty="0" err="1" smtClean="0"/>
              <a:t>ufiuduf</a:t>
            </a:r>
            <a:r>
              <a:rPr lang="en-IN" dirty="0" smtClean="0"/>
              <a:t> </a:t>
            </a:r>
            <a:r>
              <a:rPr lang="en-IN" dirty="0" err="1" smtClean="0"/>
              <a:t>giudgfiudf</a:t>
            </a:r>
            <a:r>
              <a:rPr lang="en-IN" dirty="0" smtClean="0"/>
              <a:t> </a:t>
            </a:r>
            <a:r>
              <a:rPr lang="en-IN" dirty="0" err="1" smtClean="0"/>
              <a:t>gdsfgdugf</a:t>
            </a:r>
            <a:r>
              <a:rPr lang="en-IN" dirty="0" smtClean="0"/>
              <a:t> </a:t>
            </a:r>
            <a:r>
              <a:rPr lang="en-IN" dirty="0" err="1" smtClean="0"/>
              <a:t>uidgfg</a:t>
            </a:r>
            <a:r>
              <a:rPr lang="en-IN" dirty="0" smtClean="0"/>
              <a:t> </a:t>
            </a:r>
            <a:r>
              <a:rPr lang="en-IN" dirty="0" err="1" smtClean="0"/>
              <a:t>iudg</a:t>
            </a:r>
            <a:r>
              <a:rPr lang="en-IN" dirty="0" smtClean="0"/>
              <a:t> </a:t>
            </a:r>
            <a:r>
              <a:rPr lang="en-IN" dirty="0" err="1" smtClean="0"/>
              <a:t>fugdifg</a:t>
            </a:r>
            <a:r>
              <a:rPr lang="en-IN" dirty="0" smtClean="0"/>
              <a:t> </a:t>
            </a:r>
            <a:r>
              <a:rPr lang="en-IN" dirty="0" err="1" smtClean="0"/>
              <a:t>iusd</a:t>
            </a:r>
            <a:r>
              <a:rPr lang="en-IN" dirty="0" smtClean="0"/>
              <a:t> </a:t>
            </a:r>
            <a:r>
              <a:rPr lang="en-IN" dirty="0" err="1" smtClean="0"/>
              <a:t>gfu</a:t>
            </a:r>
            <a:r>
              <a:rPr lang="en-IN" dirty="0" smtClean="0"/>
              <a:t> </a:t>
            </a:r>
            <a:r>
              <a:rPr lang="en-IN" dirty="0" err="1" smtClean="0"/>
              <a:t>gdsui</a:t>
            </a:r>
            <a:r>
              <a:rPr lang="en-IN" dirty="0" smtClean="0"/>
              <a:t> </a:t>
            </a:r>
            <a:r>
              <a:rPr lang="en-IN" dirty="0" err="1" smtClean="0"/>
              <a:t>gfiusd</a:t>
            </a:r>
            <a:r>
              <a:rPr lang="en-IN" dirty="0" smtClean="0"/>
              <a:t> </a:t>
            </a:r>
            <a:r>
              <a:rPr lang="en-IN" dirty="0" err="1" smtClean="0"/>
              <a:t>giufg</a:t>
            </a:r>
            <a:r>
              <a:rPr lang="en-IN" dirty="0" smtClean="0"/>
              <a:t> </a:t>
            </a:r>
            <a:r>
              <a:rPr lang="en-IN" dirty="0" err="1" smtClean="0"/>
              <a:t>iudg</a:t>
            </a:r>
            <a:r>
              <a:rPr lang="en-IN" dirty="0" smtClean="0"/>
              <a:t> </a:t>
            </a:r>
            <a:r>
              <a:rPr lang="en-IN" dirty="0" err="1" smtClean="0"/>
              <a:t>fiu</a:t>
            </a:r>
            <a:r>
              <a:rPr lang="en-IN" dirty="0" smtClean="0"/>
              <a:t> </a:t>
            </a:r>
            <a:r>
              <a:rPr lang="en-IN" dirty="0" err="1" smtClean="0"/>
              <a:t>dgiufg</a:t>
            </a:r>
            <a:r>
              <a:rPr lang="en-IN" dirty="0" smtClean="0"/>
              <a:t> </a:t>
            </a:r>
            <a:r>
              <a:rPr lang="en-IN" dirty="0" err="1" smtClean="0"/>
              <a:t>diugf</a:t>
            </a:r>
            <a:r>
              <a:rPr lang="en-IN" dirty="0" smtClean="0"/>
              <a:t> </a:t>
            </a:r>
            <a:r>
              <a:rPr lang="en-IN" dirty="0" err="1" smtClean="0"/>
              <a:t>iud</a:t>
            </a:r>
            <a:r>
              <a:rPr lang="en-IN" dirty="0" smtClean="0"/>
              <a:t> </a:t>
            </a:r>
            <a:r>
              <a:rPr lang="en-IN" dirty="0" err="1" smtClean="0"/>
              <a:t>gfiug</a:t>
            </a:r>
            <a:r>
              <a:rPr lang="en-IN" dirty="0" smtClean="0"/>
              <a:t> </a:t>
            </a:r>
            <a:r>
              <a:rPr lang="en-IN" dirty="0" err="1" smtClean="0"/>
              <a:t>siuf</a:t>
            </a:r>
            <a:r>
              <a:rPr lang="en-IN" dirty="0" smtClean="0"/>
              <a:t> </a:t>
            </a:r>
            <a:r>
              <a:rPr lang="en-IN" dirty="0" err="1" smtClean="0"/>
              <a:t>duif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1" name="Picture 3" descr="C:\Users\hello\AppData\Local\Microsoft\Windows\INetCache\IE\AF22COAK\7043143769_a00faf4cce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743200"/>
            <a:ext cx="2457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" y="5180178"/>
            <a:ext cx="8915400" cy="144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Footer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9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ello\AppData\Local\Microsoft\Windows\INetCache\IE\S2QKUDE5\Md7Vy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057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C000"/>
                </a:solidFill>
              </a:rPr>
              <a:t>Grid</a:t>
            </a:r>
          </a:p>
          <a:p>
            <a:pPr algn="ctr"/>
            <a:r>
              <a:rPr lang="en-IN" sz="3600" b="1" dirty="0" smtClean="0">
                <a:solidFill>
                  <a:srgbClr val="FFC000"/>
                </a:solidFill>
              </a:rPr>
              <a:t>System</a:t>
            </a:r>
            <a:endParaRPr lang="en-IN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3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2365"/>
              </p:ext>
            </p:extLst>
          </p:nvPr>
        </p:nvGraphicFramePr>
        <p:xfrm>
          <a:off x="304800" y="381000"/>
          <a:ext cx="845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03005"/>
              </p:ext>
            </p:extLst>
          </p:nvPr>
        </p:nvGraphicFramePr>
        <p:xfrm>
          <a:off x="381000" y="13970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0282"/>
              </p:ext>
            </p:extLst>
          </p:nvPr>
        </p:nvGraphicFramePr>
        <p:xfrm>
          <a:off x="381000" y="20574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8006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58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879"/>
            <a:ext cx="6154737" cy="6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Framework ?</a:t>
            </a:r>
          </a:p>
          <a:p>
            <a:endParaRPr lang="en-IN" dirty="0"/>
          </a:p>
          <a:p>
            <a:r>
              <a:rPr lang="en-IN" dirty="0" smtClean="0"/>
              <a:t>(Library + Some Extra Features)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954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With the help of frameworks we can speed up our development process.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7762" y="2971800"/>
            <a:ext cx="2209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7762" y="6019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First.html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478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fname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90662" y="3805237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</a:t>
            </a:r>
            <a:r>
              <a:rPr lang="en-IN" dirty="0" err="1" smtClean="0"/>
              <a:t>name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47800" y="4424362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490662" y="518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3528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/>
              <a:t>Who can read &amp; transfer this data?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 smtClean="0"/>
              <a:t>- 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2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10600" cy="55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97158" cy="55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969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98638"/>
            <a:ext cx="42957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40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1"/>
            <a:ext cx="8610600" cy="365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99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001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## JavaScript   ------- &gt;    </a:t>
            </a:r>
            <a:r>
              <a:rPr lang="en-IN" dirty="0" err="1" smtClean="0"/>
              <a:t>jquery</a:t>
            </a:r>
            <a:r>
              <a:rPr lang="en-IN" dirty="0" smtClean="0"/>
              <a:t> (Library)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9156" y="2598480"/>
            <a:ext cx="1752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Bootstrap  </a:t>
            </a:r>
          </a:p>
          <a:p>
            <a:endParaRPr lang="en-IN" dirty="0"/>
          </a:p>
          <a:p>
            <a:r>
              <a:rPr lang="en-IN" dirty="0" smtClean="0"/>
              <a:t>(Framework)</a:t>
            </a:r>
            <a:endParaRPr lang="en-IN" dirty="0"/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2621756" y="1988881"/>
            <a:ext cx="2438400" cy="10712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3"/>
          </p:cNvCxnSpPr>
          <p:nvPr/>
        </p:nvCxnSpPr>
        <p:spPr>
          <a:xfrm>
            <a:off x="2621756" y="3060145"/>
            <a:ext cx="2438400" cy="909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156" y="1760280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** .</a:t>
            </a:r>
            <a:r>
              <a:rPr lang="en-IN" dirty="0" err="1" smtClean="0"/>
              <a:t>css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74443" y="3785414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** .</a:t>
            </a:r>
            <a:r>
              <a:rPr lang="en-IN" dirty="0" err="1" smtClean="0"/>
              <a:t>js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6410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jquery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 flipH="1">
            <a:off x="5631656" y="4154746"/>
            <a:ext cx="433387" cy="7260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6275" y="5790128"/>
            <a:ext cx="7772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If you want to use Bootstrap we have to download </a:t>
            </a:r>
            <a:r>
              <a:rPr lang="en-IN" dirty="0" err="1" smtClean="0"/>
              <a:t>jquery</a:t>
            </a:r>
            <a:r>
              <a:rPr lang="en-IN" dirty="0" smtClean="0"/>
              <a:t> library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7014" y="4154746"/>
            <a:ext cx="838199" cy="5736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46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Popper.js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8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# If you want to create dynamic web pages minimum required 3 technologies.</a:t>
            </a:r>
          </a:p>
          <a:p>
            <a:endParaRPr lang="en-IN" dirty="0"/>
          </a:p>
          <a:p>
            <a:r>
              <a:rPr lang="en-IN" dirty="0" smtClean="0"/>
              <a:t>&gt;&gt;     HTML + CSS + JS</a:t>
            </a:r>
          </a:p>
          <a:p>
            <a:endParaRPr lang="en-IN" dirty="0"/>
          </a:p>
          <a:p>
            <a:r>
              <a:rPr lang="en-IN" dirty="0" smtClean="0"/>
              <a:t># JavaScript – JS is a programming Language</a:t>
            </a:r>
          </a:p>
          <a:p>
            <a:endParaRPr lang="en-IN" dirty="0"/>
          </a:p>
          <a:p>
            <a:r>
              <a:rPr lang="en-IN" dirty="0" smtClean="0"/>
              <a:t>(Object Oriented &amp; Scripting Language)</a:t>
            </a:r>
          </a:p>
          <a:p>
            <a:endParaRPr lang="en-IN" dirty="0"/>
          </a:p>
          <a:p>
            <a:r>
              <a:rPr lang="en-IN" dirty="0" smtClean="0"/>
              <a:t># JavaScript can communicate with the server</a:t>
            </a:r>
          </a:p>
          <a:p>
            <a:endParaRPr lang="en-IN" dirty="0"/>
          </a:p>
          <a:p>
            <a:r>
              <a:rPr lang="en-IN" dirty="0" smtClean="0"/>
              <a:t># If you want to use </a:t>
            </a:r>
            <a:r>
              <a:rPr lang="en-IN" dirty="0" err="1" smtClean="0"/>
              <a:t>jquery</a:t>
            </a:r>
            <a:r>
              <a:rPr lang="en-IN" dirty="0" smtClean="0"/>
              <a:t> lib while development need to download </a:t>
            </a:r>
            <a:r>
              <a:rPr lang="en-IN" dirty="0" err="1" smtClean="0"/>
              <a:t>jquery</a:t>
            </a:r>
            <a:r>
              <a:rPr lang="en-IN" dirty="0" smtClean="0"/>
              <a:t> lib.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7772400" cy="4648200"/>
            <a:chOff x="381000" y="228600"/>
            <a:chExt cx="7772400" cy="4648200"/>
          </a:xfrm>
        </p:grpSpPr>
        <p:sp>
          <p:nvSpPr>
            <p:cNvPr id="2" name="TextBox 1"/>
            <p:cNvSpPr txBox="1"/>
            <p:nvPr/>
          </p:nvSpPr>
          <p:spPr>
            <a:xfrm>
              <a:off x="381000" y="228600"/>
              <a:ext cx="7772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Create folder name - 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276600" y="228600"/>
              <a:ext cx="487680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bootstrap</a:t>
              </a:r>
              <a:endParaRPr lang="en-IN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6600" y="94127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Open browser</a:t>
              </a:r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6600" y="156793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Search </a:t>
              </a:r>
              <a:r>
                <a:rPr lang="en-IN" dirty="0" err="1" smtClean="0"/>
                <a:t>BootStrap</a:t>
              </a:r>
              <a:r>
                <a:rPr lang="en-IN" dirty="0" smtClean="0"/>
                <a:t> download</a:t>
              </a:r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600" y="2286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Download Compiled CSS &amp; JS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29834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Unzip download to the bootstrap folder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35930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Jquery.com/download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4191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Unpkg.com/popper.js</a:t>
              </a:r>
              <a:endParaRPr lang="en-IN" dirty="0"/>
            </a:p>
          </p:txBody>
        </p:sp>
        <p:sp>
          <p:nvSpPr>
            <p:cNvPr id="10" name="Up Arrow 9"/>
            <p:cNvSpPr/>
            <p:nvPr/>
          </p:nvSpPr>
          <p:spPr>
            <a:xfrm rot="10800000">
              <a:off x="2286000" y="1125940"/>
              <a:ext cx="533400" cy="3750860"/>
            </a:xfrm>
            <a:prstGeom prst="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Download </a:t>
            </a:r>
            <a:r>
              <a:rPr lang="en-IN" sz="2400" b="1" dirty="0" err="1" smtClean="0">
                <a:solidFill>
                  <a:srgbClr val="C00000"/>
                </a:solidFill>
              </a:rPr>
              <a:t>BootStrap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219200"/>
            <a:ext cx="86868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05001"/>
            <a:ext cx="816463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Folder Structure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0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2288"/>
            <a:ext cx="8077200" cy="630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74176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0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461"/>
            <a:ext cx="8610600" cy="57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306</Words>
  <Application>Microsoft Office PowerPoint</Application>
  <PresentationFormat>On-screen Show (4:3)</PresentationFormat>
  <Paragraphs>119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Yatharth</dc:creator>
  <cp:lastModifiedBy>Amit Yatharth</cp:lastModifiedBy>
  <cp:revision>28</cp:revision>
  <dcterms:created xsi:type="dcterms:W3CDTF">2006-08-16T00:00:00Z</dcterms:created>
  <dcterms:modified xsi:type="dcterms:W3CDTF">2023-11-03T18:06:49Z</dcterms:modified>
</cp:coreProperties>
</file>