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2" r:id="rId4"/>
    <p:sldId id="263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12"/>
  </p:normalViewPr>
  <p:slideViewPr>
    <p:cSldViewPr snapToGrid="0" snapToObjects="1">
      <p:cViewPr varScale="1">
        <p:scale>
          <a:sx n="81" d="100"/>
          <a:sy n="81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10/27/15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Applied</a:t>
            </a:r>
            <a:br>
              <a:rPr lang="en-US" dirty="0" smtClean="0"/>
            </a:br>
            <a:r>
              <a:rPr lang="en-US" dirty="0" smtClean="0"/>
              <a:t>research</a:t>
            </a:r>
            <a:br>
              <a:rPr lang="en-US" dirty="0" smtClean="0"/>
            </a:br>
            <a:r>
              <a:rPr lang="en-US" dirty="0" smtClean="0"/>
              <a:t>labs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MARCUS CRUZ, HEENA NAROTTAM, RYAN </a:t>
            </a:r>
            <a:r>
              <a:rPr lang="en-US" dirty="0" smtClean="0"/>
              <a:t>SPIEGELMAN</a:t>
            </a:r>
            <a:endParaRPr lang="en-US" dirty="0" smtClean="0"/>
          </a:p>
          <a:p>
            <a:r>
              <a:rPr lang="en-US" dirty="0" smtClean="0"/>
              <a:t>CS 347, PROJECT REVIEW. Group E4.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</a:t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0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36" y="301517"/>
            <a:ext cx="11675752" cy="6393644"/>
          </a:xfrm>
        </p:spPr>
      </p:pic>
    </p:spTree>
    <p:extLst>
      <p:ext uri="{BB962C8B-B14F-4D97-AF65-F5344CB8AC3E}">
        <p14:creationId xmlns:p14="http://schemas.microsoft.com/office/powerpoint/2010/main" val="205426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</a:t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3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43" y="221150"/>
            <a:ext cx="9288257" cy="64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4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55" y="559678"/>
            <a:ext cx="4232651" cy="4952492"/>
          </a:xfrm>
        </p:spPr>
        <p:txBody>
          <a:bodyPr/>
          <a:lstStyle/>
          <a:p>
            <a:r>
              <a:rPr lang="en-US" dirty="0" smtClean="0"/>
              <a:t>QUESTIONS</a:t>
            </a:r>
            <a:br>
              <a:rPr lang="en-US" dirty="0" smtClean="0"/>
            </a:br>
            <a:r>
              <a:rPr lang="en-US" dirty="0" smtClean="0"/>
              <a:t>FOR</a:t>
            </a:r>
            <a:br>
              <a:rPr lang="en-US" dirty="0" smtClean="0"/>
            </a:br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768230" cy="5655156"/>
          </a:xfrm>
        </p:spPr>
        <p:txBody>
          <a:bodyPr/>
          <a:lstStyle/>
          <a:p>
            <a:r>
              <a:rPr lang="en-US" dirty="0" smtClean="0"/>
              <a:t>Can a lab employee be associated with more than one lab?</a:t>
            </a:r>
          </a:p>
          <a:p>
            <a:r>
              <a:rPr lang="en-US" dirty="0" smtClean="0"/>
              <a:t>Can a lab project be associated with more than one lab?</a:t>
            </a:r>
          </a:p>
          <a:p>
            <a:r>
              <a:rPr lang="en-US" dirty="0" smtClean="0"/>
              <a:t>Can a lab employee be associated with more than one lab?</a:t>
            </a:r>
          </a:p>
          <a:p>
            <a:r>
              <a:rPr lang="en-US" dirty="0" smtClean="0"/>
              <a:t>What is the purpose of status history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 </a:t>
            </a:r>
            <a:r>
              <a:rPr lang="en-US" dirty="0" smtClean="0"/>
              <a:t>we have to limit names to 30 characters</a:t>
            </a:r>
            <a:r>
              <a:rPr lang="en-US" dirty="0" smtClean="0"/>
              <a:t>? How definite are the field limits?</a:t>
            </a:r>
            <a:endParaRPr lang="en-US" dirty="0" smtClean="0"/>
          </a:p>
          <a:p>
            <a:r>
              <a:rPr lang="en-US" dirty="0" smtClean="0"/>
              <a:t>How many tasks can be assigned to a single RFE? What is their purpose, etc</a:t>
            </a:r>
            <a:r>
              <a:rPr lang="en-US" dirty="0" smtClean="0"/>
              <a:t>.?</a:t>
            </a:r>
          </a:p>
          <a:p>
            <a:r>
              <a:rPr lang="en-US" dirty="0" smtClean="0"/>
              <a:t>Should higher ranked employees have privileges of lower ranked employees? (E.g. </a:t>
            </a:r>
            <a:r>
              <a:rPr lang="en-US" smtClean="0"/>
              <a:t>setting approval statuses)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1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APEX</a:t>
            </a:r>
            <a:br>
              <a:rPr lang="en-US" dirty="0" smtClean="0"/>
            </a:br>
            <a:r>
              <a:rPr lang="en-US" dirty="0" smtClean="0"/>
              <a:t>Prototype</a:t>
            </a:r>
            <a:br>
              <a:rPr lang="en-US" dirty="0" smtClean="0"/>
            </a:b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Pages to add employees, create new RFE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reate new Labs, create new Projects, create new Tasks</a:t>
            </a:r>
            <a:endParaRPr lang="en-US" sz="2800" dirty="0"/>
          </a:p>
          <a:p>
            <a:r>
              <a:rPr lang="en-US" sz="2800" dirty="0" smtClean="0"/>
              <a:t>Delete Restricted, Update-ONLY</a:t>
            </a:r>
          </a:p>
          <a:p>
            <a:r>
              <a:rPr lang="en-US" sz="2800" dirty="0" smtClean="0"/>
              <a:t>Responsive Design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2643</TotalTime>
  <Words>148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Schoolbook</vt:lpstr>
      <vt:lpstr>Corbel</vt:lpstr>
      <vt:lpstr>Arial</vt:lpstr>
      <vt:lpstr>Headlines</vt:lpstr>
      <vt:lpstr>Applied research labs app</vt:lpstr>
      <vt:lpstr>Conceptual model</vt:lpstr>
      <vt:lpstr>PowerPoint Presentation</vt:lpstr>
      <vt:lpstr>Logical model</vt:lpstr>
      <vt:lpstr>PowerPoint Presentation</vt:lpstr>
      <vt:lpstr>QUESTIONS FOR CUSTOMER</vt:lpstr>
      <vt:lpstr>APEX Prototype Application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347 Project review</dc:title>
  <dc:creator>Marcus Cruz</dc:creator>
  <cp:lastModifiedBy>Marcus Cruz</cp:lastModifiedBy>
  <cp:revision>21</cp:revision>
  <dcterms:created xsi:type="dcterms:W3CDTF">2015-10-26T18:59:21Z</dcterms:created>
  <dcterms:modified xsi:type="dcterms:W3CDTF">2015-10-28T21:13:39Z</dcterms:modified>
</cp:coreProperties>
</file>