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85458" autoAdjust="0"/>
  </p:normalViewPr>
  <p:slideViewPr>
    <p:cSldViewPr snapToGrid="0" snapToObjects="1">
      <p:cViewPr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f15e4</a:t>
            </a:r>
          </a:p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1" y="1914274"/>
            <a:ext cx="11111455" cy="357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4842" y="449179"/>
            <a:ext cx="82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latin typeface="+mj-lt"/>
              </a:rPr>
              <a:t>Conceptual Model</a:t>
            </a:r>
            <a:endParaRPr 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" y="1411705"/>
            <a:ext cx="8672261" cy="4813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21" y="2462463"/>
            <a:ext cx="3064041" cy="2101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6295" y="352926"/>
            <a:ext cx="87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Mobile Application 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1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0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Applied research laboratory proposal</a:t>
            </a:r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Apex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104</Words>
  <Application>Microsoft Office PowerPoint</Application>
  <PresentationFormat>Widescreen</PresentationFormat>
  <Paragraphs>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Applied Research Laboratories</vt:lpstr>
      <vt:lpstr>Data Models</vt:lpstr>
      <vt:lpstr>PowerPoint Presentation</vt:lpstr>
      <vt:lpstr>PowerPoint Presentation</vt:lpstr>
      <vt:lpstr>PowerPoint Presentation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Heena Narottam</cp:lastModifiedBy>
  <cp:revision>5</cp:revision>
  <dcterms:created xsi:type="dcterms:W3CDTF">2015-11-24T02:54:23Z</dcterms:created>
  <dcterms:modified xsi:type="dcterms:W3CDTF">2015-11-24T08:55:45Z</dcterms:modified>
</cp:coreProperties>
</file>