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49171"/>
  </p:normalViewPr>
  <p:slideViewPr>
    <p:cSldViewPr snapToGrid="0" snapToObjects="1">
      <p:cViewPr varScale="1">
        <p:scale>
          <a:sx n="58" d="100"/>
          <a:sy n="58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87</Words>
  <Application>Microsoft Macintosh PowerPoint</Application>
  <PresentationFormat>Widescreen</PresentationFormat>
  <Paragraphs>22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Applied Research Laboratories</vt:lpstr>
      <vt:lpstr>Conceptual Model</vt:lpstr>
      <vt:lpstr>Logical Model</vt:lpstr>
      <vt:lpstr>Relational Data Model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2</cp:revision>
  <dcterms:created xsi:type="dcterms:W3CDTF">2015-11-24T02:54:23Z</dcterms:created>
  <dcterms:modified xsi:type="dcterms:W3CDTF">2015-11-24T06:45:00Z</dcterms:modified>
</cp:coreProperties>
</file>