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68" r:id="rId4"/>
    <p:sldId id="26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/>
    <p:restoredTop sz="85497" autoAdjust="0"/>
  </p:normalViewPr>
  <p:slideViewPr>
    <p:cSldViewPr snapToGrid="0" snapToObjects="1">
      <p:cViewPr>
        <p:scale>
          <a:sx n="60" d="100"/>
          <a:sy n="60" d="100"/>
        </p:scale>
        <p:origin x="2552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199C2-D0FB-8B45-B678-EF2FF5086A3C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1030A-3F1F-CB4C-9072-337171970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51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conceptual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1030A-3F1F-CB4C-9072-3371719704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06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1030A-3F1F-CB4C-9072-3371719704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96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Relational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1030A-3F1F-CB4C-9072-3371719704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66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Conceptual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1030A-3F1F-CB4C-9072-3371719704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22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Description of part 2</a:t>
            </a:r>
            <a:r>
              <a:rPr lang="en-US" baseline="0" dirty="0" smtClean="0"/>
              <a:t> with a few representative screenshots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1030A-3F1F-CB4C-9072-3371719704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89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Pointer to our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r>
              <a:rPr lang="en-US" dirty="0" smtClean="0"/>
              <a:t>- saved version of our data models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ddl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Dml</a:t>
            </a:r>
            <a:r>
              <a:rPr lang="en-US" dirty="0" smtClean="0"/>
              <a:t> file with insert statements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Separate SQL file with </a:t>
            </a:r>
            <a:r>
              <a:rPr lang="en-US" dirty="0" err="1" smtClean="0"/>
              <a:t>pl</a:t>
            </a:r>
            <a:r>
              <a:rPr lang="en-US" dirty="0" smtClean="0"/>
              <a:t>/</a:t>
            </a:r>
            <a:r>
              <a:rPr lang="en-US" dirty="0" err="1" smtClean="0"/>
              <a:t>sql</a:t>
            </a:r>
            <a:r>
              <a:rPr lang="en-US" dirty="0" smtClean="0"/>
              <a:t> statements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Export of </a:t>
            </a:r>
            <a:r>
              <a:rPr lang="en-US" dirty="0" err="1" smtClean="0"/>
              <a:t>arl</a:t>
            </a:r>
            <a:r>
              <a:rPr lang="en-US" dirty="0" smtClean="0"/>
              <a:t> application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Readme file with URLS to apex applications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Part 2 </a:t>
            </a:r>
            <a:r>
              <a:rPr lang="en-US" dirty="0" err="1" smtClean="0"/>
              <a:t>ddl</a:t>
            </a:r>
            <a:r>
              <a:rPr lang="en-US" dirty="0" smtClean="0"/>
              <a:t> file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Export of part 2 apex application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Presentation documents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1030A-3F1F-CB4C-9072-3371719704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09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11/24/15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11/24/15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11/24/15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11/24/15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11/24/15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11/24/15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Applied Research Laboratories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Group f15e4</a:t>
            </a:r>
          </a:p>
          <a:p>
            <a:r>
              <a:rPr lang="en-US" dirty="0" err="1" smtClean="0"/>
              <a:t>Heena</a:t>
            </a:r>
            <a:r>
              <a:rPr lang="en-US" dirty="0" smtClean="0"/>
              <a:t> </a:t>
            </a:r>
            <a:r>
              <a:rPr lang="en-US" dirty="0" err="1" smtClean="0"/>
              <a:t>narottam</a:t>
            </a:r>
            <a:r>
              <a:rPr lang="en-US" dirty="0" smtClean="0"/>
              <a:t>, </a:t>
            </a:r>
            <a:r>
              <a:rPr lang="en-US" dirty="0" err="1" smtClean="0"/>
              <a:t>ryan</a:t>
            </a:r>
            <a:r>
              <a:rPr lang="en-US" dirty="0" smtClean="0"/>
              <a:t> </a:t>
            </a:r>
            <a:r>
              <a:rPr lang="en-US" dirty="0" err="1" smtClean="0"/>
              <a:t>spiegelman</a:t>
            </a:r>
            <a:r>
              <a:rPr lang="en-US" dirty="0" smtClean="0"/>
              <a:t>, and </a:t>
            </a:r>
            <a:r>
              <a:rPr lang="en-US" dirty="0" err="1" smtClean="0"/>
              <a:t>marcus</a:t>
            </a:r>
            <a:r>
              <a:rPr lang="en-US" dirty="0" smtClean="0"/>
              <a:t> </a:t>
            </a:r>
            <a:r>
              <a:rPr lang="en-US" dirty="0" err="1" smtClean="0"/>
              <a:t>cruz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81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91" y="1914274"/>
            <a:ext cx="11111455" cy="35721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44842" y="449179"/>
            <a:ext cx="826168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 smtClean="0">
                <a:latin typeface="+mj-lt"/>
              </a:rPr>
              <a:t>Conceptual Model</a:t>
            </a:r>
            <a:endParaRPr 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616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65" y="1411705"/>
            <a:ext cx="8672261" cy="48138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9621" y="2462463"/>
            <a:ext cx="3064041" cy="21015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36295" y="352926"/>
            <a:ext cx="8758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+mj-lt"/>
              </a:rPr>
              <a:t>Mobile Application </a:t>
            </a:r>
            <a:endParaRPr lang="en-US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933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039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Concept to reality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7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982" y="255182"/>
            <a:ext cx="7688584" cy="636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7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261" y="434777"/>
            <a:ext cx="9267456" cy="616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0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369" y="219622"/>
            <a:ext cx="9692758" cy="645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6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Application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Applied research laboratory proposal</a:t>
            </a:r>
          </a:p>
        </p:txBody>
      </p:sp>
    </p:spTree>
    <p:extLst>
      <p:ext uri="{BB962C8B-B14F-4D97-AF65-F5344CB8AC3E}">
        <p14:creationId xmlns:p14="http://schemas.microsoft.com/office/powerpoint/2010/main" val="14137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030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5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Database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Apex mobile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1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246</TotalTime>
  <Words>104</Words>
  <Application>Microsoft Macintosh PowerPoint</Application>
  <PresentationFormat>Widescreen</PresentationFormat>
  <Paragraphs>32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Applied Research Laboratories</vt:lpstr>
      <vt:lpstr>Data Models</vt:lpstr>
      <vt:lpstr>PowerPoint Presentation</vt:lpstr>
      <vt:lpstr>PowerPoint Presentation</vt:lpstr>
      <vt:lpstr>PowerPoint Presentation</vt:lpstr>
      <vt:lpstr>Our Application</vt:lpstr>
      <vt:lpstr>PowerPoint Presentation</vt:lpstr>
      <vt:lpstr>PowerPoint Presentation</vt:lpstr>
      <vt:lpstr>Animal Database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Research Laboratories</dc:title>
  <dc:creator>Marcus Cruz</dc:creator>
  <cp:lastModifiedBy>Marcus Cruz</cp:lastModifiedBy>
  <cp:revision>6</cp:revision>
  <dcterms:created xsi:type="dcterms:W3CDTF">2015-11-24T02:54:23Z</dcterms:created>
  <dcterms:modified xsi:type="dcterms:W3CDTF">2015-11-24T09:08:56Z</dcterms:modified>
</cp:coreProperties>
</file>