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85497" autoAdjust="0"/>
  </p:normalViewPr>
  <p:slideViewPr>
    <p:cSldViewPr snapToGrid="0" snapToObjects="1">
      <p:cViewPr>
        <p:scale>
          <a:sx n="60" d="100"/>
          <a:sy n="60" d="100"/>
        </p:scale>
        <p:origin x="255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9C2-D0FB-8B45-B678-EF2FF5086A3C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030A-3F1F-CB4C-9072-33717197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 of part 2</a:t>
            </a:r>
            <a:r>
              <a:rPr lang="en-US" baseline="0" dirty="0" smtClean="0"/>
              <a:t> with a few representative screenshots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 to our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- saved version of our data models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ddl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Dml</a:t>
            </a:r>
            <a:r>
              <a:rPr lang="en-US" dirty="0" smtClean="0"/>
              <a:t> file with insert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Separate SQL file with </a:t>
            </a:r>
            <a:r>
              <a:rPr lang="en-US" dirty="0" err="1" smtClean="0"/>
              <a:t>pl</a:t>
            </a:r>
            <a:r>
              <a:rPr lang="en-US" dirty="0" smtClean="0"/>
              <a:t>/</a:t>
            </a:r>
            <a:r>
              <a:rPr lang="en-US" dirty="0" err="1" smtClean="0"/>
              <a:t>sql</a:t>
            </a:r>
            <a:r>
              <a:rPr lang="en-US" dirty="0" smtClean="0"/>
              <a:t>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</a:t>
            </a:r>
            <a:r>
              <a:rPr lang="en-US" dirty="0" err="1" smtClean="0"/>
              <a:t>arl</a:t>
            </a:r>
            <a:r>
              <a:rPr lang="en-US" dirty="0" smtClean="0"/>
              <a:t>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Readme file with URLS to apex applications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Part 2 </a:t>
            </a:r>
            <a:r>
              <a:rPr lang="en-US" dirty="0" err="1" smtClean="0"/>
              <a:t>ddl</a:t>
            </a:r>
            <a:r>
              <a:rPr lang="en-US" dirty="0" smtClean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part 2 apex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Presentation documents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Research Laboratories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f15e4</a:t>
            </a:r>
          </a:p>
          <a:p>
            <a:r>
              <a:rPr lang="en-US" dirty="0" err="1" smtClean="0"/>
              <a:t>Heena</a:t>
            </a:r>
            <a:r>
              <a:rPr lang="en-US" dirty="0" smtClean="0"/>
              <a:t> </a:t>
            </a:r>
            <a:r>
              <a:rPr lang="en-US" dirty="0" err="1" smtClean="0"/>
              <a:t>narottam</a:t>
            </a:r>
            <a:r>
              <a:rPr lang="en-US" dirty="0" smtClean="0"/>
              <a:t>, </a:t>
            </a:r>
            <a:r>
              <a:rPr lang="en-US" dirty="0" err="1" smtClean="0"/>
              <a:t>ryan</a:t>
            </a:r>
            <a:r>
              <a:rPr lang="en-US" dirty="0" smtClean="0"/>
              <a:t> </a:t>
            </a:r>
            <a:r>
              <a:rPr lang="en-US" dirty="0" err="1" smtClean="0"/>
              <a:t>spiegelman</a:t>
            </a:r>
            <a:r>
              <a:rPr lang="en-US" dirty="0" smtClean="0"/>
              <a:t>, and </a:t>
            </a:r>
            <a:r>
              <a:rPr lang="en-US" dirty="0" err="1" smtClean="0"/>
              <a:t>marcus</a:t>
            </a:r>
            <a:r>
              <a:rPr lang="en-US" dirty="0" smtClean="0"/>
              <a:t> </a:t>
            </a:r>
            <a:r>
              <a:rPr lang="en-US" dirty="0" err="1" smtClean="0"/>
              <a:t>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1" y="1914274"/>
            <a:ext cx="11111455" cy="357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4842" y="449179"/>
            <a:ext cx="82616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>
                <a:latin typeface="+mj-lt"/>
              </a:rPr>
              <a:t>Conceptual Model</a:t>
            </a:r>
            <a:endParaRPr 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1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" y="1411705"/>
            <a:ext cx="8672261" cy="4813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621" y="2462463"/>
            <a:ext cx="3064041" cy="2101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6295" y="352926"/>
            <a:ext cx="875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Mobile Application 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93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 to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82" y="255182"/>
            <a:ext cx="7688584" cy="63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61" y="434777"/>
            <a:ext cx="9267456" cy="61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69" y="219622"/>
            <a:ext cx="9692758" cy="6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Applied research laboratory proposal</a:t>
            </a:r>
          </a:p>
        </p:txBody>
      </p:sp>
    </p:spTree>
    <p:extLst>
      <p:ext uri="{BB962C8B-B14F-4D97-AF65-F5344CB8AC3E}">
        <p14:creationId xmlns:p14="http://schemas.microsoft.com/office/powerpoint/2010/main" val="1413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3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Apex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104</Words>
  <Application>Microsoft Macintosh PowerPoint</Application>
  <PresentationFormat>Widescreen</PresentationFormat>
  <Paragraphs>32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Applied Research Laboratories</vt:lpstr>
      <vt:lpstr>Data Models</vt:lpstr>
      <vt:lpstr>PowerPoint Presentation</vt:lpstr>
      <vt:lpstr>PowerPoint Presentation</vt:lpstr>
      <vt:lpstr>PowerPoint Presentation</vt:lpstr>
      <vt:lpstr>Our Application</vt:lpstr>
      <vt:lpstr>PowerPoint Presentation</vt:lpstr>
      <vt:lpstr>PowerPoint Presentation</vt:lpstr>
      <vt:lpstr>Animal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Research Laboratories</dc:title>
  <dc:creator>Marcus Cruz</dc:creator>
  <cp:lastModifiedBy>Marcus Cruz</cp:lastModifiedBy>
  <cp:revision>6</cp:revision>
  <dcterms:created xsi:type="dcterms:W3CDTF">2015-11-24T02:54:23Z</dcterms:created>
  <dcterms:modified xsi:type="dcterms:W3CDTF">2015-11-24T09:10:32Z</dcterms:modified>
</cp:coreProperties>
</file>