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49171"/>
  </p:normalViewPr>
  <p:slideViewPr>
    <p:cSldViewPr snapToGrid="0" snapToObjects="1">
      <p:cViewPr varScale="1">
        <p:scale>
          <a:sx n="58" d="100"/>
          <a:sy n="58" d="100"/>
        </p:scale>
        <p:origin x="2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199C2-D0FB-8B45-B678-EF2FF5086A3C}" type="datetimeFigureOut">
              <a:rPr lang="en-US" smtClean="0"/>
              <a:t>11/24/15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030A-3F1F-CB4C-9072-337171970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 of part 2</a:t>
            </a:r>
            <a:r>
              <a:rPr lang="en-US" baseline="0" dirty="0" smtClean="0"/>
              <a:t> with a few representative 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9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 to our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- saved version of our data models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ddl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Dml</a:t>
            </a:r>
            <a:r>
              <a:rPr lang="en-US" dirty="0" smtClean="0"/>
              <a:t> file with insert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Separate SQL file with </a:t>
            </a:r>
            <a:r>
              <a:rPr lang="en-US" dirty="0" err="1" smtClean="0"/>
              <a:t>pl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 statements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</a:t>
            </a:r>
            <a:r>
              <a:rPr lang="en-US" dirty="0" err="1" smtClean="0"/>
              <a:t>arl</a:t>
            </a:r>
            <a:r>
              <a:rPr lang="en-US" dirty="0" smtClean="0"/>
              <a:t>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Readme file with URLS to apex applications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Part 2 </a:t>
            </a:r>
            <a:r>
              <a:rPr lang="en-US" dirty="0" err="1" smtClean="0"/>
              <a:t>ddl</a:t>
            </a:r>
            <a:r>
              <a:rPr lang="en-US" dirty="0" smtClean="0"/>
              <a:t>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Export of part 2 apex application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Presentation documents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1030A-3F1F-CB4C-9072-3371719704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Research Laboratories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Heena</a:t>
            </a:r>
            <a:r>
              <a:rPr lang="en-US" dirty="0" smtClean="0"/>
              <a:t> </a:t>
            </a:r>
            <a:r>
              <a:rPr lang="en-US" dirty="0" err="1" smtClean="0"/>
              <a:t>narottam</a:t>
            </a:r>
            <a:r>
              <a:rPr lang="en-US" dirty="0" smtClean="0"/>
              <a:t>, </a:t>
            </a:r>
            <a:r>
              <a:rPr lang="en-US" dirty="0" err="1" smtClean="0"/>
              <a:t>ryan</a:t>
            </a:r>
            <a:r>
              <a:rPr lang="en-US" dirty="0" smtClean="0"/>
              <a:t> </a:t>
            </a:r>
            <a:r>
              <a:rPr lang="en-US" dirty="0" err="1" smtClean="0"/>
              <a:t>spiegelman</a:t>
            </a:r>
            <a:r>
              <a:rPr lang="en-US" dirty="0" smtClean="0"/>
              <a:t>, and </a:t>
            </a:r>
            <a:r>
              <a:rPr lang="en-US" dirty="0" err="1" smtClean="0"/>
              <a:t>marcus</a:t>
            </a:r>
            <a:r>
              <a:rPr lang="en-US" dirty="0" smtClean="0"/>
              <a:t> </a:t>
            </a:r>
            <a:r>
              <a:rPr lang="en-US" dirty="0" err="1" smtClean="0"/>
              <a:t>cruz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8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16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3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3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to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1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0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30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1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</TotalTime>
  <Words>91</Words>
  <Application>Microsoft Macintosh PowerPoint</Application>
  <PresentationFormat>Widescreen</PresentationFormat>
  <Paragraphs>27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Applied Research Laboratories</vt:lpstr>
      <vt:lpstr>Data Models</vt:lpstr>
      <vt:lpstr>PowerPoint Presentation</vt:lpstr>
      <vt:lpstr>PowerPoint Presentation</vt:lpstr>
      <vt:lpstr>PowerPoint Presentation</vt:lpstr>
      <vt:lpstr>Our Application</vt:lpstr>
      <vt:lpstr>PowerPoint Presentation</vt:lpstr>
      <vt:lpstr>PowerPoint Presentation</vt:lpstr>
      <vt:lpstr>Animal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Research Laboratories</dc:title>
  <dc:creator>Marcus Cruz</dc:creator>
  <cp:lastModifiedBy>Marcus Cruz</cp:lastModifiedBy>
  <cp:revision>3</cp:revision>
  <dcterms:created xsi:type="dcterms:W3CDTF">2015-11-24T02:54:23Z</dcterms:created>
  <dcterms:modified xsi:type="dcterms:W3CDTF">2015-11-24T06:46:35Z</dcterms:modified>
</cp:coreProperties>
</file>