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49171"/>
  </p:normalViewPr>
  <p:slideViewPr>
    <p:cSldViewPr snapToGrid="0" snapToObjects="1">
      <p:cViewPr varScale="1">
        <p:scale>
          <a:sx n="58" d="100"/>
          <a:sy n="58" d="100"/>
        </p:scale>
        <p:origin x="2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9C2-D0FB-8B45-B678-EF2FF5086A3C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030A-3F1F-CB4C-9072-33717197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of part 2</a:t>
            </a:r>
            <a:r>
              <a:rPr lang="en-US" baseline="0" dirty="0" smtClean="0"/>
              <a:t> with a few representative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to 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- saved version of our data models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ddl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Dml</a:t>
            </a:r>
            <a:r>
              <a:rPr lang="en-US" dirty="0" smtClean="0"/>
              <a:t> file with insert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Separate SQL file with </a:t>
            </a:r>
            <a:r>
              <a:rPr lang="en-US" dirty="0" err="1" smtClean="0"/>
              <a:t>pl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</a:t>
            </a:r>
            <a:r>
              <a:rPr lang="en-US" dirty="0" err="1" smtClean="0"/>
              <a:t>arl</a:t>
            </a:r>
            <a:r>
              <a:rPr lang="en-US" dirty="0" smtClean="0"/>
              <a:t>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Readme file with URLS to apex applications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Part 2 </a:t>
            </a:r>
            <a:r>
              <a:rPr lang="en-US" dirty="0" err="1" smtClean="0"/>
              <a:t>ddl</a:t>
            </a:r>
            <a:r>
              <a:rPr lang="en-US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part 2 apex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Presentation documents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Research Laboratories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f15e4</a:t>
            </a:r>
          </a:p>
          <a:p>
            <a:r>
              <a:rPr lang="en-US" dirty="0" err="1" smtClean="0"/>
              <a:t>Heena</a:t>
            </a:r>
            <a:r>
              <a:rPr lang="en-US" dirty="0" smtClean="0"/>
              <a:t> </a:t>
            </a:r>
            <a:r>
              <a:rPr lang="en-US" dirty="0" err="1" smtClean="0"/>
              <a:t>narottam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</a:t>
            </a:r>
            <a:r>
              <a:rPr lang="en-US" dirty="0" err="1" smtClean="0"/>
              <a:t>spiegelman</a:t>
            </a:r>
            <a:r>
              <a:rPr lang="en-US" dirty="0" smtClean="0"/>
              <a:t>, and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16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3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to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1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0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Applied research laboratory proposal</a:t>
            </a:r>
          </a:p>
        </p:txBody>
      </p:sp>
    </p:spTree>
    <p:extLst>
      <p:ext uri="{BB962C8B-B14F-4D97-AF65-F5344CB8AC3E}">
        <p14:creationId xmlns:p14="http://schemas.microsoft.com/office/powerpoint/2010/main" val="1413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Apex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1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100</Words>
  <Application>Microsoft Macintosh PowerPoint</Application>
  <PresentationFormat>Widescreen</PresentationFormat>
  <Paragraphs>30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Applied Research Laboratories</vt:lpstr>
      <vt:lpstr>Data Models</vt:lpstr>
      <vt:lpstr>PowerPoint Presentation</vt:lpstr>
      <vt:lpstr>PowerPoint Presentation</vt:lpstr>
      <vt:lpstr>PowerPoint Presentation</vt:lpstr>
      <vt:lpstr>Our Application</vt:lpstr>
      <vt:lpstr>PowerPoint Presentation</vt:lpstr>
      <vt:lpstr>PowerPoint Presentation</vt:lpstr>
      <vt:lpstr>Animal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Research Laboratories</dc:title>
  <dc:creator>Marcus Cruz</dc:creator>
  <cp:lastModifiedBy>Marcus Cruz</cp:lastModifiedBy>
  <cp:revision>4</cp:revision>
  <dcterms:created xsi:type="dcterms:W3CDTF">2015-11-24T02:54:23Z</dcterms:created>
  <dcterms:modified xsi:type="dcterms:W3CDTF">2015-11-24T06:48:19Z</dcterms:modified>
</cp:coreProperties>
</file>