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2" r:id="rId4"/>
    <p:sldId id="260" r:id="rId5"/>
    <p:sldId id="261" r:id="rId6"/>
    <p:sldId id="259" r:id="rId7"/>
    <p:sldId id="257" r:id="rId8"/>
    <p:sldId id="265" r:id="rId9"/>
    <p:sldId id="267" r:id="rId10"/>
    <p:sldId id="271" r:id="rId11"/>
    <p:sldId id="270" r:id="rId12"/>
    <p:sldId id="27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42" autoAdjust="0"/>
  </p:normalViewPr>
  <p:slideViewPr>
    <p:cSldViewPr snapToGrid="0" snapToObjects="1">
      <p:cViewPr varScale="1">
        <p:scale>
          <a:sx n="66" d="100"/>
          <a:sy n="66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D88C-0FAE-C44E-AAEB-B2152DD4B707}" type="datetimeFigureOut">
              <a:rPr lang="en-US" smtClean="0"/>
              <a:t>12/4/12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2E50-8BD6-1340-87F5-351989B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working</a:t>
            </a:r>
            <a:r>
              <a:rPr lang="en-US" baseline="0" dirty="0" smtClean="0"/>
              <a:t> version</a:t>
            </a:r>
          </a:p>
          <a:p>
            <a:r>
              <a:rPr lang="en-US" baseline="0" dirty="0" smtClean="0"/>
              <a:t>	show in </a:t>
            </a:r>
            <a:r>
              <a:rPr lang="en-US" baseline="0" dirty="0" err="1" smtClean="0"/>
              <a:t>wireshark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Show redirect version</a:t>
            </a:r>
          </a:p>
          <a:p>
            <a:r>
              <a:rPr lang="en-US" baseline="0" dirty="0" smtClean="0"/>
              <a:t>	show old and new payload</a:t>
            </a:r>
          </a:p>
          <a:p>
            <a:r>
              <a:rPr lang="en-US" baseline="0" dirty="0" smtClean="0"/>
              <a:t>	show in </a:t>
            </a:r>
            <a:r>
              <a:rPr lang="en-US" baseline="0" dirty="0" err="1" smtClean="0"/>
              <a:t>wireshark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E50-8BD6-1340-87F5-351989BF4F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fix the problem</a:t>
            </a:r>
          </a:p>
          <a:p>
            <a:r>
              <a:rPr lang="en-US" dirty="0" smtClean="0"/>
              <a:t>	not scalable</a:t>
            </a:r>
          </a:p>
          <a:p>
            <a:r>
              <a:rPr lang="en-US" dirty="0" smtClean="0"/>
              <a:t>	out</a:t>
            </a:r>
            <a:r>
              <a:rPr lang="en-US" baseline="0" dirty="0" smtClean="0"/>
              <a:t> of sync</a:t>
            </a:r>
          </a:p>
          <a:p>
            <a:r>
              <a:rPr lang="en-US" baseline="0" dirty="0" smtClean="0"/>
              <a:t>	top level domains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 authentication process</a:t>
            </a:r>
          </a:p>
          <a:p>
            <a:r>
              <a:rPr lang="en-US" baseline="0" dirty="0" smtClean="0"/>
              <a:t>	one time passwords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 network architecture </a:t>
            </a:r>
          </a:p>
          <a:p>
            <a:r>
              <a:rPr lang="en-US" baseline="0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E50-8BD6-1340-87F5-351989BF4F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3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1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44CB-0D3F-1843-BA46-E3D6C5C4EAA0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28A-5C36-7C42-A299-80C68A6F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968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272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Redirect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smtClean="0"/>
              <a:t>Christensen, Phil Lundrigan, Mark </a:t>
            </a:r>
            <a:r>
              <a:rPr lang="en-US" dirty="0" err="1" smtClean="0"/>
              <a:t>Thueson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2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Passwords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Using a secondary trusted association (cell phone), send a one time password to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Requires a secondary trusted association</a:t>
            </a:r>
          </a:p>
          <a:p>
            <a:r>
              <a:rPr lang="en-US" dirty="0" smtClean="0"/>
              <a:t>Requires addition time and effort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3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Level Fix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Keep list of HTTPS websites</a:t>
            </a:r>
          </a:p>
          <a:p>
            <a:pPr lvl="1"/>
            <a:r>
              <a:rPr lang="en-US" dirty="0" smtClean="0"/>
              <a:t>Automatically changes HTTP request to HTTPS request for initial connection</a:t>
            </a:r>
          </a:p>
          <a:p>
            <a:pPr lvl="1"/>
            <a:r>
              <a:rPr lang="en-US" dirty="0" smtClean="0"/>
              <a:t>Removes need for redirect packet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Not scalable</a:t>
            </a:r>
          </a:p>
          <a:p>
            <a:r>
              <a:rPr lang="en-US" dirty="0" smtClean="0"/>
              <a:t>Browser out of sync with real Internet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8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808" y="2485591"/>
            <a:ext cx="83695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Transport layer needs to be secure!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530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338"/>
            <a:ext cx="8229600" cy="562582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4152"/>
              </a:spcBef>
              <a:buNone/>
            </a:pPr>
            <a:r>
              <a:rPr lang="en-US" sz="4800" dirty="0" smtClean="0"/>
              <a:t>Introduction to problem</a:t>
            </a:r>
          </a:p>
          <a:p>
            <a:pPr marL="0" indent="0">
              <a:spcBef>
                <a:spcPts val="4152"/>
              </a:spcBef>
              <a:buNone/>
            </a:pPr>
            <a:r>
              <a:rPr lang="en-US" sz="4800" dirty="0" smtClean="0"/>
              <a:t>Related work</a:t>
            </a:r>
          </a:p>
          <a:p>
            <a:pPr marL="0" indent="0">
              <a:spcBef>
                <a:spcPts val="4152"/>
              </a:spcBef>
              <a:buNone/>
            </a:pPr>
            <a:r>
              <a:rPr lang="en-US" sz="4800" dirty="0" smtClean="0"/>
              <a:t>Demo</a:t>
            </a:r>
          </a:p>
          <a:p>
            <a:pPr marL="0" indent="0">
              <a:spcBef>
                <a:spcPts val="4152"/>
              </a:spcBef>
              <a:buNone/>
            </a:pPr>
            <a:r>
              <a:rPr lang="en-US" sz="4800" dirty="0" smtClean="0"/>
              <a:t>Proposed solutions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675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968"/>
              </a:spcBef>
            </a:pPr>
            <a:r>
              <a:rPr lang="en-US" dirty="0" smtClean="0"/>
              <a:t>Compromised middle node</a:t>
            </a:r>
          </a:p>
          <a:p>
            <a:pPr lvl="1">
              <a:spcBef>
                <a:spcPts val="1368"/>
              </a:spcBef>
            </a:pPr>
            <a:r>
              <a:rPr lang="en-US" dirty="0" smtClean="0"/>
              <a:t>Compromised access point</a:t>
            </a:r>
          </a:p>
          <a:p>
            <a:pPr lvl="1">
              <a:spcBef>
                <a:spcPts val="1368"/>
              </a:spcBef>
            </a:pPr>
            <a:r>
              <a:rPr lang="en-US" dirty="0" smtClean="0"/>
              <a:t>ARP Cache poisoning</a:t>
            </a:r>
          </a:p>
          <a:p>
            <a:pPr lvl="1">
              <a:spcBef>
                <a:spcPts val="1368"/>
              </a:spcBef>
            </a:pPr>
            <a:r>
              <a:rPr lang="en-US" dirty="0" smtClean="0"/>
              <a:t>etc. </a:t>
            </a:r>
          </a:p>
          <a:p>
            <a:pPr>
              <a:spcBef>
                <a:spcPts val="1968"/>
              </a:spcBef>
            </a:pPr>
            <a:r>
              <a:rPr lang="en-US" dirty="0" smtClean="0"/>
              <a:t>Middle node has access to all traffic coming and 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rmal Redi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" y="0"/>
            <a:ext cx="746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direct At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869"/>
            <a:ext cx="9144000" cy="57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2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Network Architecture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endParaRPr lang="en-US" dirty="0" smtClean="0"/>
          </a:p>
          <a:p>
            <a:r>
              <a:rPr lang="en-US" dirty="0" smtClean="0"/>
              <a:t>Content Centric Networking</a:t>
            </a:r>
          </a:p>
          <a:p>
            <a:r>
              <a:rPr lang="en-US" dirty="0"/>
              <a:t>P</a:t>
            </a:r>
            <a:r>
              <a:rPr lang="en-US" dirty="0" smtClean="0"/>
              <a:t>roposed architectural fixes discussed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5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142</Words>
  <Application>Microsoft Macintosh PowerPoint</Application>
  <PresentationFormat>On-screen Show (4:3)</PresentationFormat>
  <Paragraphs>53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HTTP Redirect Attack</vt:lpstr>
      <vt:lpstr>PowerPoint Presentation</vt:lpstr>
      <vt:lpstr>Adversary Model</vt:lpstr>
      <vt:lpstr>PowerPoint Presentation</vt:lpstr>
      <vt:lpstr>PowerPoint Presentation</vt:lpstr>
      <vt:lpstr>Related Work</vt:lpstr>
      <vt:lpstr>Demo</vt:lpstr>
      <vt:lpstr>Solutions</vt:lpstr>
      <vt:lpstr>Network Architecture Fix</vt:lpstr>
      <vt:lpstr>One Time Passwords</vt:lpstr>
      <vt:lpstr>Browser Level Fix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Lundrigan</dc:creator>
  <cp:lastModifiedBy>Philip Lundrigan</cp:lastModifiedBy>
  <cp:revision>9</cp:revision>
  <dcterms:created xsi:type="dcterms:W3CDTF">2012-12-04T17:59:22Z</dcterms:created>
  <dcterms:modified xsi:type="dcterms:W3CDTF">2012-12-04T19:52:16Z</dcterms:modified>
</cp:coreProperties>
</file>