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450" r:id="rId2"/>
    <p:sldId id="454" r:id="rId3"/>
    <p:sldId id="455" r:id="rId4"/>
    <p:sldId id="456" r:id="rId5"/>
    <p:sldId id="457" r:id="rId6"/>
    <p:sldId id="458" r:id="rId7"/>
    <p:sldId id="459" r:id="rId8"/>
    <p:sldId id="451" r:id="rId9"/>
    <p:sldId id="452" r:id="rId10"/>
    <p:sldId id="453" r:id="rId11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6699"/>
    <a:srgbClr val="FFFF99"/>
    <a:srgbClr val="009900"/>
    <a:srgbClr val="006666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4150" autoAdjust="0"/>
  </p:normalViewPr>
  <p:slideViewPr>
    <p:cSldViewPr snapToGrid="0">
      <p:cViewPr varScale="1">
        <p:scale>
          <a:sx n="96" d="100"/>
          <a:sy n="96" d="100"/>
        </p:scale>
        <p:origin x="1956" y="84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68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734C6-FE72-4048-933F-D8AB9E486ABE}" type="datetimeFigureOut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175E-2A9E-4B2E-A22F-677677C3A7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1863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A271-BBE5-4424-914B-DEB0148A60A3}" type="datetimeFigureOut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E8AA3-A5A7-48D7-A1D6-6E9CD12DA0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5484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5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5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1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84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823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0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9666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111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05731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044874"/>
            <a:ext cx="6400800" cy="167819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8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5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59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85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87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111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4097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6980"/>
            <a:ext cx="8229600" cy="4749184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872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4310" y="1126148"/>
            <a:ext cx="7979752" cy="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6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87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111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097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872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4310" y="1126148"/>
            <a:ext cx="7979752" cy="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3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 descr="87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1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2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 descr="87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1114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205731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371600" y="4044874"/>
            <a:ext cx="6400800" cy="167819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75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1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79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98EE-AF22-4A25-B80C-CE6C6430C8E5}" type="datetimeFigureOut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98EE-AF22-4A25-B80C-CE6C6430C8E5}" type="datetimeFigureOut">
              <a:rPr lang="zh-CN" altLang="en-US" smtClean="0"/>
              <a:pPr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C0F0-48EA-4AF4-8714-1985B2A8A1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73" r:id="rId4"/>
    <p:sldLayoutId id="2147483674" r:id="rId5"/>
    <p:sldLayoutId id="2147483668" r:id="rId6"/>
    <p:sldLayoutId id="2147483664" r:id="rId7"/>
    <p:sldLayoutId id="2147483665" r:id="rId8"/>
    <p:sldLayoutId id="2147483666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649" y="276225"/>
            <a:ext cx="6613464" cy="1004888"/>
          </a:xfrm>
        </p:spPr>
        <p:txBody>
          <a:bodyPr/>
          <a:lstStyle/>
          <a:p>
            <a:r>
              <a:rPr lang="zh-CN" altLang="en-US" dirty="0"/>
              <a:t>结果展示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AB71D8-A81B-475F-8B75-3BEC5CEE1C39}"/>
              </a:ext>
            </a:extLst>
          </p:cNvPr>
          <p:cNvSpPr txBox="1"/>
          <p:nvPr/>
        </p:nvSpPr>
        <p:spPr>
          <a:xfrm>
            <a:off x="602901" y="158764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简单立方体 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v2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8538BA-311C-455D-BE28-EFE4D76C4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054" y="4026081"/>
            <a:ext cx="3106946" cy="28319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B553FA-6E37-479E-96C5-75D12F6EF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078" y="3525192"/>
            <a:ext cx="3458467" cy="30565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A7DA6F-16BE-4532-9DA6-9A33D4678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16810"/>
            <a:ext cx="3025350" cy="30411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C5C962B-B3B6-44C8-A031-43DC9E621A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221600"/>
            <a:ext cx="2791969" cy="2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9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649" y="276225"/>
            <a:ext cx="6613464" cy="1004888"/>
          </a:xfrm>
        </p:spPr>
        <p:txBody>
          <a:bodyPr/>
          <a:lstStyle/>
          <a:p>
            <a:r>
              <a:rPr lang="zh-CN" altLang="en-US" dirty="0"/>
              <a:t>结果展示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903" y="1674421"/>
            <a:ext cx="7613567" cy="441840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B0FD0C-6069-42DD-86DC-7CCE347948C1}"/>
              </a:ext>
            </a:extLst>
          </p:cNvPr>
          <p:cNvSpPr txBox="1"/>
          <p:nvPr/>
        </p:nvSpPr>
        <p:spPr>
          <a:xfrm>
            <a:off x="181997" y="13388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Timber house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8BF8C6-63E4-4EFD-A00B-F4EC2908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94" y="1898374"/>
            <a:ext cx="2151203" cy="28653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6E2352-7A28-4D99-8818-EDC4C5C38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913" y="3891997"/>
            <a:ext cx="2550773" cy="28653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3BEA0D-0D56-4413-A9FE-34C2F1D44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009" y="3833167"/>
            <a:ext cx="2468208" cy="29830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FF195E-2AEE-45AA-AF72-04C23E4D7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832" y="1281113"/>
            <a:ext cx="2565430" cy="311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8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649" y="276225"/>
            <a:ext cx="6613464" cy="1004888"/>
          </a:xfrm>
        </p:spPr>
        <p:txBody>
          <a:bodyPr/>
          <a:lstStyle/>
          <a:p>
            <a:r>
              <a:rPr lang="zh-CN" altLang="en-US" dirty="0"/>
              <a:t>结果展示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AB71D8-A81B-475F-8B75-3BEC5CEE1C39}"/>
              </a:ext>
            </a:extLst>
          </p:cNvPr>
          <p:cNvSpPr txBox="1"/>
          <p:nvPr/>
        </p:nvSpPr>
        <p:spPr>
          <a:xfrm>
            <a:off x="602901" y="158764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Angular_Block_Sm_line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v6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DB4BF8-F994-4525-8A66-D759BA94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71" y="4304371"/>
            <a:ext cx="2199787" cy="25536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825522-2F36-4156-AE7E-3E4F91C77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2" y="3429000"/>
            <a:ext cx="3065234" cy="34814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68F315-54EB-491F-ADF1-36BE2B84E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173" y="3428999"/>
            <a:ext cx="2765365" cy="34814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82D11B-6BF4-4FA5-9310-567E3C988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502" y="1270137"/>
            <a:ext cx="2199787" cy="28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2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649" y="276225"/>
            <a:ext cx="6613464" cy="1004888"/>
          </a:xfrm>
        </p:spPr>
        <p:txBody>
          <a:bodyPr/>
          <a:lstStyle/>
          <a:p>
            <a:r>
              <a:rPr lang="zh-CN" altLang="en-US" dirty="0"/>
              <a:t>结果展示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AB71D8-A81B-475F-8B75-3BEC5CEE1C39}"/>
              </a:ext>
            </a:extLst>
          </p:cNvPr>
          <p:cNvSpPr txBox="1"/>
          <p:nvPr/>
        </p:nvSpPr>
        <p:spPr>
          <a:xfrm>
            <a:off x="602901" y="158764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cuboctahedron_to_dual_line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v4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575EBC-CCDF-442E-8208-E8CE7E1F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459" y="4070937"/>
            <a:ext cx="2598541" cy="27870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64DD6E-FF26-47BF-A882-2696AE974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75" y="2166731"/>
            <a:ext cx="2929998" cy="31753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A79ED8-321A-4AF3-8170-F21B774DD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173" y="3617329"/>
            <a:ext cx="2776624" cy="31753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60D167-2EC7-4849-B99F-A88B782EA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358" y="1281113"/>
            <a:ext cx="2598541" cy="26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9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649" y="276225"/>
            <a:ext cx="6613464" cy="1004888"/>
          </a:xfrm>
        </p:spPr>
        <p:txBody>
          <a:bodyPr/>
          <a:lstStyle/>
          <a:p>
            <a:r>
              <a:rPr lang="zh-CN" altLang="en-US" dirty="0"/>
              <a:t>结果展示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AB71D8-A81B-475F-8B75-3BEC5CEE1C39}"/>
              </a:ext>
            </a:extLst>
          </p:cNvPr>
          <p:cNvSpPr txBox="1"/>
          <p:nvPr/>
        </p:nvSpPr>
        <p:spPr>
          <a:xfrm>
            <a:off x="602901" y="158764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j9_line v15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31A792-2A09-493D-88BE-DDBFE5F7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79" y="2113898"/>
            <a:ext cx="2925294" cy="30068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39E9BF-E238-4AD5-8B9E-C619F02BC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173" y="3522629"/>
            <a:ext cx="2900651" cy="31962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482A7E-51DC-4847-9EFE-C7A745825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901" y="1281113"/>
            <a:ext cx="2441832" cy="25167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EE02F2-C0CA-4C4A-B825-ED3AD4534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349" y="3977971"/>
            <a:ext cx="2900651" cy="288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7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649" y="276225"/>
            <a:ext cx="6613464" cy="1004888"/>
          </a:xfrm>
        </p:spPr>
        <p:txBody>
          <a:bodyPr/>
          <a:lstStyle/>
          <a:p>
            <a:r>
              <a:rPr lang="zh-CN" altLang="en-US" dirty="0"/>
              <a:t>结果展示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AB71D8-A81B-475F-8B75-3BEC5CEE1C39}"/>
              </a:ext>
            </a:extLst>
          </p:cNvPr>
          <p:cNvSpPr txBox="1"/>
          <p:nvPr/>
        </p:nvSpPr>
        <p:spPr>
          <a:xfrm>
            <a:off x="602901" y="158764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laser_chess_pyramid_line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v16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2ACF7C-B762-4C07-B84C-225CACD99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003" y="1158683"/>
            <a:ext cx="2713186" cy="28192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9BDE88-1A6C-4AA9-9E73-3376E5A06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424" y="3857520"/>
            <a:ext cx="2296576" cy="30004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81429D-0976-41FB-81D2-1014D3FFA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98" y="1956972"/>
            <a:ext cx="2803527" cy="35226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358D70-39EB-4783-A064-B3921130A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303" y="3808122"/>
            <a:ext cx="3557394" cy="30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649" y="276225"/>
            <a:ext cx="6613464" cy="1004888"/>
          </a:xfrm>
        </p:spPr>
        <p:txBody>
          <a:bodyPr/>
          <a:lstStyle/>
          <a:p>
            <a:r>
              <a:rPr lang="zh-CN" altLang="en-US" dirty="0"/>
              <a:t>结果展示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AB71D8-A81B-475F-8B75-3BEC5CEE1C39}"/>
              </a:ext>
            </a:extLst>
          </p:cNvPr>
          <p:cNvSpPr txBox="1"/>
          <p:nvPr/>
        </p:nvSpPr>
        <p:spPr>
          <a:xfrm>
            <a:off x="602901" y="158764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pyramid_box_lid_line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v7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3705B7-EAD7-44B4-AB7F-3B3DDB2E5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0721"/>
            <a:ext cx="2342445" cy="23932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858BAB-3A3F-4966-832C-8DDA2A980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79309"/>
            <a:ext cx="2577013" cy="26786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54F0A1-3EB6-4499-BC3D-A95325BB6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633" y="2275537"/>
            <a:ext cx="2796282" cy="34685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67CAF3-4B7F-4B0D-BF46-D4A2201FB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7390" y="3227336"/>
            <a:ext cx="330734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5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649" y="276225"/>
            <a:ext cx="6613464" cy="1004888"/>
          </a:xfrm>
        </p:spPr>
        <p:txBody>
          <a:bodyPr/>
          <a:lstStyle/>
          <a:p>
            <a:r>
              <a:rPr lang="zh-CN" altLang="en-US" dirty="0"/>
              <a:t>结果展示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AB71D8-A81B-475F-8B75-3BEC5CEE1C39}"/>
              </a:ext>
            </a:extLst>
          </p:cNvPr>
          <p:cNvSpPr txBox="1"/>
          <p:nvPr/>
        </p:nvSpPr>
        <p:spPr>
          <a:xfrm>
            <a:off x="602901" y="158764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yellow-2_line v19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97BF37-F1B1-4D90-A8BA-B6313725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" y="2027796"/>
            <a:ext cx="2246244" cy="2478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ECF939-9673-44CF-85AD-988E016EA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720" y="1281113"/>
            <a:ext cx="2206487" cy="26494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DB61B9-3110-433B-97F9-4E588C630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389" y="4201136"/>
            <a:ext cx="2938710" cy="26568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8B6F5D-3B43-4A4D-B896-B4C73163E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701" y="3267046"/>
            <a:ext cx="2792499" cy="28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2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649" y="276225"/>
            <a:ext cx="6613464" cy="1004888"/>
          </a:xfrm>
        </p:spPr>
        <p:txBody>
          <a:bodyPr/>
          <a:lstStyle/>
          <a:p>
            <a:r>
              <a:rPr lang="zh-CN" altLang="en-US" dirty="0"/>
              <a:t>结果展示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903" y="1674421"/>
            <a:ext cx="7613567" cy="441840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CN" sz="3200" dirty="0"/>
            </a:b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0A72B8-9FDB-4070-87A2-95AF20EDE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847" y="1428171"/>
            <a:ext cx="4732774" cy="27165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E0CCCF-6C64-4D7F-9426-29CFF6167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348" y="4351130"/>
            <a:ext cx="5047273" cy="24703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B0FD0C-6069-42DD-86DC-7CCE347948C1}"/>
              </a:ext>
            </a:extLst>
          </p:cNvPr>
          <p:cNvSpPr txBox="1"/>
          <p:nvPr/>
        </p:nvSpPr>
        <p:spPr>
          <a:xfrm>
            <a:off x="181997" y="13388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深圳先进技术研究院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36B5FB-762F-40C8-B0DA-0A79C94EB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52" y="4254661"/>
            <a:ext cx="3065576" cy="25202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F5AE1B-1E61-4775-8D2D-9FAA7311E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779" y="1681019"/>
            <a:ext cx="2422917" cy="27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7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649" y="276225"/>
            <a:ext cx="6613464" cy="1004888"/>
          </a:xfrm>
        </p:spPr>
        <p:txBody>
          <a:bodyPr/>
          <a:lstStyle/>
          <a:p>
            <a:r>
              <a:rPr lang="zh-CN" altLang="en-US" dirty="0"/>
              <a:t>结果展示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903" y="1674421"/>
            <a:ext cx="7613567" cy="441840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B0FD0C-6069-42DD-86DC-7CCE347948C1}"/>
              </a:ext>
            </a:extLst>
          </p:cNvPr>
          <p:cNvSpPr txBox="1"/>
          <p:nvPr/>
        </p:nvSpPr>
        <p:spPr>
          <a:xfrm>
            <a:off x="181997" y="13388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大疆旗舰店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E3CC7E-ABF8-4433-B019-9CE9D96D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544" y="4068486"/>
            <a:ext cx="3537995" cy="2646371"/>
          </a:xfrm>
          <a:prstGeom prst="rect">
            <a:avLst/>
          </a:prstGeom>
        </p:spPr>
      </p:pic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89DC5CB9-FD90-4E4C-9688-A8431AA24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922" y="1291611"/>
            <a:ext cx="3688081" cy="2723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9C31DE-2DA8-4A87-881B-3AD97EA65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698" y="1523505"/>
            <a:ext cx="3396537" cy="28965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4A9788-297F-4F58-96C9-99521FE37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59" y="3821504"/>
            <a:ext cx="2823678" cy="28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9558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800" dirty="0" smtClean="0"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</TotalTime>
  <Words>73</Words>
  <Application>Microsoft Office PowerPoint</Application>
  <PresentationFormat>全屏显示(4:3)</PresentationFormat>
  <Paragraphs>23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Calibri</vt:lpstr>
      <vt:lpstr>自定义设计方案</vt:lpstr>
      <vt:lpstr>结果展示</vt:lpstr>
      <vt:lpstr>结果展示</vt:lpstr>
      <vt:lpstr>结果展示</vt:lpstr>
      <vt:lpstr>结果展示</vt:lpstr>
      <vt:lpstr>结果展示</vt:lpstr>
      <vt:lpstr>结果展示</vt:lpstr>
      <vt:lpstr>结果展示</vt:lpstr>
      <vt:lpstr>结果展示</vt:lpstr>
      <vt:lpstr>结果展示</vt:lpstr>
      <vt:lpstr>结果展示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chao</cp:lastModifiedBy>
  <cp:revision>308</cp:revision>
  <dcterms:created xsi:type="dcterms:W3CDTF">2014-08-23T11:33:38Z</dcterms:created>
  <dcterms:modified xsi:type="dcterms:W3CDTF">2020-11-06T12:09:28Z</dcterms:modified>
</cp:coreProperties>
</file>