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20012-6D3A-4147-8749-2A0C5A63CB0E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DE041-0F1F-4DB2-BB94-8ED5A14E4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8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E041-0F1F-4DB2-BB94-8ED5A14E4B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53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C931C-3376-4129-9F3C-7EF3EAEA0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1DB5E4-11B1-41A4-AB52-5464DF7EB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5818B-91DE-4502-AA7D-EE5B9BD9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0F88-2256-472E-A8C6-CF133996C041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B23A8-FE49-4990-8B54-236AC901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2061C-1C71-449A-BDE0-258EF74C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ADF6-8DC6-4FBC-BF50-C9542C482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71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9F728-080F-44E4-BF2E-7E295E41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E35224-540C-4814-93E5-C0FB7C460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4550-917C-485A-BC0B-A5FFBA30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0F88-2256-472E-A8C6-CF133996C041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AC51B-D231-422A-BD51-A80B1FB4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97C47-253E-4E97-BA37-48EAAF3B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ADF6-8DC6-4FBC-BF50-C9542C482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8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D88D54-2F2E-4DC7-BD60-0E69C4C02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69D033-415D-427A-859F-E55B87CD3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98D8F-1A31-4518-B3A0-4BA6BF99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0F88-2256-472E-A8C6-CF133996C041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64BAF-D4F8-4560-90B4-F00A5FFA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975F6-A1BB-4783-9DF8-2D226468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ADF6-8DC6-4FBC-BF50-C9542C482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9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E7994-FA14-4C47-B2B6-51BF1628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5F6BA-042E-437B-9B44-4361ED4A2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7ECDE-C33E-4579-8841-C4F45D03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0F88-2256-472E-A8C6-CF133996C041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9FF46-72CA-4C77-B491-D15DF633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C765A-D424-42A8-AA8E-96E988E6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ADF6-8DC6-4FBC-BF50-C9542C482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41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8B4BC-AB66-49C6-86D1-B9AFD86E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DC8A4C-7913-4C4A-87A3-E77183036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39CF6-48C0-4AD1-A89A-E956F1B6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0F88-2256-472E-A8C6-CF133996C041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1DCCC-F624-47E5-B2D8-D01F6720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53385-331C-46C2-8AAF-FD09C440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ADF6-8DC6-4FBC-BF50-C9542C482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04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18976-C394-4A14-89E5-141C7B46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5018B-DAD8-42D2-AA00-9B74DA77C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306E33-51ED-44A4-82E5-FC5F6F6FF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3F2F00-8E69-4678-A118-74B8EC60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0F88-2256-472E-A8C6-CF133996C041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8596A-8C19-4B8E-9818-993FDFC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7C1FC-CB5F-4AA8-ADF1-16D559AE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ADF6-8DC6-4FBC-BF50-C9542C482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89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60400-A7AE-4E4A-B613-E1572386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91B6F-9748-44E7-83F0-39D5DE28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A0C1D4-F860-485E-81F5-555A00772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6345C9-6E74-4259-8725-FDD08EA7E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6CEAE2-20A2-4C2C-8D2D-B5B8188D5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8DB228-AF0A-4F40-B26B-208CD52E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0F88-2256-472E-A8C6-CF133996C041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25F80A-7465-421E-9F4D-C3944A0C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B2AA86-7021-43C4-AAF3-08A558B1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ADF6-8DC6-4FBC-BF50-C9542C482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C8BEF-C8DD-47A5-8FF9-954870FB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4F0C01-642C-4CFB-BDFC-357BA46B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0F88-2256-472E-A8C6-CF133996C041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110621-E21C-4634-AF40-C182C4FB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E10725-8847-4B22-9A7F-31CEBD32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ADF6-8DC6-4FBC-BF50-C9542C482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72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2E9209-01FD-45A3-A64A-F8E21C21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0F88-2256-472E-A8C6-CF133996C041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F79FCF-926A-441F-A7EE-B2142C9E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D11BCE-992E-45C8-A22C-59033DA7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ADF6-8DC6-4FBC-BF50-C9542C482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32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1196C-2449-4062-9BCC-891E31ED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C9160-35D1-43AF-A808-F523CAAF5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C4D938-2328-4EBA-89C0-FCBF298BB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9C2B0-EF67-48BC-85AB-F0BBA2FF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0F88-2256-472E-A8C6-CF133996C041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17996F-AB67-4000-AA8E-3C5D9264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B0A7D5-6738-407E-9384-811D0CDF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ADF6-8DC6-4FBC-BF50-C9542C482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81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C9A5E-3008-4D01-90A6-36FF62D3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2918D1-088C-4D25-9106-86E0A572B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9CD9E7-B236-4692-855D-CF0E41F55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375975-E1B2-4437-8741-8A3DE0BD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0F88-2256-472E-A8C6-CF133996C041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0BC38C-798A-4D98-AD92-04C9D060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F4B960-36DF-4231-9EA5-0CF5B87A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ADF6-8DC6-4FBC-BF50-C9542C482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0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10C775-F52A-4E54-8904-AD2E51B7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9303D-5052-4CF5-863A-C40A2F87B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BDC64-D588-456D-8AD1-D02D0BD7A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E0F88-2256-472E-A8C6-CF133996C041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97D5D-874A-4CD0-A5CA-6664E9056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31B37-9D33-4914-83E2-D3ED41BC2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AADF6-8DC6-4FBC-BF50-C9542C482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73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1F56B-311B-4F08-908F-DD80D6A63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三维线段重建平面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FBBDFC-1A2A-49D0-A007-EAE09D9DE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0411"/>
            <a:ext cx="9144000" cy="685876"/>
          </a:xfrm>
        </p:spPr>
        <p:txBody>
          <a:bodyPr/>
          <a:lstStyle/>
          <a:p>
            <a:r>
              <a:rPr lang="zh-CN" altLang="en-US" dirty="0"/>
              <a:t>刘彦超</a:t>
            </a:r>
          </a:p>
        </p:txBody>
      </p:sp>
    </p:spTree>
    <p:extLst>
      <p:ext uri="{BB962C8B-B14F-4D97-AF65-F5344CB8AC3E}">
        <p14:creationId xmlns:p14="http://schemas.microsoft.com/office/powerpoint/2010/main" val="278880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80B7D-71E0-48F2-9D2A-383C934A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1B060-7443-4412-8D0D-18693B37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参数空间线性拟合</a:t>
            </a:r>
          </a:p>
          <a:p>
            <a:r>
              <a:rPr lang="zh-CN" altLang="en-US" dirty="0"/>
              <a:t>随机采样划分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885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D7986-F18E-40F3-978B-B172766B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参数空间线性拟合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64ACC0-0411-42BB-92D5-C1EFFBFD7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三维线段表示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两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端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点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坐标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平面表示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点法式：平面上一点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zh-CN" altLang="en-US" dirty="0"/>
                  <a:t>平面的法向量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64ACC0-0411-42BB-92D5-C1EFFBFD7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F18E01A-D621-4AFA-B10F-7C0A4112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428" y="1825625"/>
            <a:ext cx="3752665" cy="218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1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882FE-FEA6-421D-BFA6-C6BB3964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参数空间线性拟合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C1C58-03D5-4232-A96C-40249BD5A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34131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对于一条三维线段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只需要再加一个不与线段共线的点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就能唯一确定一个平面：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法向量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CC1C58-03D5-4232-A96C-40249BD5A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341311" cy="4351338"/>
              </a:xfrm>
              <a:blipFill>
                <a:blip r:embed="rId2"/>
                <a:stretch>
                  <a:fillRect l="-1535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08041F9-6C26-47D5-B584-BA02E3364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620" y="0"/>
            <a:ext cx="4693848" cy="287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3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BD97F-1920-408A-A511-163FFF9F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参数空间线性拟合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DF0FD3-B9E9-405F-819D-794CCC3DB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如果多条三维线段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dirty="0"/>
                  <a:t>共面，那么假设共面的点即为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dirty="0"/>
                  <a:t>，所生成多个平面的法向量用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表示，将这些法向量的点放到三维参数空间中画出来的话，这些点必定是共线的，且该直线必定经过原点。根据这个结果，可以将原来的问题转化成一个优化问题，用类似线性回归的误差项来设置目标函数。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DF0FD3-B9E9-405F-819D-794CCC3DB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46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C8140-60A5-427F-A535-05AB3FA3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参数空间线性拟合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773CF5-EA26-492E-B729-C7A3860BE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假设该通过原点直线的方向为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d>
                  </m:oMath>
                </a14:m>
                <a:r>
                  <a:rPr lang="zh-CN" altLang="en-US" dirty="0"/>
                  <a:t>，那么有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altLang="zh-C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altLang="zh-CN" sz="3200" i="1" smtClean="0">
                            <a:latin typeface="Cambria Math" panose="02040503050406030204" pitchFamily="18" charset="0"/>
                          </a:rPr>
                          <m:t>β</m:t>
                        </m:r>
                      </m:den>
                    </m:f>
                  </m:oMath>
                </a14:m>
                <a:r>
                  <a:rPr lang="en-US" altLang="zh-C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altLang="zh-CN" sz="3200" i="1" smtClean="0">
                            <a:latin typeface="Cambria Math" panose="02040503050406030204" pitchFamily="18" charset="0"/>
                          </a:rPr>
                          <m:t>γ</m:t>
                        </m:r>
                      </m:den>
                    </m:f>
                  </m:oMath>
                </a14:m>
                <a:endParaRPr lang="en-US" altLang="zh-CN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l-GR" altLang="zh-CN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将上面分式的形式改写一下作为目标函数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yi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latin typeface="Cambria Math" panose="02040503050406030204" pitchFamily="18" charset="0"/>
                                            </a:rPr>
                                            <m:t>β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i="1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latin typeface="Cambria Math" panose="02040503050406030204" pitchFamily="18" charset="0"/>
                                            </a:rPr>
                                            <m:t>γ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773CF5-EA26-492E-B729-C7A3860BE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04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E33F8-8514-4331-854C-6CFB4DD2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随机采样划分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3E644-DD7E-4B5D-8046-7B5FB062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对于包含多个平面的数据，先进行随机采样对数据进行划分，然后放入上面的参数空间的线性拟合中进行优化，得到平面的点法式表示。</a:t>
            </a:r>
            <a:endParaRPr lang="en-US" altLang="zh-CN" dirty="0"/>
          </a:p>
          <a:p>
            <a:r>
              <a:rPr lang="zh-CN" altLang="en-US" dirty="0"/>
              <a:t>思想类似于</a:t>
            </a:r>
            <a:r>
              <a:rPr lang="en-US" altLang="zh-CN" dirty="0"/>
              <a:t>RANSAC</a:t>
            </a:r>
            <a:r>
              <a:rPr lang="zh-CN" altLang="en-US" dirty="0"/>
              <a:t>，将覆盖线段最多的平面作为原型，其他线段作为</a:t>
            </a:r>
            <a:r>
              <a:rPr lang="en-US" altLang="zh-CN" dirty="0"/>
              <a:t>outlier</a:t>
            </a:r>
            <a:r>
              <a:rPr lang="zh-CN" altLang="en-US" dirty="0"/>
              <a:t>，最后选出最符合的结果。然后剔除这些已经找到的线段，再进行上面的流程迭代。</a:t>
            </a:r>
          </a:p>
        </p:txBody>
      </p:sp>
    </p:spTree>
    <p:extLst>
      <p:ext uri="{BB962C8B-B14F-4D97-AF65-F5344CB8AC3E}">
        <p14:creationId xmlns:p14="http://schemas.microsoft.com/office/powerpoint/2010/main" val="129772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284</Words>
  <Application>Microsoft Office PowerPoint</Application>
  <PresentationFormat>宽屏</PresentationFormat>
  <Paragraphs>33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三维线段重建平面</vt:lpstr>
      <vt:lpstr>主要流程</vt:lpstr>
      <vt:lpstr>参数空间线性拟合</vt:lpstr>
      <vt:lpstr>参数空间线性拟合</vt:lpstr>
      <vt:lpstr>参数空间线性拟合</vt:lpstr>
      <vt:lpstr>参数空间线性拟合</vt:lpstr>
      <vt:lpstr>随机采样划分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三维线段重建平面</dc:title>
  <dc:creator>刘 彦超</dc:creator>
  <cp:lastModifiedBy>刘 彦超</cp:lastModifiedBy>
  <cp:revision>12</cp:revision>
  <dcterms:created xsi:type="dcterms:W3CDTF">2019-07-30T06:35:22Z</dcterms:created>
  <dcterms:modified xsi:type="dcterms:W3CDTF">2019-07-30T09:03:51Z</dcterms:modified>
</cp:coreProperties>
</file>