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handoutMasterIdLst>
    <p:handoutMasterId r:id="rId6"/>
  </p:handoutMasterIdLst>
  <p:sldIdLst>
    <p:sldId id="450" r:id="rId2"/>
    <p:sldId id="451" r:id="rId3"/>
    <p:sldId id="452" r:id="rId4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6699"/>
    <a:srgbClr val="FFFF99"/>
    <a:srgbClr val="009900"/>
    <a:srgbClr val="006666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4150" autoAdjust="0"/>
  </p:normalViewPr>
  <p:slideViewPr>
    <p:cSldViewPr snapToGrid="0">
      <p:cViewPr varScale="1">
        <p:scale>
          <a:sx n="95" d="100"/>
          <a:sy n="95" d="100"/>
        </p:scale>
        <p:origin x="1986" y="96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68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734C6-FE72-4048-933F-D8AB9E486ABE}" type="datetimeFigureOut">
              <a:rPr lang="zh-CN" altLang="en-US" smtClean="0"/>
              <a:pPr/>
              <a:t>2019/9/19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2175E-2A9E-4B2E-A22F-677677C3A7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1863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3A271-BBE5-4424-914B-DEB0148A60A3}" type="datetimeFigureOut">
              <a:rPr lang="zh-CN" altLang="en-US" smtClean="0"/>
              <a:pPr/>
              <a:t>2019/9/19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E8AA3-A5A7-48D7-A1D6-6E9CD12DA0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5484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8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9666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1114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05731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044874"/>
            <a:ext cx="6400800" cy="167819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8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5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259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858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87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1114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40976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6980"/>
            <a:ext cx="8229600" cy="4749184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872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4310" y="1126148"/>
            <a:ext cx="7979752" cy="6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6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87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1114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0976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2019/9/19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872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4310" y="1126148"/>
            <a:ext cx="7979752" cy="6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3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2019/9/19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 descr="87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1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2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2019/9/19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 descr="87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1114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205731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371600" y="4044874"/>
            <a:ext cx="6400800" cy="167819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8756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2019/9/19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1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1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79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2019/9/19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198EE-AF22-4A25-B80C-CE6C6430C8E5}" type="datetimeFigureOut">
              <a:rPr lang="zh-CN" altLang="en-US" smtClean="0"/>
              <a:pPr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73" r:id="rId4"/>
    <p:sldLayoutId id="2147483674" r:id="rId5"/>
    <p:sldLayoutId id="2147483668" r:id="rId6"/>
    <p:sldLayoutId id="2147483664" r:id="rId7"/>
    <p:sldLayoutId id="2147483665" r:id="rId8"/>
    <p:sldLayoutId id="2147483666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649" y="276225"/>
            <a:ext cx="6613464" cy="1004888"/>
          </a:xfrm>
        </p:spPr>
        <p:txBody>
          <a:bodyPr/>
          <a:lstStyle/>
          <a:p>
            <a:r>
              <a:rPr lang="zh-CN" altLang="en-US" dirty="0"/>
              <a:t>结果展示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AB71D8-A81B-475F-8B75-3BEC5CEE1C39}"/>
              </a:ext>
            </a:extLst>
          </p:cNvPr>
          <p:cNvSpPr txBox="1"/>
          <p:nvPr/>
        </p:nvSpPr>
        <p:spPr>
          <a:xfrm>
            <a:off x="602901" y="158764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简单立方体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8538BA-311C-455D-BE28-EFE4D76C4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054" y="4026081"/>
            <a:ext cx="3106946" cy="28319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B553FA-6E37-479E-96C5-75D12F6EF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078" y="3525192"/>
            <a:ext cx="3458467" cy="30565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A7DA6F-16BE-4532-9DA6-9A33D4678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16810"/>
            <a:ext cx="3025350" cy="30411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C5C962B-B3B6-44C8-A031-43DC9E621A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221600"/>
            <a:ext cx="2791969" cy="26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9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649" y="276225"/>
            <a:ext cx="6613464" cy="1004888"/>
          </a:xfrm>
        </p:spPr>
        <p:txBody>
          <a:bodyPr/>
          <a:lstStyle/>
          <a:p>
            <a:r>
              <a:rPr lang="zh-CN" altLang="en-US" dirty="0"/>
              <a:t>结果展示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6903" y="1674421"/>
            <a:ext cx="7613567" cy="441840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zh-CN" sz="3200" dirty="0"/>
            </a:b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0A72B8-9FDB-4070-87A2-95AF20EDE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847" y="1428171"/>
            <a:ext cx="4732774" cy="27165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E0CCCF-6C64-4D7F-9426-29CFF6167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348" y="4351130"/>
            <a:ext cx="5047273" cy="24703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B0FD0C-6069-42DD-86DC-7CCE347948C1}"/>
              </a:ext>
            </a:extLst>
          </p:cNvPr>
          <p:cNvSpPr txBox="1"/>
          <p:nvPr/>
        </p:nvSpPr>
        <p:spPr>
          <a:xfrm>
            <a:off x="181997" y="13388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深圳先进技术研究院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36B5FB-762F-40C8-B0DA-0A79C94EB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52" y="4254661"/>
            <a:ext cx="3065576" cy="25202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8F5AE1B-1E61-4775-8D2D-9FAA7311E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779" y="1681019"/>
            <a:ext cx="2422917" cy="270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7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649" y="276225"/>
            <a:ext cx="6613464" cy="1004888"/>
          </a:xfrm>
        </p:spPr>
        <p:txBody>
          <a:bodyPr/>
          <a:lstStyle/>
          <a:p>
            <a:r>
              <a:rPr lang="zh-CN" altLang="en-US" dirty="0"/>
              <a:t>结果展示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6903" y="1674421"/>
            <a:ext cx="7613567" cy="441840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B0FD0C-6069-42DD-86DC-7CCE347948C1}"/>
              </a:ext>
            </a:extLst>
          </p:cNvPr>
          <p:cNvSpPr txBox="1"/>
          <p:nvPr/>
        </p:nvSpPr>
        <p:spPr>
          <a:xfrm>
            <a:off x="181997" y="13388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大疆旗舰店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E3CC7E-ABF8-4433-B019-9CE9D96D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544" y="4068486"/>
            <a:ext cx="3537995" cy="2646371"/>
          </a:xfrm>
          <a:prstGeom prst="rect">
            <a:avLst/>
          </a:prstGeom>
        </p:spPr>
      </p:pic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89DC5CB9-FD90-4E4C-9688-A8431AA24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922" y="1291611"/>
            <a:ext cx="3688081" cy="27233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89C31DE-2DA8-4A87-881B-3AD97EA65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698" y="1523505"/>
            <a:ext cx="3396537" cy="28965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44A9788-297F-4F58-96C9-99521FE37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59" y="3821504"/>
            <a:ext cx="2823678" cy="289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9558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800" dirty="0" smtClean="0"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4821</TotalTime>
  <Words>13</Words>
  <Application>Microsoft Office PowerPoint</Application>
  <PresentationFormat>全屏显示(4:3)</PresentationFormat>
  <Paragraphs>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自定义设计方案</vt:lpstr>
      <vt:lpstr>结果展示</vt:lpstr>
      <vt:lpstr>结果展示</vt:lpstr>
      <vt:lpstr>结果展示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officer</cp:lastModifiedBy>
  <cp:revision>299</cp:revision>
  <dcterms:created xsi:type="dcterms:W3CDTF">2014-08-23T11:33:38Z</dcterms:created>
  <dcterms:modified xsi:type="dcterms:W3CDTF">2019-09-19T08:18:44Z</dcterms:modified>
</cp:coreProperties>
</file>