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39"/>
  </p:notesMasterIdLst>
  <p:sldIdLst>
    <p:sldId id="256" r:id="rId3"/>
    <p:sldId id="257" r:id="rId4"/>
    <p:sldId id="291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40"/>
      <p:bold r:id="rId41"/>
      <p:italic r:id="rId42"/>
      <p:boldItalic r:id="rId43"/>
    </p:embeddedFont>
    <p:embeddedFont>
      <p:font typeface="Fira Sans Extra Condensed SemiBold" panose="020B0604020202020204" charset="0"/>
      <p:regular r:id="rId44"/>
      <p:bold r:id="rId45"/>
      <p:italic r:id="rId46"/>
      <p:boldItalic r:id="rId47"/>
    </p:embeddedFont>
    <p:embeddedFont>
      <p:font typeface="Proxima Nova" panose="020B0604020202020204" charset="0"/>
      <p:regular r:id="rId48"/>
      <p:bold r:id="rId49"/>
      <p:italic r:id="rId50"/>
      <p:boldItalic r:id="rId51"/>
    </p:embeddedFont>
    <p:embeddedFont>
      <p:font typeface="Proxima Nova Semibold" panose="020B0604020202020204" charset="0"/>
      <p:regular r:id="rId52"/>
      <p:bold r:id="rId53"/>
      <p:boldItalic r:id="rId54"/>
    </p:embeddedFont>
    <p:embeddedFont>
      <p:font typeface="Roboto" panose="02000000000000000000" pitchFamily="2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D11294-508D-43D9-8C6A-AD53A8FB269D}" v="6" dt="2022-11-15T03:24:39.968"/>
  </p1510:revLst>
</p1510:revInfo>
</file>

<file path=ppt/tableStyles.xml><?xml version="1.0" encoding="utf-8"?>
<a:tblStyleLst xmlns:a="http://schemas.openxmlformats.org/drawingml/2006/main" def="{1E01FD73-9689-4C97-BF9C-9CF6D33D1A3D}">
  <a:tblStyle styleId="{1E01FD73-9689-4C97-BF9C-9CF6D33D1A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72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63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font" Target="fonts/font19.fntdata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font" Target="fonts/font17.fntdata"/><Relationship Id="rId64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font" Target="fonts/font12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7.fntdata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0.fntdata"/><Relationship Id="rId57" Type="http://schemas.openxmlformats.org/officeDocument/2006/relationships/font" Target="fonts/font18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080S-Afonso, Markus" userId="72e9a030-ee2a-42d2-9235-90f307807760" providerId="ADAL" clId="{FCD11294-508D-43D9-8C6A-AD53A8FB269D}"/>
    <pc:docChg chg="undo custSel addSld delSld modSld">
      <pc:chgData name="080S-Afonso, Markus" userId="72e9a030-ee2a-42d2-9235-90f307807760" providerId="ADAL" clId="{FCD11294-508D-43D9-8C6A-AD53A8FB269D}" dt="2022-11-15T03:24:39.967" v="97" actId="1076"/>
      <pc:docMkLst>
        <pc:docMk/>
      </pc:docMkLst>
      <pc:sldChg chg="delSp mod">
        <pc:chgData name="080S-Afonso, Markus" userId="72e9a030-ee2a-42d2-9235-90f307807760" providerId="ADAL" clId="{FCD11294-508D-43D9-8C6A-AD53A8FB269D}" dt="2022-11-15T02:50:52.019" v="1" actId="478"/>
        <pc:sldMkLst>
          <pc:docMk/>
          <pc:sldMk cId="0" sldId="257"/>
        </pc:sldMkLst>
        <pc:graphicFrameChg chg="del">
          <ac:chgData name="080S-Afonso, Markus" userId="72e9a030-ee2a-42d2-9235-90f307807760" providerId="ADAL" clId="{FCD11294-508D-43D9-8C6A-AD53A8FB269D}" dt="2022-11-15T02:50:52.019" v="1" actId="478"/>
          <ac:graphicFrameMkLst>
            <pc:docMk/>
            <pc:sldMk cId="0" sldId="257"/>
            <ac:graphicFrameMk id="24" creationId="{18A1C417-B2F2-7017-E1CA-AF3BA1AB15D7}"/>
          </ac:graphicFrameMkLst>
        </pc:graphicFrameChg>
      </pc:sldChg>
      <pc:sldChg chg="addSp delSp modSp new mod modClrScheme chgLayout">
        <pc:chgData name="080S-Afonso, Markus" userId="72e9a030-ee2a-42d2-9235-90f307807760" providerId="ADAL" clId="{FCD11294-508D-43D9-8C6A-AD53A8FB269D}" dt="2022-11-15T03:24:39.967" v="97" actId="1076"/>
        <pc:sldMkLst>
          <pc:docMk/>
          <pc:sldMk cId="1397555627" sldId="291"/>
        </pc:sldMkLst>
        <pc:spChg chg="mod">
          <ac:chgData name="080S-Afonso, Markus" userId="72e9a030-ee2a-42d2-9235-90f307807760" providerId="ADAL" clId="{FCD11294-508D-43D9-8C6A-AD53A8FB269D}" dt="2022-11-15T02:51:57.738" v="43" actId="26606"/>
          <ac:spMkLst>
            <pc:docMk/>
            <pc:sldMk cId="1397555627" sldId="291"/>
            <ac:spMk id="2" creationId="{E4D9B073-029D-C1AA-8750-079FDFE1D41C}"/>
          </ac:spMkLst>
        </pc:spChg>
        <pc:spChg chg="add mod">
          <ac:chgData name="080S-Afonso, Markus" userId="72e9a030-ee2a-42d2-9235-90f307807760" providerId="ADAL" clId="{FCD11294-508D-43D9-8C6A-AD53A8FB269D}" dt="2022-11-15T03:10:24.368" v="96" actId="1076"/>
          <ac:spMkLst>
            <pc:docMk/>
            <pc:sldMk cId="1397555627" sldId="291"/>
            <ac:spMk id="3" creationId="{FD721284-479D-1988-A490-DD6B3BA8C0D3}"/>
          </ac:spMkLst>
        </pc:spChg>
        <pc:spChg chg="add del mod">
          <ac:chgData name="080S-Afonso, Markus" userId="72e9a030-ee2a-42d2-9235-90f307807760" providerId="ADAL" clId="{FCD11294-508D-43D9-8C6A-AD53A8FB269D}" dt="2022-11-15T02:51:57.738" v="43" actId="26606"/>
          <ac:spMkLst>
            <pc:docMk/>
            <pc:sldMk cId="1397555627" sldId="291"/>
            <ac:spMk id="8" creationId="{61E9DB58-F691-B540-1DE7-7A2E8AAEB6AF}"/>
          </ac:spMkLst>
        </pc:spChg>
        <pc:picChg chg="add del">
          <ac:chgData name="080S-Afonso, Markus" userId="72e9a030-ee2a-42d2-9235-90f307807760" providerId="ADAL" clId="{FCD11294-508D-43D9-8C6A-AD53A8FB269D}" dt="2022-11-15T02:51:36.474" v="22"/>
          <ac:picMkLst>
            <pc:docMk/>
            <pc:sldMk cId="1397555627" sldId="291"/>
            <ac:picMk id="1026" creationId="{52F73B2B-BF2B-F5DA-3C88-071B1BDFAB2D}"/>
          </ac:picMkLst>
        </pc:picChg>
        <pc:picChg chg="add mod">
          <ac:chgData name="080S-Afonso, Markus" userId="72e9a030-ee2a-42d2-9235-90f307807760" providerId="ADAL" clId="{FCD11294-508D-43D9-8C6A-AD53A8FB269D}" dt="2022-11-15T03:24:39.967" v="97" actId="1076"/>
          <ac:picMkLst>
            <pc:docMk/>
            <pc:sldMk cId="1397555627" sldId="291"/>
            <ac:picMk id="1028" creationId="{B959E545-6594-B7D1-A33A-316A24257BD6}"/>
          </ac:picMkLst>
        </pc:picChg>
      </pc:sldChg>
      <pc:sldChg chg="del">
        <pc:chgData name="080S-Afonso, Markus" userId="72e9a030-ee2a-42d2-9235-90f307807760" providerId="ADAL" clId="{FCD11294-508D-43D9-8C6A-AD53A8FB269D}" dt="2022-11-07T04:59:23.564" v="0" actId="2696"/>
        <pc:sldMkLst>
          <pc:docMk/>
          <pc:sldMk cId="2901491576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e96fd5876e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e96fd5876e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e96fd5876e_0_9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e96fd5876e_0_9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96fd5876e_0_1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96fd5876e_0_1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e96fd5876e_0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e96fd5876e_0_1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e96fd5876e_0_1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e96fd5876e_0_1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e96fd5876e_0_1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e96fd5876e_0_1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e96fd5876e_0_2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e96fd5876e_0_2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e96fd5876e_0_2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e96fd5876e_0_2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e96fd5876e_0_2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e96fd5876e_0_2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e96fd5876e_0_2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e96fd5876e_0_2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e96fd5876e_0_3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e96fd5876e_0_3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e96fd5876e_0_3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e96fd5876e_0_3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e96fd5876e_0_3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e96fd5876e_0_3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e96fd5876e_0_3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e96fd5876e_0_3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e96fd5876e_0_39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2" name="Google Shape;2002;ge96fd5876e_0_39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e96fd5876e_0_4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e96fd5876e_0_4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ge96fd5876e_0_4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4" name="Google Shape;2134;ge96fd5876e_0_4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e96fd5876e_0_4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e96fd5876e_0_4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e96fd5876e_0_4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e96fd5876e_0_4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e96fd5876e_0_4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e96fd5876e_0_4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e96fd5876e_0_4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e96fd5876e_0_4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e96fd5876e_0_5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e96fd5876e_0_5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" name="Google Shape;2514;ge4f2e5e74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5" name="Google Shape;2515;ge4f2e5e74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" name="Google Shape;2521;ge4f2e5e747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2" name="Google Shape;2522;ge4f2e5e747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ge4f2e5e74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9" name="Google Shape;2529;ge4f2e5e74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96fd5876e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96fd5876e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e96fd5876e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e96fd5876e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96fd5876e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96fd5876e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e96fd5876e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e96fd5876e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9FeIRuXJx9UT93clUlzz1NoXdboyWKnovnHMDtdCS48/copy#gid=481487198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9FeIRuXJx9UT93clUlzz1NoXdboyWKnovnHMDtdCS48/copy#gid=209504518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9FeIRuXJx9UT93clUlzz1NoXdboyWKnovnHMDtdCS48/copy#gid=1595013267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use of AI in Mining Operations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dirty="0"/>
              <a:t>How AI is improving the efficiency and reducing pollution</a:t>
            </a:r>
            <a:endParaRPr sz="1400"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3"/>
          <p:cNvSpPr/>
          <p:nvPr/>
        </p:nvSpPr>
        <p:spPr>
          <a:xfrm>
            <a:off x="4894950" y="1363850"/>
            <a:ext cx="807900" cy="807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3"/>
          <p:cNvSpPr/>
          <p:nvPr/>
        </p:nvSpPr>
        <p:spPr>
          <a:xfrm>
            <a:off x="4894950" y="2501163"/>
            <a:ext cx="807900" cy="807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3"/>
          <p:cNvSpPr/>
          <p:nvPr/>
        </p:nvSpPr>
        <p:spPr>
          <a:xfrm>
            <a:off x="4894950" y="3638488"/>
            <a:ext cx="807900" cy="80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744" name="Google Shape;744;p23"/>
          <p:cNvSpPr/>
          <p:nvPr/>
        </p:nvSpPr>
        <p:spPr>
          <a:xfrm>
            <a:off x="457188" y="1076325"/>
            <a:ext cx="3657600" cy="36576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3"/>
          <p:cNvSpPr/>
          <p:nvPr/>
        </p:nvSpPr>
        <p:spPr>
          <a:xfrm>
            <a:off x="919113" y="2000325"/>
            <a:ext cx="2733900" cy="2733900"/>
          </a:xfrm>
          <a:prstGeom prst="ellipse">
            <a:avLst/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23"/>
          <p:cNvSpPr txBox="1"/>
          <p:nvPr/>
        </p:nvSpPr>
        <p:spPr>
          <a:xfrm>
            <a:off x="1609863" y="1342125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Artificial intelligence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7" name="Google Shape;747;p23"/>
          <p:cNvSpPr txBox="1"/>
          <p:nvPr/>
        </p:nvSpPr>
        <p:spPr>
          <a:xfrm>
            <a:off x="1609863" y="2476313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8" name="Google Shape;748;p23"/>
          <p:cNvSpPr/>
          <p:nvPr/>
        </p:nvSpPr>
        <p:spPr>
          <a:xfrm>
            <a:off x="1504948" y="3171975"/>
            <a:ext cx="1562100" cy="1562100"/>
          </a:xfrm>
          <a:prstGeom prst="ellipse">
            <a:avLst/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3"/>
          <p:cNvSpPr txBox="1"/>
          <p:nvPr/>
        </p:nvSpPr>
        <p:spPr>
          <a:xfrm>
            <a:off x="1609863" y="3616763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Deep learning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750" name="Google Shape;750;p23"/>
          <p:cNvGrpSpPr/>
          <p:nvPr/>
        </p:nvGrpSpPr>
        <p:grpSpPr>
          <a:xfrm>
            <a:off x="5062920" y="1531801"/>
            <a:ext cx="472011" cy="472011"/>
            <a:chOff x="1190625" y="238125"/>
            <a:chExt cx="5238750" cy="5238750"/>
          </a:xfrm>
        </p:grpSpPr>
        <p:sp>
          <p:nvSpPr>
            <p:cNvPr id="751" name="Google Shape;751;p23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23"/>
          <p:cNvGrpSpPr/>
          <p:nvPr/>
        </p:nvGrpSpPr>
        <p:grpSpPr>
          <a:xfrm>
            <a:off x="5062859" y="2669057"/>
            <a:ext cx="472142" cy="472112"/>
            <a:chOff x="-44512325" y="3176075"/>
            <a:chExt cx="300900" cy="300900"/>
          </a:xfrm>
        </p:grpSpPr>
        <p:sp>
          <p:nvSpPr>
            <p:cNvPr id="759" name="Google Shape;759;p23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23"/>
          <p:cNvGrpSpPr/>
          <p:nvPr/>
        </p:nvGrpSpPr>
        <p:grpSpPr>
          <a:xfrm>
            <a:off x="5062791" y="3806432"/>
            <a:ext cx="472143" cy="459719"/>
            <a:chOff x="3204349" y="4054012"/>
            <a:chExt cx="370978" cy="361187"/>
          </a:xfrm>
        </p:grpSpPr>
        <p:sp>
          <p:nvSpPr>
            <p:cNvPr id="763" name="Google Shape;763;p23"/>
            <p:cNvSpPr/>
            <p:nvPr/>
          </p:nvSpPr>
          <p:spPr>
            <a:xfrm>
              <a:off x="3204349" y="4054012"/>
              <a:ext cx="118239" cy="279645"/>
            </a:xfrm>
            <a:custGeom>
              <a:avLst/>
              <a:gdLst/>
              <a:ahLst/>
              <a:cxnLst/>
              <a:rect l="l" t="t" r="r" b="b"/>
              <a:pathLst>
                <a:path w="3454" h="8169" extrusionOk="0">
                  <a:moveTo>
                    <a:pt x="2359" y="1948"/>
                  </a:moveTo>
                  <a:cubicBezTo>
                    <a:pt x="2523" y="1948"/>
                    <a:pt x="2689" y="1996"/>
                    <a:pt x="2835" y="2096"/>
                  </a:cubicBezTo>
                  <a:cubicBezTo>
                    <a:pt x="2978" y="2191"/>
                    <a:pt x="3001" y="2382"/>
                    <a:pt x="2906" y="2525"/>
                  </a:cubicBezTo>
                  <a:cubicBezTo>
                    <a:pt x="2845" y="2617"/>
                    <a:pt x="2743" y="2670"/>
                    <a:pt x="2641" y="2670"/>
                  </a:cubicBezTo>
                  <a:cubicBezTo>
                    <a:pt x="2585" y="2670"/>
                    <a:pt x="2528" y="2654"/>
                    <a:pt x="2477" y="2620"/>
                  </a:cubicBezTo>
                  <a:cubicBezTo>
                    <a:pt x="2430" y="2572"/>
                    <a:pt x="2358" y="2572"/>
                    <a:pt x="2311" y="2572"/>
                  </a:cubicBezTo>
                  <a:cubicBezTo>
                    <a:pt x="2263" y="2572"/>
                    <a:pt x="2192" y="2620"/>
                    <a:pt x="2168" y="2668"/>
                  </a:cubicBezTo>
                  <a:cubicBezTo>
                    <a:pt x="2120" y="2739"/>
                    <a:pt x="2025" y="2787"/>
                    <a:pt x="1906" y="2787"/>
                  </a:cubicBezTo>
                  <a:cubicBezTo>
                    <a:pt x="1858" y="2787"/>
                    <a:pt x="1787" y="2787"/>
                    <a:pt x="1739" y="2739"/>
                  </a:cubicBezTo>
                  <a:cubicBezTo>
                    <a:pt x="1596" y="2644"/>
                    <a:pt x="1549" y="2453"/>
                    <a:pt x="1668" y="2311"/>
                  </a:cubicBezTo>
                  <a:cubicBezTo>
                    <a:pt x="1830" y="2075"/>
                    <a:pt x="2092" y="1948"/>
                    <a:pt x="2359" y="1948"/>
                  </a:cubicBezTo>
                  <a:close/>
                  <a:moveTo>
                    <a:pt x="1781" y="3570"/>
                  </a:moveTo>
                  <a:cubicBezTo>
                    <a:pt x="1929" y="3570"/>
                    <a:pt x="2051" y="3682"/>
                    <a:pt x="2073" y="3835"/>
                  </a:cubicBezTo>
                  <a:cubicBezTo>
                    <a:pt x="2073" y="3978"/>
                    <a:pt x="2144" y="4073"/>
                    <a:pt x="2239" y="4168"/>
                  </a:cubicBezTo>
                  <a:cubicBezTo>
                    <a:pt x="2318" y="4227"/>
                    <a:pt x="2412" y="4269"/>
                    <a:pt x="2510" y="4269"/>
                  </a:cubicBezTo>
                  <a:cubicBezTo>
                    <a:pt x="2530" y="4269"/>
                    <a:pt x="2552" y="4268"/>
                    <a:pt x="2573" y="4263"/>
                  </a:cubicBezTo>
                  <a:cubicBezTo>
                    <a:pt x="2588" y="4262"/>
                    <a:pt x="2602" y="4261"/>
                    <a:pt x="2616" y="4261"/>
                  </a:cubicBezTo>
                  <a:cubicBezTo>
                    <a:pt x="2982" y="4261"/>
                    <a:pt x="3034" y="4837"/>
                    <a:pt x="2644" y="4882"/>
                  </a:cubicBezTo>
                  <a:lnTo>
                    <a:pt x="2525" y="4882"/>
                  </a:lnTo>
                  <a:cubicBezTo>
                    <a:pt x="1977" y="4882"/>
                    <a:pt x="1501" y="4454"/>
                    <a:pt x="1453" y="3906"/>
                  </a:cubicBezTo>
                  <a:cubicBezTo>
                    <a:pt x="1430" y="3739"/>
                    <a:pt x="1549" y="3573"/>
                    <a:pt x="1739" y="3573"/>
                  </a:cubicBezTo>
                  <a:cubicBezTo>
                    <a:pt x="1753" y="3571"/>
                    <a:pt x="1768" y="3570"/>
                    <a:pt x="1781" y="3570"/>
                  </a:cubicBezTo>
                  <a:close/>
                  <a:moveTo>
                    <a:pt x="1739" y="5317"/>
                  </a:moveTo>
                  <a:cubicBezTo>
                    <a:pt x="1894" y="5317"/>
                    <a:pt x="2049" y="5418"/>
                    <a:pt x="2049" y="5621"/>
                  </a:cubicBezTo>
                  <a:cubicBezTo>
                    <a:pt x="2049" y="5740"/>
                    <a:pt x="2144" y="5835"/>
                    <a:pt x="2263" y="5859"/>
                  </a:cubicBezTo>
                  <a:cubicBezTo>
                    <a:pt x="2668" y="5859"/>
                    <a:pt x="2668" y="6478"/>
                    <a:pt x="2263" y="6478"/>
                  </a:cubicBezTo>
                  <a:cubicBezTo>
                    <a:pt x="1787" y="6454"/>
                    <a:pt x="1430" y="6097"/>
                    <a:pt x="1430" y="5621"/>
                  </a:cubicBezTo>
                  <a:cubicBezTo>
                    <a:pt x="1430" y="5418"/>
                    <a:pt x="1584" y="5317"/>
                    <a:pt x="1739" y="5317"/>
                  </a:cubicBezTo>
                  <a:close/>
                  <a:moveTo>
                    <a:pt x="2811" y="1"/>
                  </a:moveTo>
                  <a:cubicBezTo>
                    <a:pt x="2335" y="24"/>
                    <a:pt x="1930" y="310"/>
                    <a:pt x="1739" y="715"/>
                  </a:cubicBezTo>
                  <a:cubicBezTo>
                    <a:pt x="1572" y="786"/>
                    <a:pt x="1406" y="858"/>
                    <a:pt x="1287" y="1001"/>
                  </a:cubicBezTo>
                  <a:cubicBezTo>
                    <a:pt x="1096" y="1191"/>
                    <a:pt x="977" y="1477"/>
                    <a:pt x="1001" y="1787"/>
                  </a:cubicBezTo>
                  <a:cubicBezTo>
                    <a:pt x="620" y="2025"/>
                    <a:pt x="406" y="2430"/>
                    <a:pt x="406" y="2882"/>
                  </a:cubicBezTo>
                  <a:cubicBezTo>
                    <a:pt x="406" y="3001"/>
                    <a:pt x="429" y="3120"/>
                    <a:pt x="453" y="3239"/>
                  </a:cubicBezTo>
                  <a:cubicBezTo>
                    <a:pt x="239" y="3477"/>
                    <a:pt x="96" y="3787"/>
                    <a:pt x="96" y="4097"/>
                  </a:cubicBezTo>
                  <a:cubicBezTo>
                    <a:pt x="120" y="4335"/>
                    <a:pt x="167" y="4549"/>
                    <a:pt x="286" y="4763"/>
                  </a:cubicBezTo>
                  <a:cubicBezTo>
                    <a:pt x="1" y="5216"/>
                    <a:pt x="72" y="5787"/>
                    <a:pt x="429" y="6192"/>
                  </a:cubicBezTo>
                  <a:lnTo>
                    <a:pt x="429" y="6288"/>
                  </a:lnTo>
                  <a:cubicBezTo>
                    <a:pt x="429" y="6621"/>
                    <a:pt x="572" y="6954"/>
                    <a:pt x="787" y="7192"/>
                  </a:cubicBezTo>
                  <a:cubicBezTo>
                    <a:pt x="1001" y="7407"/>
                    <a:pt x="1287" y="7550"/>
                    <a:pt x="1596" y="7573"/>
                  </a:cubicBezTo>
                  <a:cubicBezTo>
                    <a:pt x="1858" y="7955"/>
                    <a:pt x="2287" y="8169"/>
                    <a:pt x="2739" y="8169"/>
                  </a:cubicBezTo>
                  <a:cubicBezTo>
                    <a:pt x="3001" y="8169"/>
                    <a:pt x="3239" y="8074"/>
                    <a:pt x="3454" y="7931"/>
                  </a:cubicBezTo>
                  <a:lnTo>
                    <a:pt x="3454" y="191"/>
                  </a:lnTo>
                  <a:cubicBezTo>
                    <a:pt x="3287" y="72"/>
                    <a:pt x="3049" y="1"/>
                    <a:pt x="2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3451371" y="4303464"/>
              <a:ext cx="41627" cy="35568"/>
            </a:xfrm>
            <a:custGeom>
              <a:avLst/>
              <a:gdLst/>
              <a:ahLst/>
              <a:cxnLst/>
              <a:rect l="l" t="t" r="r" b="b"/>
              <a:pathLst>
                <a:path w="1216" h="1039" extrusionOk="0">
                  <a:moveTo>
                    <a:pt x="691" y="1"/>
                  </a:moveTo>
                  <a:cubicBezTo>
                    <a:pt x="239" y="1"/>
                    <a:pt x="0" y="572"/>
                    <a:pt x="334" y="882"/>
                  </a:cubicBezTo>
                  <a:cubicBezTo>
                    <a:pt x="434" y="990"/>
                    <a:pt x="562" y="1038"/>
                    <a:pt x="690" y="1038"/>
                  </a:cubicBezTo>
                  <a:cubicBezTo>
                    <a:pt x="954" y="1038"/>
                    <a:pt x="1215" y="830"/>
                    <a:pt x="1215" y="525"/>
                  </a:cubicBezTo>
                  <a:cubicBezTo>
                    <a:pt x="1215" y="239"/>
                    <a:pt x="977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3381263" y="4227639"/>
              <a:ext cx="194064" cy="187560"/>
            </a:xfrm>
            <a:custGeom>
              <a:avLst/>
              <a:gdLst/>
              <a:ahLst/>
              <a:cxnLst/>
              <a:rect l="l" t="t" r="r" b="b"/>
              <a:pathLst>
                <a:path w="5669" h="5479" extrusionOk="0">
                  <a:moveTo>
                    <a:pt x="2725" y="1561"/>
                  </a:moveTo>
                  <a:cubicBezTo>
                    <a:pt x="3327" y="1561"/>
                    <a:pt x="3906" y="2030"/>
                    <a:pt x="3906" y="2740"/>
                  </a:cubicBezTo>
                  <a:cubicBezTo>
                    <a:pt x="3906" y="3383"/>
                    <a:pt x="3382" y="3907"/>
                    <a:pt x="2739" y="3907"/>
                  </a:cubicBezTo>
                  <a:cubicBezTo>
                    <a:pt x="1691" y="3907"/>
                    <a:pt x="1167" y="2644"/>
                    <a:pt x="1906" y="1906"/>
                  </a:cubicBezTo>
                  <a:cubicBezTo>
                    <a:pt x="2144" y="1668"/>
                    <a:pt x="2437" y="1561"/>
                    <a:pt x="2725" y="1561"/>
                  </a:cubicBezTo>
                  <a:close/>
                  <a:moveTo>
                    <a:pt x="2739" y="1"/>
                  </a:moveTo>
                  <a:cubicBezTo>
                    <a:pt x="2596" y="1"/>
                    <a:pt x="2477" y="49"/>
                    <a:pt x="2406" y="144"/>
                  </a:cubicBezTo>
                  <a:cubicBezTo>
                    <a:pt x="2310" y="215"/>
                    <a:pt x="2263" y="358"/>
                    <a:pt x="2263" y="477"/>
                  </a:cubicBezTo>
                  <a:lnTo>
                    <a:pt x="2263" y="739"/>
                  </a:lnTo>
                  <a:cubicBezTo>
                    <a:pt x="2048" y="787"/>
                    <a:pt x="1834" y="858"/>
                    <a:pt x="1667" y="977"/>
                  </a:cubicBezTo>
                  <a:lnTo>
                    <a:pt x="1477" y="811"/>
                  </a:lnTo>
                  <a:cubicBezTo>
                    <a:pt x="1382" y="715"/>
                    <a:pt x="1257" y="668"/>
                    <a:pt x="1132" y="668"/>
                  </a:cubicBezTo>
                  <a:cubicBezTo>
                    <a:pt x="1007" y="668"/>
                    <a:pt x="882" y="715"/>
                    <a:pt x="786" y="811"/>
                  </a:cubicBezTo>
                  <a:cubicBezTo>
                    <a:pt x="596" y="1001"/>
                    <a:pt x="596" y="1287"/>
                    <a:pt x="786" y="1477"/>
                  </a:cubicBezTo>
                  <a:lnTo>
                    <a:pt x="977" y="1668"/>
                  </a:lnTo>
                  <a:cubicBezTo>
                    <a:pt x="858" y="1859"/>
                    <a:pt x="786" y="2049"/>
                    <a:pt x="739" y="2263"/>
                  </a:cubicBezTo>
                  <a:lnTo>
                    <a:pt x="477" y="2263"/>
                  </a:lnTo>
                  <a:cubicBezTo>
                    <a:pt x="215" y="2263"/>
                    <a:pt x="0" y="2478"/>
                    <a:pt x="0" y="2740"/>
                  </a:cubicBezTo>
                  <a:cubicBezTo>
                    <a:pt x="0" y="2883"/>
                    <a:pt x="48" y="3002"/>
                    <a:pt x="143" y="3097"/>
                  </a:cubicBezTo>
                  <a:cubicBezTo>
                    <a:pt x="215" y="3168"/>
                    <a:pt x="358" y="3240"/>
                    <a:pt x="477" y="3240"/>
                  </a:cubicBezTo>
                  <a:lnTo>
                    <a:pt x="739" y="3240"/>
                  </a:lnTo>
                  <a:cubicBezTo>
                    <a:pt x="786" y="3430"/>
                    <a:pt x="858" y="3645"/>
                    <a:pt x="977" y="3835"/>
                  </a:cubicBezTo>
                  <a:lnTo>
                    <a:pt x="810" y="4002"/>
                  </a:lnTo>
                  <a:cubicBezTo>
                    <a:pt x="620" y="4192"/>
                    <a:pt x="620" y="4478"/>
                    <a:pt x="810" y="4669"/>
                  </a:cubicBezTo>
                  <a:cubicBezTo>
                    <a:pt x="905" y="4764"/>
                    <a:pt x="1024" y="4811"/>
                    <a:pt x="1167" y="4811"/>
                  </a:cubicBezTo>
                  <a:cubicBezTo>
                    <a:pt x="1286" y="4811"/>
                    <a:pt x="1405" y="4764"/>
                    <a:pt x="1501" y="4669"/>
                  </a:cubicBezTo>
                  <a:lnTo>
                    <a:pt x="1667" y="4502"/>
                  </a:lnTo>
                  <a:cubicBezTo>
                    <a:pt x="1858" y="4621"/>
                    <a:pt x="2048" y="4692"/>
                    <a:pt x="2263" y="4740"/>
                  </a:cubicBezTo>
                  <a:lnTo>
                    <a:pt x="2263" y="5002"/>
                  </a:lnTo>
                  <a:cubicBezTo>
                    <a:pt x="2263" y="5264"/>
                    <a:pt x="2477" y="5478"/>
                    <a:pt x="2763" y="5478"/>
                  </a:cubicBezTo>
                  <a:cubicBezTo>
                    <a:pt x="3025" y="5478"/>
                    <a:pt x="3239" y="5264"/>
                    <a:pt x="3239" y="5002"/>
                  </a:cubicBezTo>
                  <a:lnTo>
                    <a:pt x="3239" y="4740"/>
                  </a:lnTo>
                  <a:cubicBezTo>
                    <a:pt x="3454" y="4692"/>
                    <a:pt x="3644" y="4597"/>
                    <a:pt x="3835" y="4502"/>
                  </a:cubicBezTo>
                  <a:lnTo>
                    <a:pt x="4001" y="4669"/>
                  </a:lnTo>
                  <a:cubicBezTo>
                    <a:pt x="4097" y="4764"/>
                    <a:pt x="4222" y="4811"/>
                    <a:pt x="4347" y="4811"/>
                  </a:cubicBezTo>
                  <a:cubicBezTo>
                    <a:pt x="4472" y="4811"/>
                    <a:pt x="4597" y="4764"/>
                    <a:pt x="4692" y="4669"/>
                  </a:cubicBezTo>
                  <a:cubicBezTo>
                    <a:pt x="4882" y="4478"/>
                    <a:pt x="4882" y="4168"/>
                    <a:pt x="4692" y="3978"/>
                  </a:cubicBezTo>
                  <a:lnTo>
                    <a:pt x="4525" y="3811"/>
                  </a:lnTo>
                  <a:cubicBezTo>
                    <a:pt x="4620" y="3621"/>
                    <a:pt x="4716" y="3430"/>
                    <a:pt x="4763" y="3216"/>
                  </a:cubicBezTo>
                  <a:lnTo>
                    <a:pt x="5001" y="3216"/>
                  </a:lnTo>
                  <a:cubicBezTo>
                    <a:pt x="5668" y="3216"/>
                    <a:pt x="5668" y="2240"/>
                    <a:pt x="5001" y="2240"/>
                  </a:cubicBezTo>
                  <a:lnTo>
                    <a:pt x="5001" y="2263"/>
                  </a:lnTo>
                  <a:lnTo>
                    <a:pt x="4763" y="2263"/>
                  </a:lnTo>
                  <a:cubicBezTo>
                    <a:pt x="4692" y="2049"/>
                    <a:pt x="4620" y="1835"/>
                    <a:pt x="4501" y="1668"/>
                  </a:cubicBezTo>
                  <a:lnTo>
                    <a:pt x="4692" y="1477"/>
                  </a:lnTo>
                  <a:cubicBezTo>
                    <a:pt x="5090" y="1133"/>
                    <a:pt x="4745" y="610"/>
                    <a:pt x="4357" y="610"/>
                  </a:cubicBezTo>
                  <a:cubicBezTo>
                    <a:pt x="4235" y="610"/>
                    <a:pt x="4110" y="662"/>
                    <a:pt x="4001" y="787"/>
                  </a:cubicBezTo>
                  <a:lnTo>
                    <a:pt x="3811" y="977"/>
                  </a:lnTo>
                  <a:cubicBezTo>
                    <a:pt x="3644" y="858"/>
                    <a:pt x="3430" y="787"/>
                    <a:pt x="3215" y="739"/>
                  </a:cubicBezTo>
                  <a:lnTo>
                    <a:pt x="3215" y="477"/>
                  </a:lnTo>
                  <a:cubicBezTo>
                    <a:pt x="3215" y="215"/>
                    <a:pt x="3001" y="1"/>
                    <a:pt x="2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3343744" y="4054012"/>
              <a:ext cx="114987" cy="278036"/>
            </a:xfrm>
            <a:custGeom>
              <a:avLst/>
              <a:gdLst/>
              <a:ahLst/>
              <a:cxnLst/>
              <a:rect l="l" t="t" r="r" b="b"/>
              <a:pathLst>
                <a:path w="3359" h="8122" extrusionOk="0">
                  <a:moveTo>
                    <a:pt x="1096" y="1948"/>
                  </a:moveTo>
                  <a:cubicBezTo>
                    <a:pt x="1363" y="1948"/>
                    <a:pt x="1625" y="2075"/>
                    <a:pt x="1787" y="2311"/>
                  </a:cubicBezTo>
                  <a:cubicBezTo>
                    <a:pt x="1948" y="2494"/>
                    <a:pt x="1799" y="2788"/>
                    <a:pt x="1553" y="2788"/>
                  </a:cubicBezTo>
                  <a:cubicBezTo>
                    <a:pt x="1544" y="2788"/>
                    <a:pt x="1535" y="2788"/>
                    <a:pt x="1525" y="2787"/>
                  </a:cubicBezTo>
                  <a:cubicBezTo>
                    <a:pt x="1430" y="2787"/>
                    <a:pt x="1335" y="2739"/>
                    <a:pt x="1287" y="2668"/>
                  </a:cubicBezTo>
                  <a:cubicBezTo>
                    <a:pt x="1239" y="2620"/>
                    <a:pt x="1192" y="2572"/>
                    <a:pt x="1144" y="2572"/>
                  </a:cubicBezTo>
                  <a:cubicBezTo>
                    <a:pt x="1123" y="2566"/>
                    <a:pt x="1104" y="2563"/>
                    <a:pt x="1087" y="2563"/>
                  </a:cubicBezTo>
                  <a:cubicBezTo>
                    <a:pt x="1045" y="2563"/>
                    <a:pt x="1011" y="2579"/>
                    <a:pt x="977" y="2596"/>
                  </a:cubicBezTo>
                  <a:cubicBezTo>
                    <a:pt x="916" y="2640"/>
                    <a:pt x="854" y="2659"/>
                    <a:pt x="795" y="2659"/>
                  </a:cubicBezTo>
                  <a:cubicBezTo>
                    <a:pt x="536" y="2659"/>
                    <a:pt x="348" y="2290"/>
                    <a:pt x="620" y="2096"/>
                  </a:cubicBezTo>
                  <a:cubicBezTo>
                    <a:pt x="765" y="1996"/>
                    <a:pt x="931" y="1948"/>
                    <a:pt x="1096" y="1948"/>
                  </a:cubicBezTo>
                  <a:close/>
                  <a:moveTo>
                    <a:pt x="1721" y="3570"/>
                  </a:moveTo>
                  <a:cubicBezTo>
                    <a:pt x="1735" y="3570"/>
                    <a:pt x="1749" y="3571"/>
                    <a:pt x="1763" y="3573"/>
                  </a:cubicBezTo>
                  <a:cubicBezTo>
                    <a:pt x="1930" y="3573"/>
                    <a:pt x="2073" y="3739"/>
                    <a:pt x="2049" y="3906"/>
                  </a:cubicBezTo>
                  <a:cubicBezTo>
                    <a:pt x="1978" y="4454"/>
                    <a:pt x="1525" y="4882"/>
                    <a:pt x="954" y="4882"/>
                  </a:cubicBezTo>
                  <a:lnTo>
                    <a:pt x="858" y="4882"/>
                  </a:lnTo>
                  <a:cubicBezTo>
                    <a:pt x="692" y="4882"/>
                    <a:pt x="549" y="4716"/>
                    <a:pt x="573" y="4549"/>
                  </a:cubicBezTo>
                  <a:cubicBezTo>
                    <a:pt x="573" y="4395"/>
                    <a:pt x="716" y="4261"/>
                    <a:pt x="869" y="4261"/>
                  </a:cubicBezTo>
                  <a:cubicBezTo>
                    <a:pt x="881" y="4261"/>
                    <a:pt x="894" y="4262"/>
                    <a:pt x="906" y="4263"/>
                  </a:cubicBezTo>
                  <a:cubicBezTo>
                    <a:pt x="921" y="4265"/>
                    <a:pt x="936" y="4265"/>
                    <a:pt x="950" y="4265"/>
                  </a:cubicBezTo>
                  <a:cubicBezTo>
                    <a:pt x="1194" y="4265"/>
                    <a:pt x="1407" y="4083"/>
                    <a:pt x="1430" y="3858"/>
                  </a:cubicBezTo>
                  <a:cubicBezTo>
                    <a:pt x="1430" y="3684"/>
                    <a:pt x="1569" y="3570"/>
                    <a:pt x="1721" y="3570"/>
                  </a:cubicBezTo>
                  <a:close/>
                  <a:moveTo>
                    <a:pt x="1192" y="6621"/>
                  </a:moveTo>
                  <a:lnTo>
                    <a:pt x="1192" y="6621"/>
                  </a:lnTo>
                  <a:cubicBezTo>
                    <a:pt x="1182" y="6625"/>
                    <a:pt x="1172" y="6628"/>
                    <a:pt x="1163" y="6632"/>
                  </a:cubicBezTo>
                  <a:lnTo>
                    <a:pt x="1163" y="6632"/>
                  </a:lnTo>
                  <a:cubicBezTo>
                    <a:pt x="1164" y="6636"/>
                    <a:pt x="1166" y="6641"/>
                    <a:pt x="1168" y="6645"/>
                  </a:cubicBezTo>
                  <a:lnTo>
                    <a:pt x="1192" y="6621"/>
                  </a:lnTo>
                  <a:close/>
                  <a:moveTo>
                    <a:pt x="596" y="1"/>
                  </a:moveTo>
                  <a:cubicBezTo>
                    <a:pt x="382" y="1"/>
                    <a:pt x="191" y="48"/>
                    <a:pt x="1" y="143"/>
                  </a:cubicBezTo>
                  <a:lnTo>
                    <a:pt x="1" y="7883"/>
                  </a:lnTo>
                  <a:cubicBezTo>
                    <a:pt x="168" y="8002"/>
                    <a:pt x="358" y="8074"/>
                    <a:pt x="549" y="8121"/>
                  </a:cubicBezTo>
                  <a:cubicBezTo>
                    <a:pt x="477" y="7978"/>
                    <a:pt x="453" y="7812"/>
                    <a:pt x="453" y="7645"/>
                  </a:cubicBezTo>
                  <a:cubicBezTo>
                    <a:pt x="453" y="7202"/>
                    <a:pt x="727" y="6805"/>
                    <a:pt x="1163" y="6632"/>
                  </a:cubicBezTo>
                  <a:lnTo>
                    <a:pt x="1163" y="6632"/>
                  </a:lnTo>
                  <a:cubicBezTo>
                    <a:pt x="1094" y="6470"/>
                    <a:pt x="1049" y="6307"/>
                    <a:pt x="1049" y="6145"/>
                  </a:cubicBezTo>
                  <a:cubicBezTo>
                    <a:pt x="1049" y="5859"/>
                    <a:pt x="1168" y="5573"/>
                    <a:pt x="1358" y="5383"/>
                  </a:cubicBezTo>
                  <a:cubicBezTo>
                    <a:pt x="1565" y="5176"/>
                    <a:pt x="1844" y="5070"/>
                    <a:pt x="2123" y="5070"/>
                  </a:cubicBezTo>
                  <a:cubicBezTo>
                    <a:pt x="2295" y="5070"/>
                    <a:pt x="2466" y="5110"/>
                    <a:pt x="2621" y="5192"/>
                  </a:cubicBezTo>
                  <a:cubicBezTo>
                    <a:pt x="2716" y="4859"/>
                    <a:pt x="2978" y="4597"/>
                    <a:pt x="3287" y="4501"/>
                  </a:cubicBezTo>
                  <a:cubicBezTo>
                    <a:pt x="3335" y="4359"/>
                    <a:pt x="3359" y="4192"/>
                    <a:pt x="3359" y="4049"/>
                  </a:cubicBezTo>
                  <a:cubicBezTo>
                    <a:pt x="3359" y="3716"/>
                    <a:pt x="3240" y="3406"/>
                    <a:pt x="3002" y="3192"/>
                  </a:cubicBezTo>
                  <a:cubicBezTo>
                    <a:pt x="3025" y="3073"/>
                    <a:pt x="3049" y="2954"/>
                    <a:pt x="3049" y="2834"/>
                  </a:cubicBezTo>
                  <a:cubicBezTo>
                    <a:pt x="3049" y="2382"/>
                    <a:pt x="2811" y="1977"/>
                    <a:pt x="2430" y="1739"/>
                  </a:cubicBezTo>
                  <a:cubicBezTo>
                    <a:pt x="2430" y="1429"/>
                    <a:pt x="2311" y="1167"/>
                    <a:pt x="2120" y="953"/>
                  </a:cubicBezTo>
                  <a:cubicBezTo>
                    <a:pt x="1978" y="834"/>
                    <a:pt x="1835" y="739"/>
                    <a:pt x="1668" y="691"/>
                  </a:cubicBezTo>
                  <a:cubicBezTo>
                    <a:pt x="1477" y="286"/>
                    <a:pt x="1049" y="1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67" name="Google Shape;767;p23"/>
          <p:cNvCxnSpPr>
            <a:stCxn id="746" idx="3"/>
            <a:endCxn id="740" idx="2"/>
          </p:cNvCxnSpPr>
          <p:nvPr/>
        </p:nvCxnSpPr>
        <p:spPr>
          <a:xfrm>
            <a:off x="2962263" y="1579875"/>
            <a:ext cx="1932600" cy="187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" name="Google Shape;768;p23"/>
          <p:cNvCxnSpPr>
            <a:stCxn id="740" idx="6"/>
            <a:endCxn id="769" idx="1"/>
          </p:cNvCxnSpPr>
          <p:nvPr/>
        </p:nvCxnSpPr>
        <p:spPr>
          <a:xfrm>
            <a:off x="5702850" y="1767800"/>
            <a:ext cx="780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0" name="Google Shape;770;p23"/>
          <p:cNvGrpSpPr/>
          <p:nvPr/>
        </p:nvGrpSpPr>
        <p:grpSpPr>
          <a:xfrm>
            <a:off x="6483000" y="1526288"/>
            <a:ext cx="2203788" cy="483000"/>
            <a:chOff x="6483000" y="1338363"/>
            <a:chExt cx="2203788" cy="483000"/>
          </a:xfrm>
        </p:grpSpPr>
        <p:sp>
          <p:nvSpPr>
            <p:cNvPr id="771" name="Google Shape;771;p23"/>
            <p:cNvSpPr txBox="1"/>
            <p:nvPr/>
          </p:nvSpPr>
          <p:spPr>
            <a:xfrm>
              <a:off x="6625788" y="133836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6483000" y="1379175"/>
              <a:ext cx="66600" cy="401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23"/>
          <p:cNvGrpSpPr/>
          <p:nvPr/>
        </p:nvGrpSpPr>
        <p:grpSpPr>
          <a:xfrm>
            <a:off x="6483000" y="2660488"/>
            <a:ext cx="2203788" cy="483000"/>
            <a:chOff x="6483000" y="2472563"/>
            <a:chExt cx="2203788" cy="483000"/>
          </a:xfrm>
        </p:grpSpPr>
        <p:sp>
          <p:nvSpPr>
            <p:cNvPr id="773" name="Google Shape;773;p23"/>
            <p:cNvSpPr txBox="1"/>
            <p:nvPr/>
          </p:nvSpPr>
          <p:spPr>
            <a:xfrm>
              <a:off x="6625788" y="247256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4" name="Google Shape;774;p23"/>
            <p:cNvSpPr/>
            <p:nvPr/>
          </p:nvSpPr>
          <p:spPr>
            <a:xfrm>
              <a:off x="6483000" y="2513363"/>
              <a:ext cx="66600" cy="401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23"/>
          <p:cNvGrpSpPr/>
          <p:nvPr/>
        </p:nvGrpSpPr>
        <p:grpSpPr>
          <a:xfrm>
            <a:off x="6483000" y="3800938"/>
            <a:ext cx="2203788" cy="483000"/>
            <a:chOff x="6483000" y="3613013"/>
            <a:chExt cx="2203788" cy="483000"/>
          </a:xfrm>
        </p:grpSpPr>
        <p:sp>
          <p:nvSpPr>
            <p:cNvPr id="776" name="Google Shape;776;p23"/>
            <p:cNvSpPr txBox="1"/>
            <p:nvPr/>
          </p:nvSpPr>
          <p:spPr>
            <a:xfrm>
              <a:off x="6625788" y="361301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t’</a:t>
              </a: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 hot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6483000" y="3653813"/>
              <a:ext cx="66600" cy="401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78" name="Google Shape;778;p23"/>
          <p:cNvCxnSpPr>
            <a:stCxn id="747" idx="3"/>
            <a:endCxn id="741" idx="2"/>
          </p:cNvCxnSpPr>
          <p:nvPr/>
        </p:nvCxnSpPr>
        <p:spPr>
          <a:xfrm>
            <a:off x="2962263" y="2714063"/>
            <a:ext cx="1932600" cy="191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9" name="Google Shape;779;p23"/>
          <p:cNvCxnSpPr>
            <a:stCxn id="741" idx="6"/>
            <a:endCxn id="774" idx="1"/>
          </p:cNvCxnSpPr>
          <p:nvPr/>
        </p:nvCxnSpPr>
        <p:spPr>
          <a:xfrm rot="10800000" flipH="1">
            <a:off x="5702850" y="2902113"/>
            <a:ext cx="780300" cy="30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0" name="Google Shape;780;p23"/>
          <p:cNvCxnSpPr>
            <a:stCxn id="749" idx="3"/>
            <a:endCxn id="742" idx="2"/>
          </p:cNvCxnSpPr>
          <p:nvPr/>
        </p:nvCxnSpPr>
        <p:spPr>
          <a:xfrm>
            <a:off x="2962263" y="3854513"/>
            <a:ext cx="1932600" cy="1878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1" name="Google Shape;781;p23"/>
          <p:cNvCxnSpPr>
            <a:stCxn id="742" idx="6"/>
            <a:endCxn id="777" idx="1"/>
          </p:cNvCxnSpPr>
          <p:nvPr/>
        </p:nvCxnSpPr>
        <p:spPr>
          <a:xfrm>
            <a:off x="5702850" y="4042438"/>
            <a:ext cx="7803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4"/>
          <p:cNvSpPr/>
          <p:nvPr/>
        </p:nvSpPr>
        <p:spPr>
          <a:xfrm>
            <a:off x="4019550" y="3086100"/>
            <a:ext cx="4667400" cy="800100"/>
          </a:xfrm>
          <a:prstGeom prst="roundRect">
            <a:avLst>
              <a:gd name="adj" fmla="val 50000"/>
            </a:avLst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4"/>
          <p:cNvSpPr/>
          <p:nvPr/>
        </p:nvSpPr>
        <p:spPr>
          <a:xfrm>
            <a:off x="4019550" y="1752600"/>
            <a:ext cx="4667400" cy="800100"/>
          </a:xfrm>
          <a:prstGeom prst="roundRect">
            <a:avLst>
              <a:gd name="adj" fmla="val 50000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8" name="Google Shape;788;p24"/>
          <p:cNvGrpSpPr/>
          <p:nvPr/>
        </p:nvGrpSpPr>
        <p:grpSpPr>
          <a:xfrm>
            <a:off x="457174" y="2260745"/>
            <a:ext cx="2909328" cy="2471118"/>
            <a:chOff x="726125" y="238125"/>
            <a:chExt cx="6167750" cy="5238750"/>
          </a:xfrm>
        </p:grpSpPr>
        <p:sp>
          <p:nvSpPr>
            <p:cNvPr id="789" name="Google Shape;789;p24"/>
            <p:cNvSpPr/>
            <p:nvPr/>
          </p:nvSpPr>
          <p:spPr>
            <a:xfrm>
              <a:off x="726125" y="238125"/>
              <a:ext cx="6167750" cy="5238750"/>
            </a:xfrm>
            <a:custGeom>
              <a:avLst/>
              <a:gdLst/>
              <a:ahLst/>
              <a:cxnLst/>
              <a:rect l="l" t="t" r="r" b="b"/>
              <a:pathLst>
                <a:path w="246710" h="209550" extrusionOk="0">
                  <a:moveTo>
                    <a:pt x="113232" y="0"/>
                  </a:moveTo>
                  <a:lnTo>
                    <a:pt x="112679" y="26"/>
                  </a:lnTo>
                  <a:lnTo>
                    <a:pt x="112140" y="66"/>
                  </a:lnTo>
                  <a:lnTo>
                    <a:pt x="111587" y="118"/>
                  </a:lnTo>
                  <a:lnTo>
                    <a:pt x="111047" y="171"/>
                  </a:lnTo>
                  <a:lnTo>
                    <a:pt x="110507" y="250"/>
                  </a:lnTo>
                  <a:lnTo>
                    <a:pt x="109981" y="342"/>
                  </a:lnTo>
                  <a:lnTo>
                    <a:pt x="109441" y="448"/>
                  </a:lnTo>
                  <a:lnTo>
                    <a:pt x="108915" y="566"/>
                  </a:lnTo>
                  <a:lnTo>
                    <a:pt x="108388" y="698"/>
                  </a:lnTo>
                  <a:lnTo>
                    <a:pt x="107875" y="842"/>
                  </a:lnTo>
                  <a:lnTo>
                    <a:pt x="107361" y="1000"/>
                  </a:lnTo>
                  <a:lnTo>
                    <a:pt x="106848" y="1172"/>
                  </a:lnTo>
                  <a:lnTo>
                    <a:pt x="106335" y="1356"/>
                  </a:lnTo>
                  <a:lnTo>
                    <a:pt x="105834" y="1553"/>
                  </a:lnTo>
                  <a:lnTo>
                    <a:pt x="105347" y="1764"/>
                  </a:lnTo>
                  <a:lnTo>
                    <a:pt x="104847" y="1988"/>
                  </a:lnTo>
                  <a:lnTo>
                    <a:pt x="104373" y="2211"/>
                  </a:lnTo>
                  <a:lnTo>
                    <a:pt x="103886" y="2462"/>
                  </a:lnTo>
                  <a:lnTo>
                    <a:pt x="103412" y="2725"/>
                  </a:lnTo>
                  <a:lnTo>
                    <a:pt x="102952" y="2988"/>
                  </a:lnTo>
                  <a:lnTo>
                    <a:pt x="102491" y="3278"/>
                  </a:lnTo>
                  <a:lnTo>
                    <a:pt x="102043" y="3567"/>
                  </a:lnTo>
                  <a:lnTo>
                    <a:pt x="101596" y="3870"/>
                  </a:lnTo>
                  <a:lnTo>
                    <a:pt x="101161" y="4186"/>
                  </a:lnTo>
                  <a:lnTo>
                    <a:pt x="100740" y="4515"/>
                  </a:lnTo>
                  <a:lnTo>
                    <a:pt x="100319" y="4857"/>
                  </a:lnTo>
                  <a:lnTo>
                    <a:pt x="99898" y="5200"/>
                  </a:lnTo>
                  <a:lnTo>
                    <a:pt x="99503" y="5568"/>
                  </a:lnTo>
                  <a:lnTo>
                    <a:pt x="99108" y="5937"/>
                  </a:lnTo>
                  <a:lnTo>
                    <a:pt x="98726" y="6318"/>
                  </a:lnTo>
                  <a:lnTo>
                    <a:pt x="98344" y="6713"/>
                  </a:lnTo>
                  <a:lnTo>
                    <a:pt x="97923" y="6371"/>
                  </a:lnTo>
                  <a:lnTo>
                    <a:pt x="97489" y="6042"/>
                  </a:lnTo>
                  <a:lnTo>
                    <a:pt x="97068" y="5713"/>
                  </a:lnTo>
                  <a:lnTo>
                    <a:pt x="96620" y="5397"/>
                  </a:lnTo>
                  <a:lnTo>
                    <a:pt x="96186" y="5094"/>
                  </a:lnTo>
                  <a:lnTo>
                    <a:pt x="95738" y="4792"/>
                  </a:lnTo>
                  <a:lnTo>
                    <a:pt x="95277" y="4502"/>
                  </a:lnTo>
                  <a:lnTo>
                    <a:pt x="94817" y="4225"/>
                  </a:lnTo>
                  <a:lnTo>
                    <a:pt x="94356" y="3949"/>
                  </a:lnTo>
                  <a:lnTo>
                    <a:pt x="93895" y="3699"/>
                  </a:lnTo>
                  <a:lnTo>
                    <a:pt x="93421" y="3449"/>
                  </a:lnTo>
                  <a:lnTo>
                    <a:pt x="92934" y="3199"/>
                  </a:lnTo>
                  <a:lnTo>
                    <a:pt x="92460" y="2962"/>
                  </a:lnTo>
                  <a:lnTo>
                    <a:pt x="91973" y="2751"/>
                  </a:lnTo>
                  <a:lnTo>
                    <a:pt x="91486" y="2527"/>
                  </a:lnTo>
                  <a:lnTo>
                    <a:pt x="90986" y="2330"/>
                  </a:lnTo>
                  <a:lnTo>
                    <a:pt x="90499" y="2132"/>
                  </a:lnTo>
                  <a:lnTo>
                    <a:pt x="89999" y="1948"/>
                  </a:lnTo>
                  <a:lnTo>
                    <a:pt x="89485" y="1777"/>
                  </a:lnTo>
                  <a:lnTo>
                    <a:pt x="88985" y="1606"/>
                  </a:lnTo>
                  <a:lnTo>
                    <a:pt x="88472" y="1448"/>
                  </a:lnTo>
                  <a:lnTo>
                    <a:pt x="87958" y="1303"/>
                  </a:lnTo>
                  <a:lnTo>
                    <a:pt x="87432" y="1172"/>
                  </a:lnTo>
                  <a:lnTo>
                    <a:pt x="86918" y="1040"/>
                  </a:lnTo>
                  <a:lnTo>
                    <a:pt x="86392" y="921"/>
                  </a:lnTo>
                  <a:lnTo>
                    <a:pt x="85865" y="816"/>
                  </a:lnTo>
                  <a:lnTo>
                    <a:pt x="85326" y="724"/>
                  </a:lnTo>
                  <a:lnTo>
                    <a:pt x="84799" y="632"/>
                  </a:lnTo>
                  <a:lnTo>
                    <a:pt x="84259" y="553"/>
                  </a:lnTo>
                  <a:lnTo>
                    <a:pt x="83720" y="487"/>
                  </a:lnTo>
                  <a:lnTo>
                    <a:pt x="83180" y="434"/>
                  </a:lnTo>
                  <a:lnTo>
                    <a:pt x="82640" y="395"/>
                  </a:lnTo>
                  <a:lnTo>
                    <a:pt x="81956" y="316"/>
                  </a:lnTo>
                  <a:lnTo>
                    <a:pt x="81271" y="276"/>
                  </a:lnTo>
                  <a:lnTo>
                    <a:pt x="80587" y="237"/>
                  </a:lnTo>
                  <a:lnTo>
                    <a:pt x="79718" y="237"/>
                  </a:lnTo>
                  <a:lnTo>
                    <a:pt x="79547" y="263"/>
                  </a:lnTo>
                  <a:lnTo>
                    <a:pt x="79376" y="290"/>
                  </a:lnTo>
                  <a:lnTo>
                    <a:pt x="79205" y="342"/>
                  </a:lnTo>
                  <a:lnTo>
                    <a:pt x="78678" y="369"/>
                  </a:lnTo>
                  <a:lnTo>
                    <a:pt x="78138" y="408"/>
                  </a:lnTo>
                  <a:lnTo>
                    <a:pt x="77612" y="461"/>
                  </a:lnTo>
                  <a:lnTo>
                    <a:pt x="77085" y="513"/>
                  </a:lnTo>
                  <a:lnTo>
                    <a:pt x="76572" y="579"/>
                  </a:lnTo>
                  <a:lnTo>
                    <a:pt x="76045" y="658"/>
                  </a:lnTo>
                  <a:lnTo>
                    <a:pt x="75532" y="750"/>
                  </a:lnTo>
                  <a:lnTo>
                    <a:pt x="75019" y="842"/>
                  </a:lnTo>
                  <a:lnTo>
                    <a:pt x="74505" y="948"/>
                  </a:lnTo>
                  <a:lnTo>
                    <a:pt x="74005" y="1066"/>
                  </a:lnTo>
                  <a:lnTo>
                    <a:pt x="73505" y="1198"/>
                  </a:lnTo>
                  <a:lnTo>
                    <a:pt x="73005" y="1330"/>
                  </a:lnTo>
                  <a:lnTo>
                    <a:pt x="72504" y="1474"/>
                  </a:lnTo>
                  <a:lnTo>
                    <a:pt x="72004" y="1619"/>
                  </a:lnTo>
                  <a:lnTo>
                    <a:pt x="71517" y="1777"/>
                  </a:lnTo>
                  <a:lnTo>
                    <a:pt x="71030" y="1948"/>
                  </a:lnTo>
                  <a:lnTo>
                    <a:pt x="70543" y="2132"/>
                  </a:lnTo>
                  <a:lnTo>
                    <a:pt x="70069" y="2317"/>
                  </a:lnTo>
                  <a:lnTo>
                    <a:pt x="69595" y="2514"/>
                  </a:lnTo>
                  <a:lnTo>
                    <a:pt x="69121" y="2712"/>
                  </a:lnTo>
                  <a:lnTo>
                    <a:pt x="68661" y="2922"/>
                  </a:lnTo>
                  <a:lnTo>
                    <a:pt x="68200" y="3146"/>
                  </a:lnTo>
                  <a:lnTo>
                    <a:pt x="67739" y="3370"/>
                  </a:lnTo>
                  <a:lnTo>
                    <a:pt x="67292" y="3607"/>
                  </a:lnTo>
                  <a:lnTo>
                    <a:pt x="66831" y="3857"/>
                  </a:lnTo>
                  <a:lnTo>
                    <a:pt x="66397" y="4107"/>
                  </a:lnTo>
                  <a:lnTo>
                    <a:pt x="65949" y="4370"/>
                  </a:lnTo>
                  <a:lnTo>
                    <a:pt x="65528" y="4634"/>
                  </a:lnTo>
                  <a:lnTo>
                    <a:pt x="65093" y="4910"/>
                  </a:lnTo>
                  <a:lnTo>
                    <a:pt x="64672" y="5200"/>
                  </a:lnTo>
                  <a:lnTo>
                    <a:pt x="64251" y="5489"/>
                  </a:lnTo>
                  <a:lnTo>
                    <a:pt x="63843" y="5779"/>
                  </a:lnTo>
                  <a:lnTo>
                    <a:pt x="63435" y="6095"/>
                  </a:lnTo>
                  <a:lnTo>
                    <a:pt x="63027" y="6397"/>
                  </a:lnTo>
                  <a:lnTo>
                    <a:pt x="62632" y="6727"/>
                  </a:lnTo>
                  <a:lnTo>
                    <a:pt x="62250" y="7056"/>
                  </a:lnTo>
                  <a:lnTo>
                    <a:pt x="61855" y="7385"/>
                  </a:lnTo>
                  <a:lnTo>
                    <a:pt x="61487" y="7727"/>
                  </a:lnTo>
                  <a:lnTo>
                    <a:pt x="61105" y="8082"/>
                  </a:lnTo>
                  <a:lnTo>
                    <a:pt x="60749" y="8438"/>
                  </a:lnTo>
                  <a:lnTo>
                    <a:pt x="60381" y="8793"/>
                  </a:lnTo>
                  <a:lnTo>
                    <a:pt x="60039" y="9162"/>
                  </a:lnTo>
                  <a:lnTo>
                    <a:pt x="59683" y="9544"/>
                  </a:lnTo>
                  <a:lnTo>
                    <a:pt x="59354" y="9925"/>
                  </a:lnTo>
                  <a:lnTo>
                    <a:pt x="59012" y="10307"/>
                  </a:lnTo>
                  <a:lnTo>
                    <a:pt x="58683" y="10702"/>
                  </a:lnTo>
                  <a:lnTo>
                    <a:pt x="58367" y="11097"/>
                  </a:lnTo>
                  <a:lnTo>
                    <a:pt x="58064" y="11505"/>
                  </a:lnTo>
                  <a:lnTo>
                    <a:pt x="57748" y="11926"/>
                  </a:lnTo>
                  <a:lnTo>
                    <a:pt x="57459" y="12347"/>
                  </a:lnTo>
                  <a:lnTo>
                    <a:pt x="57169" y="12769"/>
                  </a:lnTo>
                  <a:lnTo>
                    <a:pt x="56879" y="13203"/>
                  </a:lnTo>
                  <a:lnTo>
                    <a:pt x="56616" y="13637"/>
                  </a:lnTo>
                  <a:lnTo>
                    <a:pt x="56340" y="14072"/>
                  </a:lnTo>
                  <a:lnTo>
                    <a:pt x="56090" y="14519"/>
                  </a:lnTo>
                  <a:lnTo>
                    <a:pt x="55826" y="14980"/>
                  </a:lnTo>
                  <a:lnTo>
                    <a:pt x="55589" y="15441"/>
                  </a:lnTo>
                  <a:lnTo>
                    <a:pt x="55352" y="15902"/>
                  </a:lnTo>
                  <a:lnTo>
                    <a:pt x="55129" y="16375"/>
                  </a:lnTo>
                  <a:lnTo>
                    <a:pt x="54905" y="16849"/>
                  </a:lnTo>
                  <a:lnTo>
                    <a:pt x="54694" y="17323"/>
                  </a:lnTo>
                  <a:lnTo>
                    <a:pt x="54497" y="17810"/>
                  </a:lnTo>
                  <a:lnTo>
                    <a:pt x="54299" y="18297"/>
                  </a:lnTo>
                  <a:lnTo>
                    <a:pt x="54115" y="18798"/>
                  </a:lnTo>
                  <a:lnTo>
                    <a:pt x="53523" y="18719"/>
                  </a:lnTo>
                  <a:lnTo>
                    <a:pt x="52917" y="18666"/>
                  </a:lnTo>
                  <a:lnTo>
                    <a:pt x="52220" y="18587"/>
                  </a:lnTo>
                  <a:lnTo>
                    <a:pt x="51522" y="18534"/>
                  </a:lnTo>
                  <a:lnTo>
                    <a:pt x="50811" y="18495"/>
                  </a:lnTo>
                  <a:lnTo>
                    <a:pt x="50113" y="18482"/>
                  </a:lnTo>
                  <a:lnTo>
                    <a:pt x="49521" y="18495"/>
                  </a:lnTo>
                  <a:lnTo>
                    <a:pt x="48916" y="18521"/>
                  </a:lnTo>
                  <a:lnTo>
                    <a:pt x="48336" y="18561"/>
                  </a:lnTo>
                  <a:lnTo>
                    <a:pt x="47744" y="18613"/>
                  </a:lnTo>
                  <a:lnTo>
                    <a:pt x="47165" y="18679"/>
                  </a:lnTo>
                  <a:lnTo>
                    <a:pt x="46586" y="18758"/>
                  </a:lnTo>
                  <a:lnTo>
                    <a:pt x="46006" y="18850"/>
                  </a:lnTo>
                  <a:lnTo>
                    <a:pt x="45440" y="18955"/>
                  </a:lnTo>
                  <a:lnTo>
                    <a:pt x="44874" y="19087"/>
                  </a:lnTo>
                  <a:lnTo>
                    <a:pt x="44321" y="19219"/>
                  </a:lnTo>
                  <a:lnTo>
                    <a:pt x="43769" y="19364"/>
                  </a:lnTo>
                  <a:lnTo>
                    <a:pt x="43216" y="19535"/>
                  </a:lnTo>
                  <a:lnTo>
                    <a:pt x="42676" y="19706"/>
                  </a:lnTo>
                  <a:lnTo>
                    <a:pt x="42149" y="19903"/>
                  </a:lnTo>
                  <a:lnTo>
                    <a:pt x="41610" y="20101"/>
                  </a:lnTo>
                  <a:lnTo>
                    <a:pt x="41096" y="20311"/>
                  </a:lnTo>
                  <a:lnTo>
                    <a:pt x="40570" y="20535"/>
                  </a:lnTo>
                  <a:lnTo>
                    <a:pt x="40070" y="20772"/>
                  </a:lnTo>
                  <a:lnTo>
                    <a:pt x="39556" y="21035"/>
                  </a:lnTo>
                  <a:lnTo>
                    <a:pt x="39069" y="21285"/>
                  </a:lnTo>
                  <a:lnTo>
                    <a:pt x="38569" y="21562"/>
                  </a:lnTo>
                  <a:lnTo>
                    <a:pt x="38095" y="21851"/>
                  </a:lnTo>
                  <a:lnTo>
                    <a:pt x="37621" y="22141"/>
                  </a:lnTo>
                  <a:lnTo>
                    <a:pt x="37147" y="22457"/>
                  </a:lnTo>
                  <a:lnTo>
                    <a:pt x="36687" y="22773"/>
                  </a:lnTo>
                  <a:lnTo>
                    <a:pt x="36239" y="23102"/>
                  </a:lnTo>
                  <a:lnTo>
                    <a:pt x="35792" y="23444"/>
                  </a:lnTo>
                  <a:lnTo>
                    <a:pt x="35357" y="23786"/>
                  </a:lnTo>
                  <a:lnTo>
                    <a:pt x="34936" y="24155"/>
                  </a:lnTo>
                  <a:lnTo>
                    <a:pt x="34528" y="24524"/>
                  </a:lnTo>
                  <a:lnTo>
                    <a:pt x="34120" y="24905"/>
                  </a:lnTo>
                  <a:lnTo>
                    <a:pt x="33712" y="25287"/>
                  </a:lnTo>
                  <a:lnTo>
                    <a:pt x="33330" y="25682"/>
                  </a:lnTo>
                  <a:lnTo>
                    <a:pt x="32948" y="26090"/>
                  </a:lnTo>
                  <a:lnTo>
                    <a:pt x="32580" y="26511"/>
                  </a:lnTo>
                  <a:lnTo>
                    <a:pt x="32211" y="26933"/>
                  </a:lnTo>
                  <a:lnTo>
                    <a:pt x="31869" y="27367"/>
                  </a:lnTo>
                  <a:lnTo>
                    <a:pt x="31527" y="27815"/>
                  </a:lnTo>
                  <a:lnTo>
                    <a:pt x="31197" y="28262"/>
                  </a:lnTo>
                  <a:lnTo>
                    <a:pt x="30882" y="28723"/>
                  </a:lnTo>
                  <a:lnTo>
                    <a:pt x="30566" y="29184"/>
                  </a:lnTo>
                  <a:lnTo>
                    <a:pt x="30276" y="29657"/>
                  </a:lnTo>
                  <a:lnTo>
                    <a:pt x="29986" y="30144"/>
                  </a:lnTo>
                  <a:lnTo>
                    <a:pt x="29710" y="30632"/>
                  </a:lnTo>
                  <a:lnTo>
                    <a:pt x="29460" y="31132"/>
                  </a:lnTo>
                  <a:lnTo>
                    <a:pt x="29210" y="31632"/>
                  </a:lnTo>
                  <a:lnTo>
                    <a:pt x="28960" y="32145"/>
                  </a:lnTo>
                  <a:lnTo>
                    <a:pt x="28736" y="32659"/>
                  </a:lnTo>
                  <a:lnTo>
                    <a:pt x="28525" y="33185"/>
                  </a:lnTo>
                  <a:lnTo>
                    <a:pt x="28328" y="33712"/>
                  </a:lnTo>
                  <a:lnTo>
                    <a:pt x="28130" y="34251"/>
                  </a:lnTo>
                  <a:lnTo>
                    <a:pt x="27959" y="34791"/>
                  </a:lnTo>
                  <a:lnTo>
                    <a:pt x="27788" y="35344"/>
                  </a:lnTo>
                  <a:lnTo>
                    <a:pt x="27643" y="35897"/>
                  </a:lnTo>
                  <a:lnTo>
                    <a:pt x="27512" y="36450"/>
                  </a:lnTo>
                  <a:lnTo>
                    <a:pt x="27380" y="37016"/>
                  </a:lnTo>
                  <a:lnTo>
                    <a:pt x="27275" y="37582"/>
                  </a:lnTo>
                  <a:lnTo>
                    <a:pt x="27183" y="38148"/>
                  </a:lnTo>
                  <a:lnTo>
                    <a:pt x="27104" y="38727"/>
                  </a:lnTo>
                  <a:lnTo>
                    <a:pt x="27038" y="39319"/>
                  </a:lnTo>
                  <a:lnTo>
                    <a:pt x="26985" y="39899"/>
                  </a:lnTo>
                  <a:lnTo>
                    <a:pt x="26946" y="40491"/>
                  </a:lnTo>
                  <a:lnTo>
                    <a:pt x="26919" y="41083"/>
                  </a:lnTo>
                  <a:lnTo>
                    <a:pt x="26906" y="41676"/>
                  </a:lnTo>
                  <a:lnTo>
                    <a:pt x="26919" y="42479"/>
                  </a:lnTo>
                  <a:lnTo>
                    <a:pt x="26959" y="43268"/>
                  </a:lnTo>
                  <a:lnTo>
                    <a:pt x="27038" y="44045"/>
                  </a:lnTo>
                  <a:lnTo>
                    <a:pt x="27130" y="44822"/>
                  </a:lnTo>
                  <a:lnTo>
                    <a:pt x="27248" y="45598"/>
                  </a:lnTo>
                  <a:lnTo>
                    <a:pt x="27393" y="46375"/>
                  </a:lnTo>
                  <a:lnTo>
                    <a:pt x="27564" y="47139"/>
                  </a:lnTo>
                  <a:lnTo>
                    <a:pt x="27762" y="47902"/>
                  </a:lnTo>
                  <a:lnTo>
                    <a:pt x="27354" y="48034"/>
                  </a:lnTo>
                  <a:lnTo>
                    <a:pt x="26972" y="48165"/>
                  </a:lnTo>
                  <a:lnTo>
                    <a:pt x="26577" y="48323"/>
                  </a:lnTo>
                  <a:lnTo>
                    <a:pt x="26195" y="48468"/>
                  </a:lnTo>
                  <a:lnTo>
                    <a:pt x="25814" y="48639"/>
                  </a:lnTo>
                  <a:lnTo>
                    <a:pt x="25432" y="48810"/>
                  </a:lnTo>
                  <a:lnTo>
                    <a:pt x="25050" y="48981"/>
                  </a:lnTo>
                  <a:lnTo>
                    <a:pt x="24682" y="49166"/>
                  </a:lnTo>
                  <a:lnTo>
                    <a:pt x="24326" y="49363"/>
                  </a:lnTo>
                  <a:lnTo>
                    <a:pt x="23958" y="49561"/>
                  </a:lnTo>
                  <a:lnTo>
                    <a:pt x="23602" y="49758"/>
                  </a:lnTo>
                  <a:lnTo>
                    <a:pt x="23260" y="49969"/>
                  </a:lnTo>
                  <a:lnTo>
                    <a:pt x="22904" y="50192"/>
                  </a:lnTo>
                  <a:lnTo>
                    <a:pt x="22562" y="50416"/>
                  </a:lnTo>
                  <a:lnTo>
                    <a:pt x="22233" y="50640"/>
                  </a:lnTo>
                  <a:lnTo>
                    <a:pt x="21904" y="50877"/>
                  </a:lnTo>
                  <a:lnTo>
                    <a:pt x="21575" y="51127"/>
                  </a:lnTo>
                  <a:lnTo>
                    <a:pt x="21246" y="51377"/>
                  </a:lnTo>
                  <a:lnTo>
                    <a:pt x="20930" y="51627"/>
                  </a:lnTo>
                  <a:lnTo>
                    <a:pt x="20627" y="51891"/>
                  </a:lnTo>
                  <a:lnTo>
                    <a:pt x="20022" y="52430"/>
                  </a:lnTo>
                  <a:lnTo>
                    <a:pt x="19429" y="52996"/>
                  </a:lnTo>
                  <a:lnTo>
                    <a:pt x="18876" y="53576"/>
                  </a:lnTo>
                  <a:lnTo>
                    <a:pt x="18337" y="54181"/>
                  </a:lnTo>
                  <a:lnTo>
                    <a:pt x="17823" y="54800"/>
                  </a:lnTo>
                  <a:lnTo>
                    <a:pt x="17323" y="55445"/>
                  </a:lnTo>
                  <a:lnTo>
                    <a:pt x="16862" y="56116"/>
                  </a:lnTo>
                  <a:lnTo>
                    <a:pt x="16428" y="56787"/>
                  </a:lnTo>
                  <a:lnTo>
                    <a:pt x="16217" y="57143"/>
                  </a:lnTo>
                  <a:lnTo>
                    <a:pt x="16007" y="57485"/>
                  </a:lnTo>
                  <a:lnTo>
                    <a:pt x="15809" y="57840"/>
                  </a:lnTo>
                  <a:lnTo>
                    <a:pt x="15625" y="58209"/>
                  </a:lnTo>
                  <a:lnTo>
                    <a:pt x="15441" y="58564"/>
                  </a:lnTo>
                  <a:lnTo>
                    <a:pt x="15270" y="58933"/>
                  </a:lnTo>
                  <a:lnTo>
                    <a:pt x="15099" y="59315"/>
                  </a:lnTo>
                  <a:lnTo>
                    <a:pt x="14941" y="59683"/>
                  </a:lnTo>
                  <a:lnTo>
                    <a:pt x="14783" y="60065"/>
                  </a:lnTo>
                  <a:lnTo>
                    <a:pt x="14638" y="60447"/>
                  </a:lnTo>
                  <a:lnTo>
                    <a:pt x="14493" y="60829"/>
                  </a:lnTo>
                  <a:lnTo>
                    <a:pt x="14361" y="61224"/>
                  </a:lnTo>
                  <a:lnTo>
                    <a:pt x="14230" y="61618"/>
                  </a:lnTo>
                  <a:lnTo>
                    <a:pt x="14111" y="62013"/>
                  </a:lnTo>
                  <a:lnTo>
                    <a:pt x="14006" y="62408"/>
                  </a:lnTo>
                  <a:lnTo>
                    <a:pt x="13901" y="62816"/>
                  </a:lnTo>
                  <a:lnTo>
                    <a:pt x="13808" y="63211"/>
                  </a:lnTo>
                  <a:lnTo>
                    <a:pt x="13716" y="63619"/>
                  </a:lnTo>
                  <a:lnTo>
                    <a:pt x="13637" y="64027"/>
                  </a:lnTo>
                  <a:lnTo>
                    <a:pt x="13572" y="64449"/>
                  </a:lnTo>
                  <a:lnTo>
                    <a:pt x="13506" y="64857"/>
                  </a:lnTo>
                  <a:lnTo>
                    <a:pt x="13453" y="65278"/>
                  </a:lnTo>
                  <a:lnTo>
                    <a:pt x="13400" y="65699"/>
                  </a:lnTo>
                  <a:lnTo>
                    <a:pt x="13374" y="66120"/>
                  </a:lnTo>
                  <a:lnTo>
                    <a:pt x="13335" y="66555"/>
                  </a:lnTo>
                  <a:lnTo>
                    <a:pt x="13321" y="66976"/>
                  </a:lnTo>
                  <a:lnTo>
                    <a:pt x="13308" y="67410"/>
                  </a:lnTo>
                  <a:lnTo>
                    <a:pt x="13295" y="67832"/>
                  </a:lnTo>
                  <a:lnTo>
                    <a:pt x="13308" y="68608"/>
                  </a:lnTo>
                  <a:lnTo>
                    <a:pt x="13361" y="69385"/>
                  </a:lnTo>
                  <a:lnTo>
                    <a:pt x="13427" y="70148"/>
                  </a:lnTo>
                  <a:lnTo>
                    <a:pt x="13519" y="70912"/>
                  </a:lnTo>
                  <a:lnTo>
                    <a:pt x="13651" y="71675"/>
                  </a:lnTo>
                  <a:lnTo>
                    <a:pt x="13808" y="72426"/>
                  </a:lnTo>
                  <a:lnTo>
                    <a:pt x="13993" y="73176"/>
                  </a:lnTo>
                  <a:lnTo>
                    <a:pt x="14203" y="73913"/>
                  </a:lnTo>
                  <a:lnTo>
                    <a:pt x="13795" y="74111"/>
                  </a:lnTo>
                  <a:lnTo>
                    <a:pt x="13400" y="74321"/>
                  </a:lnTo>
                  <a:lnTo>
                    <a:pt x="13006" y="74532"/>
                  </a:lnTo>
                  <a:lnTo>
                    <a:pt x="12624" y="74742"/>
                  </a:lnTo>
                  <a:lnTo>
                    <a:pt x="11860" y="75190"/>
                  </a:lnTo>
                  <a:lnTo>
                    <a:pt x="11123" y="75677"/>
                  </a:lnTo>
                  <a:lnTo>
                    <a:pt x="10399" y="76177"/>
                  </a:lnTo>
                  <a:lnTo>
                    <a:pt x="9701" y="76704"/>
                  </a:lnTo>
                  <a:lnTo>
                    <a:pt x="9017" y="77244"/>
                  </a:lnTo>
                  <a:lnTo>
                    <a:pt x="8359" y="77823"/>
                  </a:lnTo>
                  <a:lnTo>
                    <a:pt x="7714" y="78415"/>
                  </a:lnTo>
                  <a:lnTo>
                    <a:pt x="7095" y="79034"/>
                  </a:lnTo>
                  <a:lnTo>
                    <a:pt x="6503" y="79666"/>
                  </a:lnTo>
                  <a:lnTo>
                    <a:pt x="5924" y="80324"/>
                  </a:lnTo>
                  <a:lnTo>
                    <a:pt x="5384" y="80995"/>
                  </a:lnTo>
                  <a:lnTo>
                    <a:pt x="4857" y="81680"/>
                  </a:lnTo>
                  <a:lnTo>
                    <a:pt x="4357" y="82390"/>
                  </a:lnTo>
                  <a:lnTo>
                    <a:pt x="3870" y="83114"/>
                  </a:lnTo>
                  <a:lnTo>
                    <a:pt x="3423" y="83865"/>
                  </a:lnTo>
                  <a:lnTo>
                    <a:pt x="3001" y="84615"/>
                  </a:lnTo>
                  <a:lnTo>
                    <a:pt x="2593" y="85392"/>
                  </a:lnTo>
                  <a:lnTo>
                    <a:pt x="2225" y="86182"/>
                  </a:lnTo>
                  <a:lnTo>
                    <a:pt x="1882" y="86985"/>
                  </a:lnTo>
                  <a:lnTo>
                    <a:pt x="1553" y="87801"/>
                  </a:lnTo>
                  <a:lnTo>
                    <a:pt x="1264" y="88617"/>
                  </a:lnTo>
                  <a:lnTo>
                    <a:pt x="1000" y="89459"/>
                  </a:lnTo>
                  <a:lnTo>
                    <a:pt x="777" y="90302"/>
                  </a:lnTo>
                  <a:lnTo>
                    <a:pt x="566" y="91171"/>
                  </a:lnTo>
                  <a:lnTo>
                    <a:pt x="395" y="92039"/>
                  </a:lnTo>
                  <a:lnTo>
                    <a:pt x="316" y="92474"/>
                  </a:lnTo>
                  <a:lnTo>
                    <a:pt x="250" y="92908"/>
                  </a:lnTo>
                  <a:lnTo>
                    <a:pt x="197" y="93356"/>
                  </a:lnTo>
                  <a:lnTo>
                    <a:pt x="145" y="93790"/>
                  </a:lnTo>
                  <a:lnTo>
                    <a:pt x="92" y="94238"/>
                  </a:lnTo>
                  <a:lnTo>
                    <a:pt x="66" y="94685"/>
                  </a:lnTo>
                  <a:lnTo>
                    <a:pt x="26" y="95133"/>
                  </a:lnTo>
                  <a:lnTo>
                    <a:pt x="13" y="95580"/>
                  </a:lnTo>
                  <a:lnTo>
                    <a:pt x="0" y="96041"/>
                  </a:lnTo>
                  <a:lnTo>
                    <a:pt x="0" y="96489"/>
                  </a:lnTo>
                  <a:lnTo>
                    <a:pt x="0" y="97068"/>
                  </a:lnTo>
                  <a:lnTo>
                    <a:pt x="26" y="97647"/>
                  </a:lnTo>
                  <a:lnTo>
                    <a:pt x="53" y="98213"/>
                  </a:lnTo>
                  <a:lnTo>
                    <a:pt x="92" y="98779"/>
                  </a:lnTo>
                  <a:lnTo>
                    <a:pt x="158" y="99358"/>
                  </a:lnTo>
                  <a:lnTo>
                    <a:pt x="224" y="99911"/>
                  </a:lnTo>
                  <a:lnTo>
                    <a:pt x="303" y="100477"/>
                  </a:lnTo>
                  <a:lnTo>
                    <a:pt x="408" y="101030"/>
                  </a:lnTo>
                  <a:lnTo>
                    <a:pt x="513" y="101583"/>
                  </a:lnTo>
                  <a:lnTo>
                    <a:pt x="632" y="102136"/>
                  </a:lnTo>
                  <a:lnTo>
                    <a:pt x="763" y="102689"/>
                  </a:lnTo>
                  <a:lnTo>
                    <a:pt x="908" y="103228"/>
                  </a:lnTo>
                  <a:lnTo>
                    <a:pt x="1066" y="103768"/>
                  </a:lnTo>
                  <a:lnTo>
                    <a:pt x="1224" y="104308"/>
                  </a:lnTo>
                  <a:lnTo>
                    <a:pt x="1408" y="104834"/>
                  </a:lnTo>
                  <a:lnTo>
                    <a:pt x="1606" y="105361"/>
                  </a:lnTo>
                  <a:lnTo>
                    <a:pt x="1803" y="105874"/>
                  </a:lnTo>
                  <a:lnTo>
                    <a:pt x="2027" y="106401"/>
                  </a:lnTo>
                  <a:lnTo>
                    <a:pt x="2251" y="106901"/>
                  </a:lnTo>
                  <a:lnTo>
                    <a:pt x="2488" y="107414"/>
                  </a:lnTo>
                  <a:lnTo>
                    <a:pt x="2738" y="107915"/>
                  </a:lnTo>
                  <a:lnTo>
                    <a:pt x="3001" y="108415"/>
                  </a:lnTo>
                  <a:lnTo>
                    <a:pt x="3278" y="108902"/>
                  </a:lnTo>
                  <a:lnTo>
                    <a:pt x="3554" y="109389"/>
                  </a:lnTo>
                  <a:lnTo>
                    <a:pt x="3857" y="109863"/>
                  </a:lnTo>
                  <a:lnTo>
                    <a:pt x="4160" y="110337"/>
                  </a:lnTo>
                  <a:lnTo>
                    <a:pt x="4476" y="110797"/>
                  </a:lnTo>
                  <a:lnTo>
                    <a:pt x="4805" y="111258"/>
                  </a:lnTo>
                  <a:lnTo>
                    <a:pt x="5147" y="111719"/>
                  </a:lnTo>
                  <a:lnTo>
                    <a:pt x="5502" y="112166"/>
                  </a:lnTo>
                  <a:lnTo>
                    <a:pt x="5871" y="112601"/>
                  </a:lnTo>
                  <a:lnTo>
                    <a:pt x="6239" y="113035"/>
                  </a:lnTo>
                  <a:lnTo>
                    <a:pt x="5924" y="113641"/>
                  </a:lnTo>
                  <a:lnTo>
                    <a:pt x="5634" y="114272"/>
                  </a:lnTo>
                  <a:lnTo>
                    <a:pt x="5358" y="114904"/>
                  </a:lnTo>
                  <a:lnTo>
                    <a:pt x="5107" y="115536"/>
                  </a:lnTo>
                  <a:lnTo>
                    <a:pt x="4870" y="116181"/>
                  </a:lnTo>
                  <a:lnTo>
                    <a:pt x="4660" y="116826"/>
                  </a:lnTo>
                  <a:lnTo>
                    <a:pt x="4462" y="117484"/>
                  </a:lnTo>
                  <a:lnTo>
                    <a:pt x="4291" y="118156"/>
                  </a:lnTo>
                  <a:lnTo>
                    <a:pt x="4133" y="118814"/>
                  </a:lnTo>
                  <a:lnTo>
                    <a:pt x="4002" y="119485"/>
                  </a:lnTo>
                  <a:lnTo>
                    <a:pt x="3883" y="120170"/>
                  </a:lnTo>
                  <a:lnTo>
                    <a:pt x="3791" y="120854"/>
                  </a:lnTo>
                  <a:lnTo>
                    <a:pt x="3712" y="121539"/>
                  </a:lnTo>
                  <a:lnTo>
                    <a:pt x="3659" y="122223"/>
                  </a:lnTo>
                  <a:lnTo>
                    <a:pt x="3633" y="122908"/>
                  </a:lnTo>
                  <a:lnTo>
                    <a:pt x="3620" y="123605"/>
                  </a:lnTo>
                  <a:lnTo>
                    <a:pt x="3633" y="124264"/>
                  </a:lnTo>
                  <a:lnTo>
                    <a:pt x="3659" y="124922"/>
                  </a:lnTo>
                  <a:lnTo>
                    <a:pt x="3712" y="125580"/>
                  </a:lnTo>
                  <a:lnTo>
                    <a:pt x="3778" y="126238"/>
                  </a:lnTo>
                  <a:lnTo>
                    <a:pt x="3857" y="126883"/>
                  </a:lnTo>
                  <a:lnTo>
                    <a:pt x="3962" y="127528"/>
                  </a:lnTo>
                  <a:lnTo>
                    <a:pt x="4081" y="128160"/>
                  </a:lnTo>
                  <a:lnTo>
                    <a:pt x="4212" y="128792"/>
                  </a:lnTo>
                  <a:lnTo>
                    <a:pt x="4370" y="129424"/>
                  </a:lnTo>
                  <a:lnTo>
                    <a:pt x="4541" y="130042"/>
                  </a:lnTo>
                  <a:lnTo>
                    <a:pt x="4739" y="130661"/>
                  </a:lnTo>
                  <a:lnTo>
                    <a:pt x="4949" y="131267"/>
                  </a:lnTo>
                  <a:lnTo>
                    <a:pt x="5173" y="131859"/>
                  </a:lnTo>
                  <a:lnTo>
                    <a:pt x="5410" y="132464"/>
                  </a:lnTo>
                  <a:lnTo>
                    <a:pt x="5673" y="133044"/>
                  </a:lnTo>
                  <a:lnTo>
                    <a:pt x="5950" y="133623"/>
                  </a:lnTo>
                  <a:lnTo>
                    <a:pt x="6239" y="134189"/>
                  </a:lnTo>
                  <a:lnTo>
                    <a:pt x="6542" y="134755"/>
                  </a:lnTo>
                  <a:lnTo>
                    <a:pt x="6871" y="135308"/>
                  </a:lnTo>
                  <a:lnTo>
                    <a:pt x="7214" y="135847"/>
                  </a:lnTo>
                  <a:lnTo>
                    <a:pt x="7556" y="136387"/>
                  </a:lnTo>
                  <a:lnTo>
                    <a:pt x="7938" y="136914"/>
                  </a:lnTo>
                  <a:lnTo>
                    <a:pt x="8319" y="137427"/>
                  </a:lnTo>
                  <a:lnTo>
                    <a:pt x="8714" y="137927"/>
                  </a:lnTo>
                  <a:lnTo>
                    <a:pt x="9135" y="138428"/>
                  </a:lnTo>
                  <a:lnTo>
                    <a:pt x="9557" y="138901"/>
                  </a:lnTo>
                  <a:lnTo>
                    <a:pt x="10004" y="139375"/>
                  </a:lnTo>
                  <a:lnTo>
                    <a:pt x="10465" y="139836"/>
                  </a:lnTo>
                  <a:lnTo>
                    <a:pt x="10939" y="140284"/>
                  </a:lnTo>
                  <a:lnTo>
                    <a:pt x="11426" y="140718"/>
                  </a:lnTo>
                  <a:lnTo>
                    <a:pt x="11926" y="141139"/>
                  </a:lnTo>
                  <a:lnTo>
                    <a:pt x="12439" y="141547"/>
                  </a:lnTo>
                  <a:lnTo>
                    <a:pt x="12347" y="142008"/>
                  </a:lnTo>
                  <a:lnTo>
                    <a:pt x="12268" y="142482"/>
                  </a:lnTo>
                  <a:lnTo>
                    <a:pt x="12203" y="142956"/>
                  </a:lnTo>
                  <a:lnTo>
                    <a:pt x="12150" y="143430"/>
                  </a:lnTo>
                  <a:lnTo>
                    <a:pt x="12110" y="143904"/>
                  </a:lnTo>
                  <a:lnTo>
                    <a:pt x="12084" y="144377"/>
                  </a:lnTo>
                  <a:lnTo>
                    <a:pt x="12058" y="144851"/>
                  </a:lnTo>
                  <a:lnTo>
                    <a:pt x="12058" y="145325"/>
                  </a:lnTo>
                  <a:lnTo>
                    <a:pt x="12058" y="145760"/>
                  </a:lnTo>
                  <a:lnTo>
                    <a:pt x="12071" y="146194"/>
                  </a:lnTo>
                  <a:lnTo>
                    <a:pt x="12097" y="146628"/>
                  </a:lnTo>
                  <a:lnTo>
                    <a:pt x="12137" y="147050"/>
                  </a:lnTo>
                  <a:lnTo>
                    <a:pt x="12176" y="147471"/>
                  </a:lnTo>
                  <a:lnTo>
                    <a:pt x="12229" y="147892"/>
                  </a:lnTo>
                  <a:lnTo>
                    <a:pt x="12295" y="148313"/>
                  </a:lnTo>
                  <a:lnTo>
                    <a:pt x="12361" y="148721"/>
                  </a:lnTo>
                  <a:lnTo>
                    <a:pt x="12439" y="149129"/>
                  </a:lnTo>
                  <a:lnTo>
                    <a:pt x="12532" y="149538"/>
                  </a:lnTo>
                  <a:lnTo>
                    <a:pt x="12624" y="149946"/>
                  </a:lnTo>
                  <a:lnTo>
                    <a:pt x="12729" y="150354"/>
                  </a:lnTo>
                  <a:lnTo>
                    <a:pt x="12848" y="150749"/>
                  </a:lnTo>
                  <a:lnTo>
                    <a:pt x="12966" y="151143"/>
                  </a:lnTo>
                  <a:lnTo>
                    <a:pt x="13098" y="151538"/>
                  </a:lnTo>
                  <a:lnTo>
                    <a:pt x="13229" y="151920"/>
                  </a:lnTo>
                  <a:lnTo>
                    <a:pt x="13387" y="152302"/>
                  </a:lnTo>
                  <a:lnTo>
                    <a:pt x="13532" y="152684"/>
                  </a:lnTo>
                  <a:lnTo>
                    <a:pt x="13703" y="153052"/>
                  </a:lnTo>
                  <a:lnTo>
                    <a:pt x="13874" y="153434"/>
                  </a:lnTo>
                  <a:lnTo>
                    <a:pt x="14045" y="153789"/>
                  </a:lnTo>
                  <a:lnTo>
                    <a:pt x="14230" y="154158"/>
                  </a:lnTo>
                  <a:lnTo>
                    <a:pt x="14427" y="154513"/>
                  </a:lnTo>
                  <a:lnTo>
                    <a:pt x="14625" y="154869"/>
                  </a:lnTo>
                  <a:lnTo>
                    <a:pt x="14835" y="155211"/>
                  </a:lnTo>
                  <a:lnTo>
                    <a:pt x="15059" y="155553"/>
                  </a:lnTo>
                  <a:lnTo>
                    <a:pt x="15270" y="155896"/>
                  </a:lnTo>
                  <a:lnTo>
                    <a:pt x="15507" y="156225"/>
                  </a:lnTo>
                  <a:lnTo>
                    <a:pt x="15744" y="156554"/>
                  </a:lnTo>
                  <a:lnTo>
                    <a:pt x="15980" y="156883"/>
                  </a:lnTo>
                  <a:lnTo>
                    <a:pt x="16231" y="157199"/>
                  </a:lnTo>
                  <a:lnTo>
                    <a:pt x="16494" y="157515"/>
                  </a:lnTo>
                  <a:lnTo>
                    <a:pt x="16757" y="157817"/>
                  </a:lnTo>
                  <a:lnTo>
                    <a:pt x="17020" y="158120"/>
                  </a:lnTo>
                  <a:lnTo>
                    <a:pt x="17297" y="158410"/>
                  </a:lnTo>
                  <a:lnTo>
                    <a:pt x="17573" y="158699"/>
                  </a:lnTo>
                  <a:lnTo>
                    <a:pt x="17863" y="158989"/>
                  </a:lnTo>
                  <a:lnTo>
                    <a:pt x="18152" y="159265"/>
                  </a:lnTo>
                  <a:lnTo>
                    <a:pt x="18455" y="159529"/>
                  </a:lnTo>
                  <a:lnTo>
                    <a:pt x="18758" y="159805"/>
                  </a:lnTo>
                  <a:lnTo>
                    <a:pt x="19074" y="160055"/>
                  </a:lnTo>
                  <a:lnTo>
                    <a:pt x="19390" y="160305"/>
                  </a:lnTo>
                  <a:lnTo>
                    <a:pt x="19706" y="160555"/>
                  </a:lnTo>
                  <a:lnTo>
                    <a:pt x="20035" y="160792"/>
                  </a:lnTo>
                  <a:lnTo>
                    <a:pt x="20364" y="161029"/>
                  </a:lnTo>
                  <a:lnTo>
                    <a:pt x="20706" y="161253"/>
                  </a:lnTo>
                  <a:lnTo>
                    <a:pt x="21048" y="161464"/>
                  </a:lnTo>
                  <a:lnTo>
                    <a:pt x="21391" y="161674"/>
                  </a:lnTo>
                  <a:lnTo>
                    <a:pt x="21746" y="161885"/>
                  </a:lnTo>
                  <a:lnTo>
                    <a:pt x="22101" y="162082"/>
                  </a:lnTo>
                  <a:lnTo>
                    <a:pt x="22457" y="162267"/>
                  </a:lnTo>
                  <a:lnTo>
                    <a:pt x="22825" y="162451"/>
                  </a:lnTo>
                  <a:lnTo>
                    <a:pt x="23194" y="162622"/>
                  </a:lnTo>
                  <a:lnTo>
                    <a:pt x="23563" y="162780"/>
                  </a:lnTo>
                  <a:lnTo>
                    <a:pt x="23944" y="162938"/>
                  </a:lnTo>
                  <a:lnTo>
                    <a:pt x="24326" y="163096"/>
                  </a:lnTo>
                  <a:lnTo>
                    <a:pt x="24708" y="163241"/>
                  </a:lnTo>
                  <a:lnTo>
                    <a:pt x="25103" y="163372"/>
                  </a:lnTo>
                  <a:lnTo>
                    <a:pt x="25498" y="163491"/>
                  </a:lnTo>
                  <a:lnTo>
                    <a:pt x="25893" y="163609"/>
                  </a:lnTo>
                  <a:lnTo>
                    <a:pt x="26287" y="163715"/>
                  </a:lnTo>
                  <a:lnTo>
                    <a:pt x="26696" y="163820"/>
                  </a:lnTo>
                  <a:lnTo>
                    <a:pt x="27104" y="163912"/>
                  </a:lnTo>
                  <a:lnTo>
                    <a:pt x="27512" y="163991"/>
                  </a:lnTo>
                  <a:lnTo>
                    <a:pt x="27393" y="164333"/>
                  </a:lnTo>
                  <a:lnTo>
                    <a:pt x="28275" y="164412"/>
                  </a:lnTo>
                  <a:lnTo>
                    <a:pt x="29144" y="164504"/>
                  </a:lnTo>
                  <a:lnTo>
                    <a:pt x="30000" y="164623"/>
                  </a:lnTo>
                  <a:lnTo>
                    <a:pt x="30842" y="164741"/>
                  </a:lnTo>
                  <a:lnTo>
                    <a:pt x="31671" y="164886"/>
                  </a:lnTo>
                  <a:lnTo>
                    <a:pt x="32474" y="165031"/>
                  </a:lnTo>
                  <a:lnTo>
                    <a:pt x="33264" y="165189"/>
                  </a:lnTo>
                  <a:lnTo>
                    <a:pt x="34041" y="165373"/>
                  </a:lnTo>
                  <a:lnTo>
                    <a:pt x="34804" y="165558"/>
                  </a:lnTo>
                  <a:lnTo>
                    <a:pt x="35555" y="165755"/>
                  </a:lnTo>
                  <a:lnTo>
                    <a:pt x="36292" y="165966"/>
                  </a:lnTo>
                  <a:lnTo>
                    <a:pt x="37003" y="166189"/>
                  </a:lnTo>
                  <a:lnTo>
                    <a:pt x="37713" y="166426"/>
                  </a:lnTo>
                  <a:lnTo>
                    <a:pt x="38398" y="166676"/>
                  </a:lnTo>
                  <a:lnTo>
                    <a:pt x="39082" y="166927"/>
                  </a:lnTo>
                  <a:lnTo>
                    <a:pt x="39741" y="167203"/>
                  </a:lnTo>
                  <a:lnTo>
                    <a:pt x="40386" y="167479"/>
                  </a:lnTo>
                  <a:lnTo>
                    <a:pt x="41017" y="167769"/>
                  </a:lnTo>
                  <a:lnTo>
                    <a:pt x="41649" y="168059"/>
                  </a:lnTo>
                  <a:lnTo>
                    <a:pt x="42255" y="168375"/>
                  </a:lnTo>
                  <a:lnTo>
                    <a:pt x="42847" y="168690"/>
                  </a:lnTo>
                  <a:lnTo>
                    <a:pt x="43426" y="169020"/>
                  </a:lnTo>
                  <a:lnTo>
                    <a:pt x="43992" y="169349"/>
                  </a:lnTo>
                  <a:lnTo>
                    <a:pt x="44545" y="169704"/>
                  </a:lnTo>
                  <a:lnTo>
                    <a:pt x="45098" y="170046"/>
                  </a:lnTo>
                  <a:lnTo>
                    <a:pt x="45625" y="170415"/>
                  </a:lnTo>
                  <a:lnTo>
                    <a:pt x="46138" y="170783"/>
                  </a:lnTo>
                  <a:lnTo>
                    <a:pt x="46638" y="171165"/>
                  </a:lnTo>
                  <a:lnTo>
                    <a:pt x="47138" y="171547"/>
                  </a:lnTo>
                  <a:lnTo>
                    <a:pt x="47612" y="171942"/>
                  </a:lnTo>
                  <a:lnTo>
                    <a:pt x="48086" y="172350"/>
                  </a:lnTo>
                  <a:lnTo>
                    <a:pt x="48547" y="172758"/>
                  </a:lnTo>
                  <a:lnTo>
                    <a:pt x="48994" y="173166"/>
                  </a:lnTo>
                  <a:lnTo>
                    <a:pt x="49429" y="173587"/>
                  </a:lnTo>
                  <a:lnTo>
                    <a:pt x="49850" y="174022"/>
                  </a:lnTo>
                  <a:lnTo>
                    <a:pt x="50258" y="174456"/>
                  </a:lnTo>
                  <a:lnTo>
                    <a:pt x="50666" y="174890"/>
                  </a:lnTo>
                  <a:lnTo>
                    <a:pt x="51048" y="175338"/>
                  </a:lnTo>
                  <a:lnTo>
                    <a:pt x="51430" y="175786"/>
                  </a:lnTo>
                  <a:lnTo>
                    <a:pt x="51798" y="176246"/>
                  </a:lnTo>
                  <a:lnTo>
                    <a:pt x="52167" y="176707"/>
                  </a:lnTo>
                  <a:lnTo>
                    <a:pt x="52509" y="177168"/>
                  </a:lnTo>
                  <a:lnTo>
                    <a:pt x="52851" y="177642"/>
                  </a:lnTo>
                  <a:lnTo>
                    <a:pt x="53180" y="178116"/>
                  </a:lnTo>
                  <a:lnTo>
                    <a:pt x="53496" y="178589"/>
                  </a:lnTo>
                  <a:lnTo>
                    <a:pt x="53799" y="179076"/>
                  </a:lnTo>
                  <a:lnTo>
                    <a:pt x="54102" y="179564"/>
                  </a:lnTo>
                  <a:lnTo>
                    <a:pt x="54392" y="180051"/>
                  </a:lnTo>
                  <a:lnTo>
                    <a:pt x="54668" y="180538"/>
                  </a:lnTo>
                  <a:lnTo>
                    <a:pt x="54944" y="181038"/>
                  </a:lnTo>
                  <a:lnTo>
                    <a:pt x="55208" y="181538"/>
                  </a:lnTo>
                  <a:lnTo>
                    <a:pt x="55458" y="182038"/>
                  </a:lnTo>
                  <a:lnTo>
                    <a:pt x="55708" y="182538"/>
                  </a:lnTo>
                  <a:lnTo>
                    <a:pt x="55945" y="183039"/>
                  </a:lnTo>
                  <a:lnTo>
                    <a:pt x="56169" y="183552"/>
                  </a:lnTo>
                  <a:lnTo>
                    <a:pt x="56392" y="184052"/>
                  </a:lnTo>
                  <a:lnTo>
                    <a:pt x="56800" y="185079"/>
                  </a:lnTo>
                  <a:lnTo>
                    <a:pt x="57182" y="186093"/>
                  </a:lnTo>
                  <a:lnTo>
                    <a:pt x="57538" y="187119"/>
                  </a:lnTo>
                  <a:lnTo>
                    <a:pt x="57867" y="188146"/>
                  </a:lnTo>
                  <a:lnTo>
                    <a:pt x="58156" y="189160"/>
                  </a:lnTo>
                  <a:lnTo>
                    <a:pt x="58433" y="190186"/>
                  </a:lnTo>
                  <a:lnTo>
                    <a:pt x="58683" y="191187"/>
                  </a:lnTo>
                  <a:lnTo>
                    <a:pt x="58893" y="192200"/>
                  </a:lnTo>
                  <a:lnTo>
                    <a:pt x="59091" y="193188"/>
                  </a:lnTo>
                  <a:lnTo>
                    <a:pt x="59262" y="194175"/>
                  </a:lnTo>
                  <a:lnTo>
                    <a:pt x="59420" y="195136"/>
                  </a:lnTo>
                  <a:lnTo>
                    <a:pt x="59552" y="196084"/>
                  </a:lnTo>
                  <a:lnTo>
                    <a:pt x="59670" y="197018"/>
                  </a:lnTo>
                  <a:lnTo>
                    <a:pt x="59762" y="197940"/>
                  </a:lnTo>
                  <a:lnTo>
                    <a:pt x="59841" y="198835"/>
                  </a:lnTo>
                  <a:lnTo>
                    <a:pt x="59907" y="199704"/>
                  </a:lnTo>
                  <a:lnTo>
                    <a:pt x="59960" y="200559"/>
                  </a:lnTo>
                  <a:lnTo>
                    <a:pt x="59986" y="201375"/>
                  </a:lnTo>
                  <a:lnTo>
                    <a:pt x="60012" y="202165"/>
                  </a:lnTo>
                  <a:lnTo>
                    <a:pt x="60025" y="202929"/>
                  </a:lnTo>
                  <a:lnTo>
                    <a:pt x="60039" y="203666"/>
                  </a:lnTo>
                  <a:lnTo>
                    <a:pt x="60025" y="204364"/>
                  </a:lnTo>
                  <a:lnTo>
                    <a:pt x="59999" y="205654"/>
                  </a:lnTo>
                  <a:lnTo>
                    <a:pt x="59947" y="206773"/>
                  </a:lnTo>
                  <a:lnTo>
                    <a:pt x="59894" y="207733"/>
                  </a:lnTo>
                  <a:lnTo>
                    <a:pt x="59828" y="208510"/>
                  </a:lnTo>
                  <a:lnTo>
                    <a:pt x="59775" y="209076"/>
                  </a:lnTo>
                  <a:lnTo>
                    <a:pt x="59710" y="209550"/>
                  </a:lnTo>
                  <a:lnTo>
                    <a:pt x="98213" y="209550"/>
                  </a:lnTo>
                  <a:lnTo>
                    <a:pt x="98213" y="166229"/>
                  </a:lnTo>
                  <a:lnTo>
                    <a:pt x="98226" y="165294"/>
                  </a:lnTo>
                  <a:lnTo>
                    <a:pt x="98265" y="164386"/>
                  </a:lnTo>
                  <a:lnTo>
                    <a:pt x="98331" y="163491"/>
                  </a:lnTo>
                  <a:lnTo>
                    <a:pt x="98423" y="162622"/>
                  </a:lnTo>
                  <a:lnTo>
                    <a:pt x="98542" y="161766"/>
                  </a:lnTo>
                  <a:lnTo>
                    <a:pt x="98687" y="160937"/>
                  </a:lnTo>
                  <a:lnTo>
                    <a:pt x="98845" y="160121"/>
                  </a:lnTo>
                  <a:lnTo>
                    <a:pt x="99029" y="159331"/>
                  </a:lnTo>
                  <a:lnTo>
                    <a:pt x="99240" y="158555"/>
                  </a:lnTo>
                  <a:lnTo>
                    <a:pt x="99463" y="157804"/>
                  </a:lnTo>
                  <a:lnTo>
                    <a:pt x="99700" y="157067"/>
                  </a:lnTo>
                  <a:lnTo>
                    <a:pt x="99963" y="156343"/>
                  </a:lnTo>
                  <a:lnTo>
                    <a:pt x="100253" y="155645"/>
                  </a:lnTo>
                  <a:lnTo>
                    <a:pt x="100543" y="154961"/>
                  </a:lnTo>
                  <a:lnTo>
                    <a:pt x="100859" y="154303"/>
                  </a:lnTo>
                  <a:lnTo>
                    <a:pt x="101188" y="153645"/>
                  </a:lnTo>
                  <a:lnTo>
                    <a:pt x="101530" y="153026"/>
                  </a:lnTo>
                  <a:lnTo>
                    <a:pt x="101885" y="152407"/>
                  </a:lnTo>
                  <a:lnTo>
                    <a:pt x="102254" y="151815"/>
                  </a:lnTo>
                  <a:lnTo>
                    <a:pt x="102636" y="151236"/>
                  </a:lnTo>
                  <a:lnTo>
                    <a:pt x="103017" y="150670"/>
                  </a:lnTo>
                  <a:lnTo>
                    <a:pt x="103425" y="150130"/>
                  </a:lnTo>
                  <a:lnTo>
                    <a:pt x="103834" y="149603"/>
                  </a:lnTo>
                  <a:lnTo>
                    <a:pt x="104242" y="149090"/>
                  </a:lnTo>
                  <a:lnTo>
                    <a:pt x="104663" y="148590"/>
                  </a:lnTo>
                  <a:lnTo>
                    <a:pt x="105097" y="148116"/>
                  </a:lnTo>
                  <a:lnTo>
                    <a:pt x="105532" y="147642"/>
                  </a:lnTo>
                  <a:lnTo>
                    <a:pt x="105966" y="147194"/>
                  </a:lnTo>
                  <a:lnTo>
                    <a:pt x="106414" y="146760"/>
                  </a:lnTo>
                  <a:lnTo>
                    <a:pt x="106861" y="146352"/>
                  </a:lnTo>
                  <a:lnTo>
                    <a:pt x="107309" y="145944"/>
                  </a:lnTo>
                  <a:lnTo>
                    <a:pt x="107756" y="145562"/>
                  </a:lnTo>
                  <a:lnTo>
                    <a:pt x="108191" y="145180"/>
                  </a:lnTo>
                  <a:lnTo>
                    <a:pt x="108638" y="144825"/>
                  </a:lnTo>
                  <a:lnTo>
                    <a:pt x="109086" y="144483"/>
                  </a:lnTo>
                  <a:lnTo>
                    <a:pt x="109533" y="144154"/>
                  </a:lnTo>
                  <a:lnTo>
                    <a:pt x="109968" y="143838"/>
                  </a:lnTo>
                  <a:lnTo>
                    <a:pt x="110402" y="143535"/>
                  </a:lnTo>
                  <a:lnTo>
                    <a:pt x="110837" y="143245"/>
                  </a:lnTo>
                  <a:lnTo>
                    <a:pt x="111258" y="142969"/>
                  </a:lnTo>
                  <a:lnTo>
                    <a:pt x="112074" y="142456"/>
                  </a:lnTo>
                  <a:lnTo>
                    <a:pt x="112864" y="141995"/>
                  </a:lnTo>
                  <a:lnTo>
                    <a:pt x="113614" y="141587"/>
                  </a:lnTo>
                  <a:lnTo>
                    <a:pt x="114312" y="141231"/>
                  </a:lnTo>
                  <a:lnTo>
                    <a:pt x="114957" y="140915"/>
                  </a:lnTo>
                  <a:lnTo>
                    <a:pt x="115536" y="140652"/>
                  </a:lnTo>
                  <a:lnTo>
                    <a:pt x="116036" y="140428"/>
                  </a:lnTo>
                  <a:lnTo>
                    <a:pt x="116471" y="140257"/>
                  </a:lnTo>
                  <a:lnTo>
                    <a:pt x="117076" y="140020"/>
                  </a:lnTo>
                  <a:lnTo>
                    <a:pt x="117287" y="139941"/>
                  </a:lnTo>
                  <a:lnTo>
                    <a:pt x="117813" y="139915"/>
                  </a:lnTo>
                  <a:lnTo>
                    <a:pt x="118327" y="139862"/>
                  </a:lnTo>
                  <a:lnTo>
                    <a:pt x="118840" y="139810"/>
                  </a:lnTo>
                  <a:lnTo>
                    <a:pt x="119353" y="139744"/>
                  </a:lnTo>
                  <a:lnTo>
                    <a:pt x="119854" y="139652"/>
                  </a:lnTo>
                  <a:lnTo>
                    <a:pt x="120367" y="139573"/>
                  </a:lnTo>
                  <a:lnTo>
                    <a:pt x="120867" y="139467"/>
                  </a:lnTo>
                  <a:lnTo>
                    <a:pt x="121367" y="139349"/>
                  </a:lnTo>
                  <a:lnTo>
                    <a:pt x="121868" y="139231"/>
                  </a:lnTo>
                  <a:lnTo>
                    <a:pt x="122368" y="139099"/>
                  </a:lnTo>
                  <a:lnTo>
                    <a:pt x="122855" y="138954"/>
                  </a:lnTo>
                  <a:lnTo>
                    <a:pt x="123355" y="138796"/>
                  </a:lnTo>
                  <a:lnTo>
                    <a:pt x="123842" y="138625"/>
                  </a:lnTo>
                  <a:lnTo>
                    <a:pt x="124316" y="138454"/>
                  </a:lnTo>
                  <a:lnTo>
                    <a:pt x="124803" y="138270"/>
                  </a:lnTo>
                  <a:lnTo>
                    <a:pt x="125277" y="138072"/>
                  </a:lnTo>
                  <a:lnTo>
                    <a:pt x="125395" y="138559"/>
                  </a:lnTo>
                  <a:lnTo>
                    <a:pt x="125527" y="139046"/>
                  </a:lnTo>
                  <a:lnTo>
                    <a:pt x="125672" y="139533"/>
                  </a:lnTo>
                  <a:lnTo>
                    <a:pt x="125830" y="140020"/>
                  </a:lnTo>
                  <a:lnTo>
                    <a:pt x="125988" y="140494"/>
                  </a:lnTo>
                  <a:lnTo>
                    <a:pt x="126172" y="140968"/>
                  </a:lnTo>
                  <a:lnTo>
                    <a:pt x="126343" y="141429"/>
                  </a:lnTo>
                  <a:lnTo>
                    <a:pt x="126541" y="141890"/>
                  </a:lnTo>
                  <a:lnTo>
                    <a:pt x="126738" y="142350"/>
                  </a:lnTo>
                  <a:lnTo>
                    <a:pt x="126949" y="142798"/>
                  </a:lnTo>
                  <a:lnTo>
                    <a:pt x="127172" y="143245"/>
                  </a:lnTo>
                  <a:lnTo>
                    <a:pt x="127396" y="143693"/>
                  </a:lnTo>
                  <a:lnTo>
                    <a:pt x="127633" y="144127"/>
                  </a:lnTo>
                  <a:lnTo>
                    <a:pt x="127883" y="144562"/>
                  </a:lnTo>
                  <a:lnTo>
                    <a:pt x="128133" y="144983"/>
                  </a:lnTo>
                  <a:lnTo>
                    <a:pt x="128397" y="145404"/>
                  </a:lnTo>
                  <a:lnTo>
                    <a:pt x="128673" y="145812"/>
                  </a:lnTo>
                  <a:lnTo>
                    <a:pt x="128949" y="146220"/>
                  </a:lnTo>
                  <a:lnTo>
                    <a:pt x="129239" y="146628"/>
                  </a:lnTo>
                  <a:lnTo>
                    <a:pt x="129542" y="147023"/>
                  </a:lnTo>
                  <a:lnTo>
                    <a:pt x="129845" y="147405"/>
                  </a:lnTo>
                  <a:lnTo>
                    <a:pt x="130147" y="147787"/>
                  </a:lnTo>
                  <a:lnTo>
                    <a:pt x="130476" y="148169"/>
                  </a:lnTo>
                  <a:lnTo>
                    <a:pt x="130792" y="148537"/>
                  </a:lnTo>
                  <a:lnTo>
                    <a:pt x="131135" y="148893"/>
                  </a:lnTo>
                  <a:lnTo>
                    <a:pt x="131477" y="149248"/>
                  </a:lnTo>
                  <a:lnTo>
                    <a:pt x="131819" y="149590"/>
                  </a:lnTo>
                  <a:lnTo>
                    <a:pt x="132175" y="149932"/>
                  </a:lnTo>
                  <a:lnTo>
                    <a:pt x="132543" y="150275"/>
                  </a:lnTo>
                  <a:lnTo>
                    <a:pt x="132912" y="150591"/>
                  </a:lnTo>
                  <a:lnTo>
                    <a:pt x="133280" y="150920"/>
                  </a:lnTo>
                  <a:lnTo>
                    <a:pt x="133662" y="151222"/>
                  </a:lnTo>
                  <a:lnTo>
                    <a:pt x="134057" y="151525"/>
                  </a:lnTo>
                  <a:lnTo>
                    <a:pt x="134439" y="151828"/>
                  </a:lnTo>
                  <a:lnTo>
                    <a:pt x="134847" y="152104"/>
                  </a:lnTo>
                  <a:lnTo>
                    <a:pt x="135255" y="152394"/>
                  </a:lnTo>
                  <a:lnTo>
                    <a:pt x="135663" y="152657"/>
                  </a:lnTo>
                  <a:lnTo>
                    <a:pt x="136084" y="152921"/>
                  </a:lnTo>
                  <a:lnTo>
                    <a:pt x="136505" y="153184"/>
                  </a:lnTo>
                  <a:lnTo>
                    <a:pt x="136940" y="153421"/>
                  </a:lnTo>
                  <a:lnTo>
                    <a:pt x="137374" y="153658"/>
                  </a:lnTo>
                  <a:lnTo>
                    <a:pt x="137809" y="153895"/>
                  </a:lnTo>
                  <a:lnTo>
                    <a:pt x="138256" y="154105"/>
                  </a:lnTo>
                  <a:lnTo>
                    <a:pt x="138704" y="154316"/>
                  </a:lnTo>
                  <a:lnTo>
                    <a:pt x="139151" y="154527"/>
                  </a:lnTo>
                  <a:lnTo>
                    <a:pt x="139612" y="154711"/>
                  </a:lnTo>
                  <a:lnTo>
                    <a:pt x="140073" y="154895"/>
                  </a:lnTo>
                  <a:lnTo>
                    <a:pt x="140547" y="155066"/>
                  </a:lnTo>
                  <a:lnTo>
                    <a:pt x="141020" y="155237"/>
                  </a:lnTo>
                  <a:lnTo>
                    <a:pt x="141494" y="155382"/>
                  </a:lnTo>
                  <a:lnTo>
                    <a:pt x="141981" y="155527"/>
                  </a:lnTo>
                  <a:lnTo>
                    <a:pt x="142468" y="155659"/>
                  </a:lnTo>
                  <a:lnTo>
                    <a:pt x="142955" y="155790"/>
                  </a:lnTo>
                  <a:lnTo>
                    <a:pt x="143442" y="155896"/>
                  </a:lnTo>
                  <a:lnTo>
                    <a:pt x="143943" y="156001"/>
                  </a:lnTo>
                  <a:lnTo>
                    <a:pt x="144443" y="156093"/>
                  </a:lnTo>
                  <a:lnTo>
                    <a:pt x="144943" y="156185"/>
                  </a:lnTo>
                  <a:lnTo>
                    <a:pt x="145443" y="156251"/>
                  </a:lnTo>
                  <a:lnTo>
                    <a:pt x="145957" y="156317"/>
                  </a:lnTo>
                  <a:lnTo>
                    <a:pt x="146470" y="156369"/>
                  </a:lnTo>
                  <a:lnTo>
                    <a:pt x="146983" y="156409"/>
                  </a:lnTo>
                  <a:lnTo>
                    <a:pt x="147497" y="156435"/>
                  </a:lnTo>
                  <a:lnTo>
                    <a:pt x="148023" y="156448"/>
                  </a:lnTo>
                  <a:lnTo>
                    <a:pt x="149103" y="156448"/>
                  </a:lnTo>
                  <a:lnTo>
                    <a:pt x="149669" y="156422"/>
                  </a:lnTo>
                  <a:lnTo>
                    <a:pt x="150222" y="156396"/>
                  </a:lnTo>
                  <a:lnTo>
                    <a:pt x="150775" y="156356"/>
                  </a:lnTo>
                  <a:lnTo>
                    <a:pt x="151327" y="156290"/>
                  </a:lnTo>
                  <a:lnTo>
                    <a:pt x="151880" y="156225"/>
                  </a:lnTo>
                  <a:lnTo>
                    <a:pt x="152433" y="156132"/>
                  </a:lnTo>
                  <a:lnTo>
                    <a:pt x="152973" y="156040"/>
                  </a:lnTo>
                  <a:lnTo>
                    <a:pt x="153381" y="155975"/>
                  </a:lnTo>
                  <a:lnTo>
                    <a:pt x="153802" y="155909"/>
                  </a:lnTo>
                  <a:lnTo>
                    <a:pt x="154210" y="155830"/>
                  </a:lnTo>
                  <a:lnTo>
                    <a:pt x="154605" y="155751"/>
                  </a:lnTo>
                  <a:lnTo>
                    <a:pt x="155013" y="155645"/>
                  </a:lnTo>
                  <a:lnTo>
                    <a:pt x="155408" y="155553"/>
                  </a:lnTo>
                  <a:lnTo>
                    <a:pt x="155803" y="155448"/>
                  </a:lnTo>
                  <a:lnTo>
                    <a:pt x="156198" y="155329"/>
                  </a:lnTo>
                  <a:lnTo>
                    <a:pt x="156975" y="155079"/>
                  </a:lnTo>
                  <a:lnTo>
                    <a:pt x="157738" y="154790"/>
                  </a:lnTo>
                  <a:lnTo>
                    <a:pt x="158488" y="154487"/>
                  </a:lnTo>
                  <a:lnTo>
                    <a:pt x="159212" y="154145"/>
                  </a:lnTo>
                  <a:lnTo>
                    <a:pt x="159936" y="153789"/>
                  </a:lnTo>
                  <a:lnTo>
                    <a:pt x="160634" y="153394"/>
                  </a:lnTo>
                  <a:lnTo>
                    <a:pt x="161332" y="152986"/>
                  </a:lnTo>
                  <a:lnTo>
                    <a:pt x="162003" y="152539"/>
                  </a:lnTo>
                  <a:lnTo>
                    <a:pt x="162648" y="152078"/>
                  </a:lnTo>
                  <a:lnTo>
                    <a:pt x="163280" y="151591"/>
                  </a:lnTo>
                  <a:lnTo>
                    <a:pt x="163899" y="151091"/>
                  </a:lnTo>
                  <a:lnTo>
                    <a:pt x="164491" y="150551"/>
                  </a:lnTo>
                  <a:lnTo>
                    <a:pt x="164780" y="150920"/>
                  </a:lnTo>
                  <a:lnTo>
                    <a:pt x="165057" y="151288"/>
                  </a:lnTo>
                  <a:lnTo>
                    <a:pt x="165360" y="151631"/>
                  </a:lnTo>
                  <a:lnTo>
                    <a:pt x="165662" y="151973"/>
                  </a:lnTo>
                  <a:lnTo>
                    <a:pt x="165978" y="152302"/>
                  </a:lnTo>
                  <a:lnTo>
                    <a:pt x="166307" y="152631"/>
                  </a:lnTo>
                  <a:lnTo>
                    <a:pt x="166637" y="152934"/>
                  </a:lnTo>
                  <a:lnTo>
                    <a:pt x="166979" y="153236"/>
                  </a:lnTo>
                  <a:lnTo>
                    <a:pt x="167334" y="153526"/>
                  </a:lnTo>
                  <a:lnTo>
                    <a:pt x="167690" y="153803"/>
                  </a:lnTo>
                  <a:lnTo>
                    <a:pt x="168058" y="154079"/>
                  </a:lnTo>
                  <a:lnTo>
                    <a:pt x="168440" y="154329"/>
                  </a:lnTo>
                  <a:lnTo>
                    <a:pt x="168809" y="154579"/>
                  </a:lnTo>
                  <a:lnTo>
                    <a:pt x="169203" y="154816"/>
                  </a:lnTo>
                  <a:lnTo>
                    <a:pt x="169598" y="155040"/>
                  </a:lnTo>
                  <a:lnTo>
                    <a:pt x="170006" y="155251"/>
                  </a:lnTo>
                  <a:lnTo>
                    <a:pt x="170414" y="155461"/>
                  </a:lnTo>
                  <a:lnTo>
                    <a:pt x="170823" y="155645"/>
                  </a:lnTo>
                  <a:lnTo>
                    <a:pt x="171244" y="155817"/>
                  </a:lnTo>
                  <a:lnTo>
                    <a:pt x="171678" y="155988"/>
                  </a:lnTo>
                  <a:lnTo>
                    <a:pt x="172099" y="156146"/>
                  </a:lnTo>
                  <a:lnTo>
                    <a:pt x="172547" y="156277"/>
                  </a:lnTo>
                  <a:lnTo>
                    <a:pt x="172981" y="156409"/>
                  </a:lnTo>
                  <a:lnTo>
                    <a:pt x="173429" y="156527"/>
                  </a:lnTo>
                  <a:lnTo>
                    <a:pt x="173876" y="156633"/>
                  </a:lnTo>
                  <a:lnTo>
                    <a:pt x="174337" y="156712"/>
                  </a:lnTo>
                  <a:lnTo>
                    <a:pt x="174798" y="156791"/>
                  </a:lnTo>
                  <a:lnTo>
                    <a:pt x="175259" y="156856"/>
                  </a:lnTo>
                  <a:lnTo>
                    <a:pt x="175733" y="156896"/>
                  </a:lnTo>
                  <a:lnTo>
                    <a:pt x="176206" y="156935"/>
                  </a:lnTo>
                  <a:lnTo>
                    <a:pt x="176680" y="156962"/>
                  </a:lnTo>
                  <a:lnTo>
                    <a:pt x="177154" y="156962"/>
                  </a:lnTo>
                  <a:lnTo>
                    <a:pt x="177786" y="156949"/>
                  </a:lnTo>
                  <a:lnTo>
                    <a:pt x="178405" y="156922"/>
                  </a:lnTo>
                  <a:lnTo>
                    <a:pt x="179023" y="156856"/>
                  </a:lnTo>
                  <a:lnTo>
                    <a:pt x="179629" y="156777"/>
                  </a:lnTo>
                  <a:lnTo>
                    <a:pt x="180234" y="156672"/>
                  </a:lnTo>
                  <a:lnTo>
                    <a:pt x="180827" y="156541"/>
                  </a:lnTo>
                  <a:lnTo>
                    <a:pt x="181419" y="156396"/>
                  </a:lnTo>
                  <a:lnTo>
                    <a:pt x="181985" y="156211"/>
                  </a:lnTo>
                  <a:lnTo>
                    <a:pt x="182564" y="156027"/>
                  </a:lnTo>
                  <a:lnTo>
                    <a:pt x="183117" y="155817"/>
                  </a:lnTo>
                  <a:lnTo>
                    <a:pt x="183657" y="155580"/>
                  </a:lnTo>
                  <a:lnTo>
                    <a:pt x="184197" y="155329"/>
                  </a:lnTo>
                  <a:lnTo>
                    <a:pt x="184723" y="155053"/>
                  </a:lnTo>
                  <a:lnTo>
                    <a:pt x="185237" y="154763"/>
                  </a:lnTo>
                  <a:lnTo>
                    <a:pt x="185737" y="154448"/>
                  </a:lnTo>
                  <a:lnTo>
                    <a:pt x="186224" y="154118"/>
                  </a:lnTo>
                  <a:lnTo>
                    <a:pt x="186685" y="153776"/>
                  </a:lnTo>
                  <a:lnTo>
                    <a:pt x="187145" y="153408"/>
                  </a:lnTo>
                  <a:lnTo>
                    <a:pt x="187593" y="153026"/>
                  </a:lnTo>
                  <a:lnTo>
                    <a:pt x="188027" y="152631"/>
                  </a:lnTo>
                  <a:lnTo>
                    <a:pt x="188448" y="152223"/>
                  </a:lnTo>
                  <a:lnTo>
                    <a:pt x="188843" y="151789"/>
                  </a:lnTo>
                  <a:lnTo>
                    <a:pt x="189225" y="151341"/>
                  </a:lnTo>
                  <a:lnTo>
                    <a:pt x="189594" y="150893"/>
                  </a:lnTo>
                  <a:lnTo>
                    <a:pt x="189949" y="150419"/>
                  </a:lnTo>
                  <a:lnTo>
                    <a:pt x="190278" y="149932"/>
                  </a:lnTo>
                  <a:lnTo>
                    <a:pt x="190594" y="149432"/>
                  </a:lnTo>
                  <a:lnTo>
                    <a:pt x="190884" y="148919"/>
                  </a:lnTo>
                  <a:lnTo>
                    <a:pt x="191160" y="148392"/>
                  </a:lnTo>
                  <a:lnTo>
                    <a:pt x="191423" y="147853"/>
                  </a:lnTo>
                  <a:lnTo>
                    <a:pt x="191660" y="147300"/>
                  </a:lnTo>
                  <a:lnTo>
                    <a:pt x="191884" y="146747"/>
                  </a:lnTo>
                  <a:lnTo>
                    <a:pt x="192555" y="147115"/>
                  </a:lnTo>
                  <a:lnTo>
                    <a:pt x="193240" y="147458"/>
                  </a:lnTo>
                  <a:lnTo>
                    <a:pt x="193938" y="147787"/>
                  </a:lnTo>
                  <a:lnTo>
                    <a:pt x="194648" y="148076"/>
                  </a:lnTo>
                  <a:lnTo>
                    <a:pt x="195359" y="148366"/>
                  </a:lnTo>
                  <a:lnTo>
                    <a:pt x="196083" y="148616"/>
                  </a:lnTo>
                  <a:lnTo>
                    <a:pt x="196820" y="148853"/>
                  </a:lnTo>
                  <a:lnTo>
                    <a:pt x="197558" y="149050"/>
                  </a:lnTo>
                  <a:lnTo>
                    <a:pt x="198308" y="149235"/>
                  </a:lnTo>
                  <a:lnTo>
                    <a:pt x="199058" y="149406"/>
                  </a:lnTo>
                  <a:lnTo>
                    <a:pt x="199822" y="149538"/>
                  </a:lnTo>
                  <a:lnTo>
                    <a:pt x="200585" y="149656"/>
                  </a:lnTo>
                  <a:lnTo>
                    <a:pt x="201349" y="149735"/>
                  </a:lnTo>
                  <a:lnTo>
                    <a:pt x="202125" y="149801"/>
                  </a:lnTo>
                  <a:lnTo>
                    <a:pt x="202889" y="149840"/>
                  </a:lnTo>
                  <a:lnTo>
                    <a:pt x="203665" y="149853"/>
                  </a:lnTo>
                  <a:lnTo>
                    <a:pt x="204205" y="149840"/>
                  </a:lnTo>
                  <a:lnTo>
                    <a:pt x="204745" y="149827"/>
                  </a:lnTo>
                  <a:lnTo>
                    <a:pt x="205271" y="149801"/>
                  </a:lnTo>
                  <a:lnTo>
                    <a:pt x="205798" y="149761"/>
                  </a:lnTo>
                  <a:lnTo>
                    <a:pt x="206324" y="149709"/>
                  </a:lnTo>
                  <a:lnTo>
                    <a:pt x="206851" y="149643"/>
                  </a:lnTo>
                  <a:lnTo>
                    <a:pt x="207364" y="149564"/>
                  </a:lnTo>
                  <a:lnTo>
                    <a:pt x="207878" y="149485"/>
                  </a:lnTo>
                  <a:lnTo>
                    <a:pt x="208391" y="149380"/>
                  </a:lnTo>
                  <a:lnTo>
                    <a:pt x="208904" y="149274"/>
                  </a:lnTo>
                  <a:lnTo>
                    <a:pt x="209405" y="149156"/>
                  </a:lnTo>
                  <a:lnTo>
                    <a:pt x="209905" y="149024"/>
                  </a:lnTo>
                  <a:lnTo>
                    <a:pt x="210392" y="148893"/>
                  </a:lnTo>
                  <a:lnTo>
                    <a:pt x="210892" y="148735"/>
                  </a:lnTo>
                  <a:lnTo>
                    <a:pt x="211366" y="148577"/>
                  </a:lnTo>
                  <a:lnTo>
                    <a:pt x="211853" y="148405"/>
                  </a:lnTo>
                  <a:lnTo>
                    <a:pt x="212327" y="148221"/>
                  </a:lnTo>
                  <a:lnTo>
                    <a:pt x="212801" y="148037"/>
                  </a:lnTo>
                  <a:lnTo>
                    <a:pt x="213262" y="147839"/>
                  </a:lnTo>
                  <a:lnTo>
                    <a:pt x="213735" y="147629"/>
                  </a:lnTo>
                  <a:lnTo>
                    <a:pt x="214183" y="147405"/>
                  </a:lnTo>
                  <a:lnTo>
                    <a:pt x="214631" y="147181"/>
                  </a:lnTo>
                  <a:lnTo>
                    <a:pt x="215078" y="146944"/>
                  </a:lnTo>
                  <a:lnTo>
                    <a:pt x="215526" y="146694"/>
                  </a:lnTo>
                  <a:lnTo>
                    <a:pt x="215960" y="146444"/>
                  </a:lnTo>
                  <a:lnTo>
                    <a:pt x="216381" y="146181"/>
                  </a:lnTo>
                  <a:lnTo>
                    <a:pt x="216803" y="145904"/>
                  </a:lnTo>
                  <a:lnTo>
                    <a:pt x="217224" y="145628"/>
                  </a:lnTo>
                  <a:lnTo>
                    <a:pt x="217632" y="145338"/>
                  </a:lnTo>
                  <a:lnTo>
                    <a:pt x="218040" y="145036"/>
                  </a:lnTo>
                  <a:lnTo>
                    <a:pt x="218435" y="144733"/>
                  </a:lnTo>
                  <a:lnTo>
                    <a:pt x="218830" y="144417"/>
                  </a:lnTo>
                  <a:lnTo>
                    <a:pt x="219067" y="144338"/>
                  </a:lnTo>
                  <a:lnTo>
                    <a:pt x="219304" y="144219"/>
                  </a:lnTo>
                  <a:lnTo>
                    <a:pt x="219527" y="144088"/>
                  </a:lnTo>
                  <a:lnTo>
                    <a:pt x="219738" y="143917"/>
                  </a:lnTo>
                  <a:lnTo>
                    <a:pt x="220238" y="143469"/>
                  </a:lnTo>
                  <a:lnTo>
                    <a:pt x="220725" y="143008"/>
                  </a:lnTo>
                  <a:lnTo>
                    <a:pt x="221186" y="142535"/>
                  </a:lnTo>
                  <a:lnTo>
                    <a:pt x="221647" y="142061"/>
                  </a:lnTo>
                  <a:lnTo>
                    <a:pt x="222068" y="141560"/>
                  </a:lnTo>
                  <a:lnTo>
                    <a:pt x="222489" y="141060"/>
                  </a:lnTo>
                  <a:lnTo>
                    <a:pt x="222871" y="140534"/>
                  </a:lnTo>
                  <a:lnTo>
                    <a:pt x="223253" y="140007"/>
                  </a:lnTo>
                  <a:lnTo>
                    <a:pt x="223608" y="139481"/>
                  </a:lnTo>
                  <a:lnTo>
                    <a:pt x="223950" y="138928"/>
                  </a:lnTo>
                  <a:lnTo>
                    <a:pt x="224266" y="138375"/>
                  </a:lnTo>
                  <a:lnTo>
                    <a:pt x="224569" y="137822"/>
                  </a:lnTo>
                  <a:lnTo>
                    <a:pt x="224859" y="137243"/>
                  </a:lnTo>
                  <a:lnTo>
                    <a:pt x="225122" y="136677"/>
                  </a:lnTo>
                  <a:lnTo>
                    <a:pt x="225372" y="136084"/>
                  </a:lnTo>
                  <a:lnTo>
                    <a:pt x="225596" y="135492"/>
                  </a:lnTo>
                  <a:lnTo>
                    <a:pt x="225793" y="135045"/>
                  </a:lnTo>
                  <a:lnTo>
                    <a:pt x="225978" y="134597"/>
                  </a:lnTo>
                  <a:lnTo>
                    <a:pt x="226149" y="134136"/>
                  </a:lnTo>
                  <a:lnTo>
                    <a:pt x="226320" y="133662"/>
                  </a:lnTo>
                  <a:lnTo>
                    <a:pt x="226465" y="133202"/>
                  </a:lnTo>
                  <a:lnTo>
                    <a:pt x="226623" y="132728"/>
                  </a:lnTo>
                  <a:lnTo>
                    <a:pt x="226754" y="132241"/>
                  </a:lnTo>
                  <a:lnTo>
                    <a:pt x="226886" y="131767"/>
                  </a:lnTo>
                  <a:lnTo>
                    <a:pt x="226991" y="131280"/>
                  </a:lnTo>
                  <a:lnTo>
                    <a:pt x="227110" y="130793"/>
                  </a:lnTo>
                  <a:lnTo>
                    <a:pt x="227202" y="130292"/>
                  </a:lnTo>
                  <a:lnTo>
                    <a:pt x="227294" y="129805"/>
                  </a:lnTo>
                  <a:lnTo>
                    <a:pt x="227360" y="129305"/>
                  </a:lnTo>
                  <a:lnTo>
                    <a:pt x="227426" y="128792"/>
                  </a:lnTo>
                  <a:lnTo>
                    <a:pt x="227491" y="128292"/>
                  </a:lnTo>
                  <a:lnTo>
                    <a:pt x="227531" y="127778"/>
                  </a:lnTo>
                  <a:lnTo>
                    <a:pt x="228136" y="127581"/>
                  </a:lnTo>
                  <a:lnTo>
                    <a:pt x="228716" y="127357"/>
                  </a:lnTo>
                  <a:lnTo>
                    <a:pt x="229295" y="127107"/>
                  </a:lnTo>
                  <a:lnTo>
                    <a:pt x="229861" y="126844"/>
                  </a:lnTo>
                  <a:lnTo>
                    <a:pt x="230400" y="126554"/>
                  </a:lnTo>
                  <a:lnTo>
                    <a:pt x="230940" y="126238"/>
                  </a:lnTo>
                  <a:lnTo>
                    <a:pt x="231467" y="125909"/>
                  </a:lnTo>
                  <a:lnTo>
                    <a:pt x="231967" y="125567"/>
                  </a:lnTo>
                  <a:lnTo>
                    <a:pt x="232454" y="125198"/>
                  </a:lnTo>
                  <a:lnTo>
                    <a:pt x="232928" y="124816"/>
                  </a:lnTo>
                  <a:lnTo>
                    <a:pt x="233389" y="124408"/>
                  </a:lnTo>
                  <a:lnTo>
                    <a:pt x="233836" y="123987"/>
                  </a:lnTo>
                  <a:lnTo>
                    <a:pt x="234257" y="123553"/>
                  </a:lnTo>
                  <a:lnTo>
                    <a:pt x="234665" y="123092"/>
                  </a:lnTo>
                  <a:lnTo>
                    <a:pt x="235060" y="122631"/>
                  </a:lnTo>
                  <a:lnTo>
                    <a:pt x="235429" y="122144"/>
                  </a:lnTo>
                  <a:lnTo>
                    <a:pt x="235784" y="121644"/>
                  </a:lnTo>
                  <a:lnTo>
                    <a:pt x="236113" y="121131"/>
                  </a:lnTo>
                  <a:lnTo>
                    <a:pt x="236429" y="120604"/>
                  </a:lnTo>
                  <a:lnTo>
                    <a:pt x="236719" y="120064"/>
                  </a:lnTo>
                  <a:lnTo>
                    <a:pt x="236995" y="119525"/>
                  </a:lnTo>
                  <a:lnTo>
                    <a:pt x="237245" y="118959"/>
                  </a:lnTo>
                  <a:lnTo>
                    <a:pt x="237469" y="118379"/>
                  </a:lnTo>
                  <a:lnTo>
                    <a:pt x="237680" y="117800"/>
                  </a:lnTo>
                  <a:lnTo>
                    <a:pt x="237864" y="117208"/>
                  </a:lnTo>
                  <a:lnTo>
                    <a:pt x="238022" y="116602"/>
                  </a:lnTo>
                  <a:lnTo>
                    <a:pt x="238167" y="115997"/>
                  </a:lnTo>
                  <a:lnTo>
                    <a:pt x="238272" y="115378"/>
                  </a:lnTo>
                  <a:lnTo>
                    <a:pt x="238364" y="114746"/>
                  </a:lnTo>
                  <a:lnTo>
                    <a:pt x="238430" y="114115"/>
                  </a:lnTo>
                  <a:lnTo>
                    <a:pt x="238470" y="113470"/>
                  </a:lnTo>
                  <a:lnTo>
                    <a:pt x="238483" y="112824"/>
                  </a:lnTo>
                  <a:lnTo>
                    <a:pt x="238483" y="112416"/>
                  </a:lnTo>
                  <a:lnTo>
                    <a:pt x="238470" y="112022"/>
                  </a:lnTo>
                  <a:lnTo>
                    <a:pt x="238443" y="111627"/>
                  </a:lnTo>
                  <a:lnTo>
                    <a:pt x="238404" y="111232"/>
                  </a:lnTo>
                  <a:lnTo>
                    <a:pt x="238364" y="110837"/>
                  </a:lnTo>
                  <a:lnTo>
                    <a:pt x="238312" y="110455"/>
                  </a:lnTo>
                  <a:lnTo>
                    <a:pt x="238246" y="110060"/>
                  </a:lnTo>
                  <a:lnTo>
                    <a:pt x="238180" y="109678"/>
                  </a:lnTo>
                  <a:lnTo>
                    <a:pt x="238088" y="109310"/>
                  </a:lnTo>
                  <a:lnTo>
                    <a:pt x="238009" y="108928"/>
                  </a:lnTo>
                  <a:lnTo>
                    <a:pt x="237904" y="108560"/>
                  </a:lnTo>
                  <a:lnTo>
                    <a:pt x="237798" y="108178"/>
                  </a:lnTo>
                  <a:lnTo>
                    <a:pt x="237680" y="107822"/>
                  </a:lnTo>
                  <a:lnTo>
                    <a:pt x="237548" y="107454"/>
                  </a:lnTo>
                  <a:lnTo>
                    <a:pt x="237417" y="107098"/>
                  </a:lnTo>
                  <a:lnTo>
                    <a:pt x="237272" y="106743"/>
                  </a:lnTo>
                  <a:lnTo>
                    <a:pt x="237127" y="106388"/>
                  </a:lnTo>
                  <a:lnTo>
                    <a:pt x="236956" y="106045"/>
                  </a:lnTo>
                  <a:lnTo>
                    <a:pt x="236798" y="105703"/>
                  </a:lnTo>
                  <a:lnTo>
                    <a:pt x="236614" y="105361"/>
                  </a:lnTo>
                  <a:lnTo>
                    <a:pt x="236429" y="105032"/>
                  </a:lnTo>
                  <a:lnTo>
                    <a:pt x="236232" y="104703"/>
                  </a:lnTo>
                  <a:lnTo>
                    <a:pt x="236034" y="104374"/>
                  </a:lnTo>
                  <a:lnTo>
                    <a:pt x="235824" y="104058"/>
                  </a:lnTo>
                  <a:lnTo>
                    <a:pt x="235613" y="103742"/>
                  </a:lnTo>
                  <a:lnTo>
                    <a:pt x="235389" y="103426"/>
                  </a:lnTo>
                  <a:lnTo>
                    <a:pt x="235152" y="103123"/>
                  </a:lnTo>
                  <a:lnTo>
                    <a:pt x="234916" y="102833"/>
                  </a:lnTo>
                  <a:lnTo>
                    <a:pt x="234665" y="102544"/>
                  </a:lnTo>
                  <a:lnTo>
                    <a:pt x="234415" y="102254"/>
                  </a:lnTo>
                  <a:lnTo>
                    <a:pt x="234152" y="101978"/>
                  </a:lnTo>
                  <a:lnTo>
                    <a:pt x="233876" y="101701"/>
                  </a:lnTo>
                  <a:lnTo>
                    <a:pt x="234600" y="101306"/>
                  </a:lnTo>
                  <a:lnTo>
                    <a:pt x="235297" y="100885"/>
                  </a:lnTo>
                  <a:lnTo>
                    <a:pt x="235982" y="100451"/>
                  </a:lnTo>
                  <a:lnTo>
                    <a:pt x="236653" y="99990"/>
                  </a:lnTo>
                  <a:lnTo>
                    <a:pt x="237298" y="99503"/>
                  </a:lnTo>
                  <a:lnTo>
                    <a:pt x="237930" y="99003"/>
                  </a:lnTo>
                  <a:lnTo>
                    <a:pt x="238549" y="98476"/>
                  </a:lnTo>
                  <a:lnTo>
                    <a:pt x="239154" y="97937"/>
                  </a:lnTo>
                  <a:lnTo>
                    <a:pt x="239720" y="97371"/>
                  </a:lnTo>
                  <a:lnTo>
                    <a:pt x="240286" y="96791"/>
                  </a:lnTo>
                  <a:lnTo>
                    <a:pt x="240826" y="96199"/>
                  </a:lnTo>
                  <a:lnTo>
                    <a:pt x="241339" y="95580"/>
                  </a:lnTo>
                  <a:lnTo>
                    <a:pt x="241840" y="94948"/>
                  </a:lnTo>
                  <a:lnTo>
                    <a:pt x="242313" y="94290"/>
                  </a:lnTo>
                  <a:lnTo>
                    <a:pt x="242761" y="93632"/>
                  </a:lnTo>
                  <a:lnTo>
                    <a:pt x="243195" y="92948"/>
                  </a:lnTo>
                  <a:lnTo>
                    <a:pt x="243603" y="92263"/>
                  </a:lnTo>
                  <a:lnTo>
                    <a:pt x="243985" y="91552"/>
                  </a:lnTo>
                  <a:lnTo>
                    <a:pt x="244354" y="90828"/>
                  </a:lnTo>
                  <a:lnTo>
                    <a:pt x="244683" y="90091"/>
                  </a:lnTo>
                  <a:lnTo>
                    <a:pt x="244999" y="89341"/>
                  </a:lnTo>
                  <a:lnTo>
                    <a:pt x="245288" y="88590"/>
                  </a:lnTo>
                  <a:lnTo>
                    <a:pt x="245552" y="87814"/>
                  </a:lnTo>
                  <a:lnTo>
                    <a:pt x="245789" y="87037"/>
                  </a:lnTo>
                  <a:lnTo>
                    <a:pt x="245999" y="86247"/>
                  </a:lnTo>
                  <a:lnTo>
                    <a:pt x="246183" y="85458"/>
                  </a:lnTo>
                  <a:lnTo>
                    <a:pt x="246341" y="84641"/>
                  </a:lnTo>
                  <a:lnTo>
                    <a:pt x="246473" y="83825"/>
                  </a:lnTo>
                  <a:lnTo>
                    <a:pt x="246578" y="83009"/>
                  </a:lnTo>
                  <a:lnTo>
                    <a:pt x="246644" y="82180"/>
                  </a:lnTo>
                  <a:lnTo>
                    <a:pt x="246697" y="81351"/>
                  </a:lnTo>
                  <a:lnTo>
                    <a:pt x="246710" y="80508"/>
                  </a:lnTo>
                  <a:lnTo>
                    <a:pt x="246697" y="79955"/>
                  </a:lnTo>
                  <a:lnTo>
                    <a:pt x="246684" y="79415"/>
                  </a:lnTo>
                  <a:lnTo>
                    <a:pt x="246657" y="78863"/>
                  </a:lnTo>
                  <a:lnTo>
                    <a:pt x="246605" y="78336"/>
                  </a:lnTo>
                  <a:lnTo>
                    <a:pt x="246552" y="77796"/>
                  </a:lnTo>
                  <a:lnTo>
                    <a:pt x="246486" y="77257"/>
                  </a:lnTo>
                  <a:lnTo>
                    <a:pt x="246407" y="76730"/>
                  </a:lnTo>
                  <a:lnTo>
                    <a:pt x="246328" y="76217"/>
                  </a:lnTo>
                  <a:lnTo>
                    <a:pt x="246223" y="75690"/>
                  </a:lnTo>
                  <a:lnTo>
                    <a:pt x="246118" y="75177"/>
                  </a:lnTo>
                  <a:lnTo>
                    <a:pt x="245999" y="74663"/>
                  </a:lnTo>
                  <a:lnTo>
                    <a:pt x="245868" y="74150"/>
                  </a:lnTo>
                  <a:lnTo>
                    <a:pt x="245723" y="73650"/>
                  </a:lnTo>
                  <a:lnTo>
                    <a:pt x="245565" y="73150"/>
                  </a:lnTo>
                  <a:lnTo>
                    <a:pt x="245394" y="72663"/>
                  </a:lnTo>
                  <a:lnTo>
                    <a:pt x="245223" y="72176"/>
                  </a:lnTo>
                  <a:lnTo>
                    <a:pt x="245038" y="71689"/>
                  </a:lnTo>
                  <a:lnTo>
                    <a:pt x="244841" y="71201"/>
                  </a:lnTo>
                  <a:lnTo>
                    <a:pt x="244643" y="70728"/>
                  </a:lnTo>
                  <a:lnTo>
                    <a:pt x="244433" y="70267"/>
                  </a:lnTo>
                  <a:lnTo>
                    <a:pt x="244196" y="69806"/>
                  </a:lnTo>
                  <a:lnTo>
                    <a:pt x="243972" y="69345"/>
                  </a:lnTo>
                  <a:lnTo>
                    <a:pt x="243722" y="68898"/>
                  </a:lnTo>
                  <a:lnTo>
                    <a:pt x="243472" y="68450"/>
                  </a:lnTo>
                  <a:lnTo>
                    <a:pt x="243209" y="68003"/>
                  </a:lnTo>
                  <a:lnTo>
                    <a:pt x="242932" y="67568"/>
                  </a:lnTo>
                  <a:lnTo>
                    <a:pt x="242656" y="67147"/>
                  </a:lnTo>
                  <a:lnTo>
                    <a:pt x="242366" y="66726"/>
                  </a:lnTo>
                  <a:lnTo>
                    <a:pt x="242076" y="66318"/>
                  </a:lnTo>
                  <a:lnTo>
                    <a:pt x="241761" y="65910"/>
                  </a:lnTo>
                  <a:lnTo>
                    <a:pt x="241445" y="65502"/>
                  </a:lnTo>
                  <a:lnTo>
                    <a:pt x="241129" y="65107"/>
                  </a:lnTo>
                  <a:lnTo>
                    <a:pt x="240800" y="64725"/>
                  </a:lnTo>
                  <a:lnTo>
                    <a:pt x="240457" y="64343"/>
                  </a:lnTo>
                  <a:lnTo>
                    <a:pt x="240115" y="63975"/>
                  </a:lnTo>
                  <a:lnTo>
                    <a:pt x="239760" y="63606"/>
                  </a:lnTo>
                  <a:lnTo>
                    <a:pt x="239391" y="63251"/>
                  </a:lnTo>
                  <a:lnTo>
                    <a:pt x="239023" y="62895"/>
                  </a:lnTo>
                  <a:lnTo>
                    <a:pt x="238641" y="62553"/>
                  </a:lnTo>
                  <a:lnTo>
                    <a:pt x="238259" y="62224"/>
                  </a:lnTo>
                  <a:lnTo>
                    <a:pt x="237864" y="61895"/>
                  </a:lnTo>
                  <a:lnTo>
                    <a:pt x="237469" y="61579"/>
                  </a:lnTo>
                  <a:lnTo>
                    <a:pt x="237061" y="61276"/>
                  </a:lnTo>
                  <a:lnTo>
                    <a:pt x="236653" y="60973"/>
                  </a:lnTo>
                  <a:lnTo>
                    <a:pt x="236232" y="60684"/>
                  </a:lnTo>
                  <a:lnTo>
                    <a:pt x="235797" y="60407"/>
                  </a:lnTo>
                  <a:lnTo>
                    <a:pt x="235363" y="60131"/>
                  </a:lnTo>
                  <a:lnTo>
                    <a:pt x="234929" y="59868"/>
                  </a:lnTo>
                  <a:lnTo>
                    <a:pt x="234481" y="59604"/>
                  </a:lnTo>
                  <a:lnTo>
                    <a:pt x="234034" y="59367"/>
                  </a:lnTo>
                  <a:lnTo>
                    <a:pt x="233573" y="59131"/>
                  </a:lnTo>
                  <a:lnTo>
                    <a:pt x="233112" y="58894"/>
                  </a:lnTo>
                  <a:lnTo>
                    <a:pt x="232638" y="58683"/>
                  </a:lnTo>
                  <a:lnTo>
                    <a:pt x="232164" y="58472"/>
                  </a:lnTo>
                  <a:lnTo>
                    <a:pt x="231690" y="58275"/>
                  </a:lnTo>
                  <a:lnTo>
                    <a:pt x="231203" y="58091"/>
                  </a:lnTo>
                  <a:lnTo>
                    <a:pt x="230716" y="57906"/>
                  </a:lnTo>
                  <a:lnTo>
                    <a:pt x="230216" y="57748"/>
                  </a:lnTo>
                  <a:lnTo>
                    <a:pt x="229716" y="57590"/>
                  </a:lnTo>
                  <a:lnTo>
                    <a:pt x="229216" y="57446"/>
                  </a:lnTo>
                  <a:lnTo>
                    <a:pt x="228702" y="57314"/>
                  </a:lnTo>
                  <a:lnTo>
                    <a:pt x="228189" y="57182"/>
                  </a:lnTo>
                  <a:lnTo>
                    <a:pt x="227676" y="57077"/>
                  </a:lnTo>
                  <a:lnTo>
                    <a:pt x="227149" y="56972"/>
                  </a:lnTo>
                  <a:lnTo>
                    <a:pt x="227228" y="56550"/>
                  </a:lnTo>
                  <a:lnTo>
                    <a:pt x="227307" y="56116"/>
                  </a:lnTo>
                  <a:lnTo>
                    <a:pt x="227360" y="55695"/>
                  </a:lnTo>
                  <a:lnTo>
                    <a:pt x="227412" y="55274"/>
                  </a:lnTo>
                  <a:lnTo>
                    <a:pt x="227452" y="54839"/>
                  </a:lnTo>
                  <a:lnTo>
                    <a:pt x="227478" y="54405"/>
                  </a:lnTo>
                  <a:lnTo>
                    <a:pt x="227491" y="53970"/>
                  </a:lnTo>
                  <a:lnTo>
                    <a:pt x="227504" y="53536"/>
                  </a:lnTo>
                  <a:lnTo>
                    <a:pt x="227491" y="53102"/>
                  </a:lnTo>
                  <a:lnTo>
                    <a:pt x="227478" y="52667"/>
                  </a:lnTo>
                  <a:lnTo>
                    <a:pt x="227452" y="52246"/>
                  </a:lnTo>
                  <a:lnTo>
                    <a:pt x="227412" y="51825"/>
                  </a:lnTo>
                  <a:lnTo>
                    <a:pt x="227360" y="51390"/>
                  </a:lnTo>
                  <a:lnTo>
                    <a:pt x="227307" y="50982"/>
                  </a:lnTo>
                  <a:lnTo>
                    <a:pt x="227241" y="50561"/>
                  </a:lnTo>
                  <a:lnTo>
                    <a:pt x="227162" y="50153"/>
                  </a:lnTo>
                  <a:lnTo>
                    <a:pt x="227070" y="49732"/>
                  </a:lnTo>
                  <a:lnTo>
                    <a:pt x="226965" y="49337"/>
                  </a:lnTo>
                  <a:lnTo>
                    <a:pt x="226859" y="48929"/>
                  </a:lnTo>
                  <a:lnTo>
                    <a:pt x="226741" y="48534"/>
                  </a:lnTo>
                  <a:lnTo>
                    <a:pt x="226609" y="48139"/>
                  </a:lnTo>
                  <a:lnTo>
                    <a:pt x="226478" y="47757"/>
                  </a:lnTo>
                  <a:lnTo>
                    <a:pt x="226333" y="47362"/>
                  </a:lnTo>
                  <a:lnTo>
                    <a:pt x="226175" y="46981"/>
                  </a:lnTo>
                  <a:lnTo>
                    <a:pt x="226004" y="46612"/>
                  </a:lnTo>
                  <a:lnTo>
                    <a:pt x="225833" y="46243"/>
                  </a:lnTo>
                  <a:lnTo>
                    <a:pt x="225648" y="45875"/>
                  </a:lnTo>
                  <a:lnTo>
                    <a:pt x="225464" y="45519"/>
                  </a:lnTo>
                  <a:lnTo>
                    <a:pt x="225267" y="45164"/>
                  </a:lnTo>
                  <a:lnTo>
                    <a:pt x="225056" y="44809"/>
                  </a:lnTo>
                  <a:lnTo>
                    <a:pt x="224845" y="44466"/>
                  </a:lnTo>
                  <a:lnTo>
                    <a:pt x="224622" y="44124"/>
                  </a:lnTo>
                  <a:lnTo>
                    <a:pt x="224385" y="43795"/>
                  </a:lnTo>
                  <a:lnTo>
                    <a:pt x="224148" y="43466"/>
                  </a:lnTo>
                  <a:lnTo>
                    <a:pt x="223898" y="43137"/>
                  </a:lnTo>
                  <a:lnTo>
                    <a:pt x="223648" y="42821"/>
                  </a:lnTo>
                  <a:lnTo>
                    <a:pt x="223384" y="42518"/>
                  </a:lnTo>
                  <a:lnTo>
                    <a:pt x="223121" y="42215"/>
                  </a:lnTo>
                  <a:lnTo>
                    <a:pt x="222845" y="41913"/>
                  </a:lnTo>
                  <a:lnTo>
                    <a:pt x="222555" y="41623"/>
                  </a:lnTo>
                  <a:lnTo>
                    <a:pt x="222265" y="41347"/>
                  </a:lnTo>
                  <a:lnTo>
                    <a:pt x="221976" y="41070"/>
                  </a:lnTo>
                  <a:lnTo>
                    <a:pt x="221673" y="40807"/>
                  </a:lnTo>
                  <a:lnTo>
                    <a:pt x="221357" y="40544"/>
                  </a:lnTo>
                  <a:lnTo>
                    <a:pt x="221041" y="40280"/>
                  </a:lnTo>
                  <a:lnTo>
                    <a:pt x="220725" y="40043"/>
                  </a:lnTo>
                  <a:lnTo>
                    <a:pt x="220396" y="39806"/>
                  </a:lnTo>
                  <a:lnTo>
                    <a:pt x="220067" y="39570"/>
                  </a:lnTo>
                  <a:lnTo>
                    <a:pt x="219725" y="39346"/>
                  </a:lnTo>
                  <a:lnTo>
                    <a:pt x="219383" y="39135"/>
                  </a:lnTo>
                  <a:lnTo>
                    <a:pt x="219027" y="38925"/>
                  </a:lnTo>
                  <a:lnTo>
                    <a:pt x="218672" y="38727"/>
                  </a:lnTo>
                  <a:lnTo>
                    <a:pt x="218316" y="38530"/>
                  </a:lnTo>
                  <a:lnTo>
                    <a:pt x="217948" y="38345"/>
                  </a:lnTo>
                  <a:lnTo>
                    <a:pt x="217579" y="38174"/>
                  </a:lnTo>
                  <a:lnTo>
                    <a:pt x="217197" y="38016"/>
                  </a:lnTo>
                  <a:lnTo>
                    <a:pt x="216816" y="37858"/>
                  </a:lnTo>
                  <a:lnTo>
                    <a:pt x="216434" y="37713"/>
                  </a:lnTo>
                  <a:lnTo>
                    <a:pt x="216052" y="37569"/>
                  </a:lnTo>
                  <a:lnTo>
                    <a:pt x="215657" y="37450"/>
                  </a:lnTo>
                  <a:lnTo>
                    <a:pt x="215262" y="37332"/>
                  </a:lnTo>
                  <a:lnTo>
                    <a:pt x="214854" y="37213"/>
                  </a:lnTo>
                  <a:lnTo>
                    <a:pt x="214446" y="37121"/>
                  </a:lnTo>
                  <a:lnTo>
                    <a:pt x="214038" y="37029"/>
                  </a:lnTo>
                  <a:lnTo>
                    <a:pt x="213630" y="36950"/>
                  </a:lnTo>
                  <a:lnTo>
                    <a:pt x="213209" y="36884"/>
                  </a:lnTo>
                  <a:lnTo>
                    <a:pt x="212788" y="36818"/>
                  </a:lnTo>
                  <a:lnTo>
                    <a:pt x="212366" y="36779"/>
                  </a:lnTo>
                  <a:lnTo>
                    <a:pt x="211945" y="36739"/>
                  </a:lnTo>
                  <a:lnTo>
                    <a:pt x="211511" y="36713"/>
                  </a:lnTo>
                  <a:lnTo>
                    <a:pt x="211090" y="36687"/>
                  </a:lnTo>
                  <a:lnTo>
                    <a:pt x="210655" y="36687"/>
                  </a:lnTo>
                  <a:lnTo>
                    <a:pt x="210195" y="36700"/>
                  </a:lnTo>
                  <a:lnTo>
                    <a:pt x="209734" y="36713"/>
                  </a:lnTo>
                  <a:lnTo>
                    <a:pt x="209273" y="36739"/>
                  </a:lnTo>
                  <a:lnTo>
                    <a:pt x="208812" y="36792"/>
                  </a:lnTo>
                  <a:lnTo>
                    <a:pt x="208760" y="36292"/>
                  </a:lnTo>
                  <a:lnTo>
                    <a:pt x="208707" y="35805"/>
                  </a:lnTo>
                  <a:lnTo>
                    <a:pt x="208641" y="35318"/>
                  </a:lnTo>
                  <a:lnTo>
                    <a:pt x="208562" y="34844"/>
                  </a:lnTo>
                  <a:lnTo>
                    <a:pt x="208483" y="34357"/>
                  </a:lnTo>
                  <a:lnTo>
                    <a:pt x="208378" y="33883"/>
                  </a:lnTo>
                  <a:lnTo>
                    <a:pt x="208259" y="33422"/>
                  </a:lnTo>
                  <a:lnTo>
                    <a:pt x="208141" y="32948"/>
                  </a:lnTo>
                  <a:lnTo>
                    <a:pt x="208036" y="32567"/>
                  </a:lnTo>
                  <a:lnTo>
                    <a:pt x="207930" y="32172"/>
                  </a:lnTo>
                  <a:lnTo>
                    <a:pt x="207825" y="31790"/>
                  </a:lnTo>
                  <a:lnTo>
                    <a:pt x="207693" y="31408"/>
                  </a:lnTo>
                  <a:lnTo>
                    <a:pt x="207575" y="31026"/>
                  </a:lnTo>
                  <a:lnTo>
                    <a:pt x="207430" y="30658"/>
                  </a:lnTo>
                  <a:lnTo>
                    <a:pt x="207285" y="30289"/>
                  </a:lnTo>
                  <a:lnTo>
                    <a:pt x="207141" y="29921"/>
                  </a:lnTo>
                  <a:lnTo>
                    <a:pt x="206969" y="29552"/>
                  </a:lnTo>
                  <a:lnTo>
                    <a:pt x="206811" y="29197"/>
                  </a:lnTo>
                  <a:lnTo>
                    <a:pt x="206640" y="28841"/>
                  </a:lnTo>
                  <a:lnTo>
                    <a:pt x="206456" y="28486"/>
                  </a:lnTo>
                  <a:lnTo>
                    <a:pt x="206259" y="28144"/>
                  </a:lnTo>
                  <a:lnTo>
                    <a:pt x="206074" y="27801"/>
                  </a:lnTo>
                  <a:lnTo>
                    <a:pt x="205864" y="27472"/>
                  </a:lnTo>
                  <a:lnTo>
                    <a:pt x="205653" y="27130"/>
                  </a:lnTo>
                  <a:lnTo>
                    <a:pt x="205442" y="26801"/>
                  </a:lnTo>
                  <a:lnTo>
                    <a:pt x="205219" y="26485"/>
                  </a:lnTo>
                  <a:lnTo>
                    <a:pt x="204995" y="26169"/>
                  </a:lnTo>
                  <a:lnTo>
                    <a:pt x="204758" y="25853"/>
                  </a:lnTo>
                  <a:lnTo>
                    <a:pt x="204521" y="25537"/>
                  </a:lnTo>
                  <a:lnTo>
                    <a:pt x="204271" y="25234"/>
                  </a:lnTo>
                  <a:lnTo>
                    <a:pt x="204021" y="24932"/>
                  </a:lnTo>
                  <a:lnTo>
                    <a:pt x="203758" y="24642"/>
                  </a:lnTo>
                  <a:lnTo>
                    <a:pt x="203494" y="24353"/>
                  </a:lnTo>
                  <a:lnTo>
                    <a:pt x="203231" y="24076"/>
                  </a:lnTo>
                  <a:lnTo>
                    <a:pt x="202955" y="23800"/>
                  </a:lnTo>
                  <a:lnTo>
                    <a:pt x="202665" y="23523"/>
                  </a:lnTo>
                  <a:lnTo>
                    <a:pt x="202375" y="23260"/>
                  </a:lnTo>
                  <a:lnTo>
                    <a:pt x="202086" y="22997"/>
                  </a:lnTo>
                  <a:lnTo>
                    <a:pt x="201783" y="22747"/>
                  </a:lnTo>
                  <a:lnTo>
                    <a:pt x="201480" y="22496"/>
                  </a:lnTo>
                  <a:lnTo>
                    <a:pt x="201178" y="22260"/>
                  </a:lnTo>
                  <a:lnTo>
                    <a:pt x="200862" y="22023"/>
                  </a:lnTo>
                  <a:lnTo>
                    <a:pt x="200546" y="21799"/>
                  </a:lnTo>
                  <a:lnTo>
                    <a:pt x="200217" y="21575"/>
                  </a:lnTo>
                  <a:lnTo>
                    <a:pt x="199901" y="21351"/>
                  </a:lnTo>
                  <a:lnTo>
                    <a:pt x="199558" y="21141"/>
                  </a:lnTo>
                  <a:lnTo>
                    <a:pt x="199229" y="20943"/>
                  </a:lnTo>
                  <a:lnTo>
                    <a:pt x="198887" y="20746"/>
                  </a:lnTo>
                  <a:lnTo>
                    <a:pt x="198545" y="20561"/>
                  </a:lnTo>
                  <a:lnTo>
                    <a:pt x="198189" y="20377"/>
                  </a:lnTo>
                  <a:lnTo>
                    <a:pt x="197834" y="20206"/>
                  </a:lnTo>
                  <a:lnTo>
                    <a:pt x="197479" y="20035"/>
                  </a:lnTo>
                  <a:lnTo>
                    <a:pt x="197110" y="19877"/>
                  </a:lnTo>
                  <a:lnTo>
                    <a:pt x="196755" y="19719"/>
                  </a:lnTo>
                  <a:lnTo>
                    <a:pt x="196373" y="19574"/>
                  </a:lnTo>
                  <a:lnTo>
                    <a:pt x="196004" y="19443"/>
                  </a:lnTo>
                  <a:lnTo>
                    <a:pt x="195623" y="19311"/>
                  </a:lnTo>
                  <a:lnTo>
                    <a:pt x="195241" y="19179"/>
                  </a:lnTo>
                  <a:lnTo>
                    <a:pt x="194859" y="19074"/>
                  </a:lnTo>
                  <a:lnTo>
                    <a:pt x="194477" y="18955"/>
                  </a:lnTo>
                  <a:lnTo>
                    <a:pt x="194082" y="18863"/>
                  </a:lnTo>
                  <a:lnTo>
                    <a:pt x="193687" y="18771"/>
                  </a:lnTo>
                  <a:lnTo>
                    <a:pt x="193293" y="18692"/>
                  </a:lnTo>
                  <a:lnTo>
                    <a:pt x="192898" y="18613"/>
                  </a:lnTo>
                  <a:lnTo>
                    <a:pt x="192490" y="18547"/>
                  </a:lnTo>
                  <a:lnTo>
                    <a:pt x="192082" y="18495"/>
                  </a:lnTo>
                  <a:lnTo>
                    <a:pt x="191673" y="18442"/>
                  </a:lnTo>
                  <a:lnTo>
                    <a:pt x="191265" y="18403"/>
                  </a:lnTo>
                  <a:lnTo>
                    <a:pt x="190857" y="18376"/>
                  </a:lnTo>
                  <a:lnTo>
                    <a:pt x="190436" y="18350"/>
                  </a:lnTo>
                  <a:lnTo>
                    <a:pt x="190015" y="18337"/>
                  </a:lnTo>
                  <a:lnTo>
                    <a:pt x="189607" y="18324"/>
                  </a:lnTo>
                  <a:lnTo>
                    <a:pt x="188922" y="18337"/>
                  </a:lnTo>
                  <a:lnTo>
                    <a:pt x="188251" y="18376"/>
                  </a:lnTo>
                  <a:lnTo>
                    <a:pt x="187593" y="18442"/>
                  </a:lnTo>
                  <a:lnTo>
                    <a:pt x="186935" y="18521"/>
                  </a:lnTo>
                  <a:lnTo>
                    <a:pt x="186290" y="18626"/>
                  </a:lnTo>
                  <a:lnTo>
                    <a:pt x="185645" y="18745"/>
                  </a:lnTo>
                  <a:lnTo>
                    <a:pt x="185013" y="18890"/>
                  </a:lnTo>
                  <a:lnTo>
                    <a:pt x="184381" y="19061"/>
                  </a:lnTo>
                  <a:lnTo>
                    <a:pt x="183907" y="19179"/>
                  </a:lnTo>
                  <a:lnTo>
                    <a:pt x="183433" y="19324"/>
                  </a:lnTo>
                  <a:lnTo>
                    <a:pt x="182959" y="19469"/>
                  </a:lnTo>
                  <a:lnTo>
                    <a:pt x="182499" y="19627"/>
                  </a:lnTo>
                  <a:lnTo>
                    <a:pt x="182038" y="19798"/>
                  </a:lnTo>
                  <a:lnTo>
                    <a:pt x="181577" y="19982"/>
                  </a:lnTo>
                  <a:lnTo>
                    <a:pt x="181116" y="20180"/>
                  </a:lnTo>
                  <a:lnTo>
                    <a:pt x="180669" y="20377"/>
                  </a:lnTo>
                  <a:lnTo>
                    <a:pt x="180234" y="20601"/>
                  </a:lnTo>
                  <a:lnTo>
                    <a:pt x="179800" y="20825"/>
                  </a:lnTo>
                  <a:lnTo>
                    <a:pt x="179366" y="21062"/>
                  </a:lnTo>
                  <a:lnTo>
                    <a:pt x="178944" y="21312"/>
                  </a:lnTo>
                  <a:lnTo>
                    <a:pt x="178523" y="21575"/>
                  </a:lnTo>
                  <a:lnTo>
                    <a:pt x="178102" y="21838"/>
                  </a:lnTo>
                  <a:lnTo>
                    <a:pt x="177694" y="22115"/>
                  </a:lnTo>
                  <a:lnTo>
                    <a:pt x="177299" y="22417"/>
                  </a:lnTo>
                  <a:lnTo>
                    <a:pt x="177088" y="21917"/>
                  </a:lnTo>
                  <a:lnTo>
                    <a:pt x="176865" y="21417"/>
                  </a:lnTo>
                  <a:lnTo>
                    <a:pt x="176641" y="20930"/>
                  </a:lnTo>
                  <a:lnTo>
                    <a:pt x="176404" y="20443"/>
                  </a:lnTo>
                  <a:lnTo>
                    <a:pt x="176154" y="19969"/>
                  </a:lnTo>
                  <a:lnTo>
                    <a:pt x="175904" y="19495"/>
                  </a:lnTo>
                  <a:lnTo>
                    <a:pt x="175640" y="19021"/>
                  </a:lnTo>
                  <a:lnTo>
                    <a:pt x="175364" y="18561"/>
                  </a:lnTo>
                  <a:lnTo>
                    <a:pt x="175087" y="18113"/>
                  </a:lnTo>
                  <a:lnTo>
                    <a:pt x="174811" y="17652"/>
                  </a:lnTo>
                  <a:lnTo>
                    <a:pt x="174508" y="17218"/>
                  </a:lnTo>
                  <a:lnTo>
                    <a:pt x="174206" y="16783"/>
                  </a:lnTo>
                  <a:lnTo>
                    <a:pt x="173903" y="16349"/>
                  </a:lnTo>
                  <a:lnTo>
                    <a:pt x="173587" y="15915"/>
                  </a:lnTo>
                  <a:lnTo>
                    <a:pt x="173258" y="15507"/>
                  </a:lnTo>
                  <a:lnTo>
                    <a:pt x="172929" y="15085"/>
                  </a:lnTo>
                  <a:lnTo>
                    <a:pt x="172586" y="14690"/>
                  </a:lnTo>
                  <a:lnTo>
                    <a:pt x="172244" y="14282"/>
                  </a:lnTo>
                  <a:lnTo>
                    <a:pt x="171889" y="13888"/>
                  </a:lnTo>
                  <a:lnTo>
                    <a:pt x="171533" y="13506"/>
                  </a:lnTo>
                  <a:lnTo>
                    <a:pt x="171165" y="13124"/>
                  </a:lnTo>
                  <a:lnTo>
                    <a:pt x="170796" y="12755"/>
                  </a:lnTo>
                  <a:lnTo>
                    <a:pt x="170414" y="12387"/>
                  </a:lnTo>
                  <a:lnTo>
                    <a:pt x="170020" y="12031"/>
                  </a:lnTo>
                  <a:lnTo>
                    <a:pt x="169638" y="11689"/>
                  </a:lnTo>
                  <a:lnTo>
                    <a:pt x="169230" y="11334"/>
                  </a:lnTo>
                  <a:lnTo>
                    <a:pt x="168835" y="11005"/>
                  </a:lnTo>
                  <a:lnTo>
                    <a:pt x="168414" y="10676"/>
                  </a:lnTo>
                  <a:lnTo>
                    <a:pt x="168006" y="10360"/>
                  </a:lnTo>
                  <a:lnTo>
                    <a:pt x="167584" y="10044"/>
                  </a:lnTo>
                  <a:lnTo>
                    <a:pt x="167150" y="9741"/>
                  </a:lnTo>
                  <a:lnTo>
                    <a:pt x="166716" y="9438"/>
                  </a:lnTo>
                  <a:lnTo>
                    <a:pt x="166281" y="9149"/>
                  </a:lnTo>
                  <a:lnTo>
                    <a:pt x="165834" y="8859"/>
                  </a:lnTo>
                  <a:lnTo>
                    <a:pt x="165386" y="8596"/>
                  </a:lnTo>
                  <a:lnTo>
                    <a:pt x="164925" y="8319"/>
                  </a:lnTo>
                  <a:lnTo>
                    <a:pt x="164465" y="8069"/>
                  </a:lnTo>
                  <a:lnTo>
                    <a:pt x="164004" y="7819"/>
                  </a:lnTo>
                  <a:lnTo>
                    <a:pt x="163530" y="7582"/>
                  </a:lnTo>
                  <a:lnTo>
                    <a:pt x="163056" y="7345"/>
                  </a:lnTo>
                  <a:lnTo>
                    <a:pt x="162582" y="7121"/>
                  </a:lnTo>
                  <a:lnTo>
                    <a:pt x="162095" y="6911"/>
                  </a:lnTo>
                  <a:lnTo>
                    <a:pt x="161608" y="6700"/>
                  </a:lnTo>
                  <a:lnTo>
                    <a:pt x="161108" y="6503"/>
                  </a:lnTo>
                  <a:lnTo>
                    <a:pt x="160621" y="6305"/>
                  </a:lnTo>
                  <a:lnTo>
                    <a:pt x="160121" y="6134"/>
                  </a:lnTo>
                  <a:lnTo>
                    <a:pt x="159607" y="5963"/>
                  </a:lnTo>
                  <a:lnTo>
                    <a:pt x="159107" y="5792"/>
                  </a:lnTo>
                  <a:lnTo>
                    <a:pt x="158594" y="5647"/>
                  </a:lnTo>
                  <a:lnTo>
                    <a:pt x="158067" y="5502"/>
                  </a:lnTo>
                  <a:lnTo>
                    <a:pt x="157554" y="5371"/>
                  </a:lnTo>
                  <a:lnTo>
                    <a:pt x="157027" y="5239"/>
                  </a:lnTo>
                  <a:lnTo>
                    <a:pt x="156501" y="5121"/>
                  </a:lnTo>
                  <a:lnTo>
                    <a:pt x="155974" y="5015"/>
                  </a:lnTo>
                  <a:lnTo>
                    <a:pt x="155434" y="4923"/>
                  </a:lnTo>
                  <a:lnTo>
                    <a:pt x="154908" y="4831"/>
                  </a:lnTo>
                  <a:lnTo>
                    <a:pt x="154368" y="4765"/>
                  </a:lnTo>
                  <a:lnTo>
                    <a:pt x="153828" y="4686"/>
                  </a:lnTo>
                  <a:lnTo>
                    <a:pt x="153276" y="4634"/>
                  </a:lnTo>
                  <a:lnTo>
                    <a:pt x="152736" y="4594"/>
                  </a:lnTo>
                  <a:lnTo>
                    <a:pt x="152183" y="4555"/>
                  </a:lnTo>
                  <a:lnTo>
                    <a:pt x="151630" y="4528"/>
                  </a:lnTo>
                  <a:lnTo>
                    <a:pt x="151077" y="4515"/>
                  </a:lnTo>
                  <a:lnTo>
                    <a:pt x="150524" y="4502"/>
                  </a:lnTo>
                  <a:lnTo>
                    <a:pt x="149616" y="4515"/>
                  </a:lnTo>
                  <a:lnTo>
                    <a:pt x="148721" y="4555"/>
                  </a:lnTo>
                  <a:lnTo>
                    <a:pt x="147839" y="4634"/>
                  </a:lnTo>
                  <a:lnTo>
                    <a:pt x="146944" y="4726"/>
                  </a:lnTo>
                  <a:lnTo>
                    <a:pt x="146075" y="4844"/>
                  </a:lnTo>
                  <a:lnTo>
                    <a:pt x="145206" y="4989"/>
                  </a:lnTo>
                  <a:lnTo>
                    <a:pt x="144338" y="5160"/>
                  </a:lnTo>
                  <a:lnTo>
                    <a:pt x="143482" y="5358"/>
                  </a:lnTo>
                  <a:lnTo>
                    <a:pt x="142837" y="5529"/>
                  </a:lnTo>
                  <a:lnTo>
                    <a:pt x="142192" y="5700"/>
                  </a:lnTo>
                  <a:lnTo>
                    <a:pt x="141560" y="5897"/>
                  </a:lnTo>
                  <a:lnTo>
                    <a:pt x="140928" y="6121"/>
                  </a:lnTo>
                  <a:lnTo>
                    <a:pt x="140349" y="6332"/>
                  </a:lnTo>
                  <a:lnTo>
                    <a:pt x="139770" y="6555"/>
                  </a:lnTo>
                  <a:lnTo>
                    <a:pt x="139204" y="6792"/>
                  </a:lnTo>
                  <a:lnTo>
                    <a:pt x="138625" y="7042"/>
                  </a:lnTo>
                  <a:lnTo>
                    <a:pt x="138072" y="7293"/>
                  </a:lnTo>
                  <a:lnTo>
                    <a:pt x="137519" y="7569"/>
                  </a:lnTo>
                  <a:lnTo>
                    <a:pt x="136966" y="7859"/>
                  </a:lnTo>
                  <a:lnTo>
                    <a:pt x="136413" y="8148"/>
                  </a:lnTo>
                  <a:lnTo>
                    <a:pt x="135873" y="8464"/>
                  </a:lnTo>
                  <a:lnTo>
                    <a:pt x="135347" y="8780"/>
                  </a:lnTo>
                  <a:lnTo>
                    <a:pt x="134820" y="9109"/>
                  </a:lnTo>
                  <a:lnTo>
                    <a:pt x="134307" y="9465"/>
                  </a:lnTo>
                  <a:lnTo>
                    <a:pt x="133794" y="9820"/>
                  </a:lnTo>
                  <a:lnTo>
                    <a:pt x="133280" y="10189"/>
                  </a:lnTo>
                  <a:lnTo>
                    <a:pt x="132780" y="10570"/>
                  </a:lnTo>
                  <a:lnTo>
                    <a:pt x="132293" y="10952"/>
                  </a:lnTo>
                  <a:lnTo>
                    <a:pt x="131938" y="10333"/>
                  </a:lnTo>
                  <a:lnTo>
                    <a:pt x="131569" y="9728"/>
                  </a:lnTo>
                  <a:lnTo>
                    <a:pt x="131174" y="9149"/>
                  </a:lnTo>
                  <a:lnTo>
                    <a:pt x="130766" y="8569"/>
                  </a:lnTo>
                  <a:lnTo>
                    <a:pt x="130345" y="8003"/>
                  </a:lnTo>
                  <a:lnTo>
                    <a:pt x="129897" y="7464"/>
                  </a:lnTo>
                  <a:lnTo>
                    <a:pt x="129437" y="6937"/>
                  </a:lnTo>
                  <a:lnTo>
                    <a:pt x="128963" y="6424"/>
                  </a:lnTo>
                  <a:lnTo>
                    <a:pt x="128462" y="5937"/>
                  </a:lnTo>
                  <a:lnTo>
                    <a:pt x="127962" y="5450"/>
                  </a:lnTo>
                  <a:lnTo>
                    <a:pt x="127436" y="4989"/>
                  </a:lnTo>
                  <a:lnTo>
                    <a:pt x="126896" y="4555"/>
                  </a:lnTo>
                  <a:lnTo>
                    <a:pt x="126343" y="4133"/>
                  </a:lnTo>
                  <a:lnTo>
                    <a:pt x="125777" y="3725"/>
                  </a:lnTo>
                  <a:lnTo>
                    <a:pt x="125198" y="3344"/>
                  </a:lnTo>
                  <a:lnTo>
                    <a:pt x="124606" y="2975"/>
                  </a:lnTo>
                  <a:lnTo>
                    <a:pt x="124000" y="2620"/>
                  </a:lnTo>
                  <a:lnTo>
                    <a:pt x="123381" y="2290"/>
                  </a:lnTo>
                  <a:lnTo>
                    <a:pt x="122763" y="1988"/>
                  </a:lnTo>
                  <a:lnTo>
                    <a:pt x="122118" y="1698"/>
                  </a:lnTo>
                  <a:lnTo>
                    <a:pt x="121473" y="1435"/>
                  </a:lnTo>
                  <a:lnTo>
                    <a:pt x="120814" y="1198"/>
                  </a:lnTo>
                  <a:lnTo>
                    <a:pt x="120143" y="974"/>
                  </a:lnTo>
                  <a:lnTo>
                    <a:pt x="119472" y="777"/>
                  </a:lnTo>
                  <a:lnTo>
                    <a:pt x="118774" y="592"/>
                  </a:lnTo>
                  <a:lnTo>
                    <a:pt x="118090" y="434"/>
                  </a:lnTo>
                  <a:lnTo>
                    <a:pt x="117379" y="303"/>
                  </a:lnTo>
                  <a:lnTo>
                    <a:pt x="116681" y="197"/>
                  </a:lnTo>
                  <a:lnTo>
                    <a:pt x="115957" y="105"/>
                  </a:lnTo>
                  <a:lnTo>
                    <a:pt x="115246" y="53"/>
                  </a:lnTo>
                  <a:lnTo>
                    <a:pt x="114509" y="13"/>
                  </a:lnTo>
                  <a:lnTo>
                    <a:pt x="1137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4780475" y="3381225"/>
              <a:ext cx="1092925" cy="285350"/>
            </a:xfrm>
            <a:custGeom>
              <a:avLst/>
              <a:gdLst/>
              <a:ahLst/>
              <a:cxnLst/>
              <a:rect l="l" t="t" r="r" b="b"/>
              <a:pathLst>
                <a:path w="43717" h="11414" extrusionOk="0">
                  <a:moveTo>
                    <a:pt x="41333" y="7833"/>
                  </a:moveTo>
                  <a:lnTo>
                    <a:pt x="41452" y="7846"/>
                  </a:lnTo>
                  <a:lnTo>
                    <a:pt x="41570" y="7859"/>
                  </a:lnTo>
                  <a:lnTo>
                    <a:pt x="41689" y="7886"/>
                  </a:lnTo>
                  <a:lnTo>
                    <a:pt x="41794" y="7925"/>
                  </a:lnTo>
                  <a:lnTo>
                    <a:pt x="41899" y="7978"/>
                  </a:lnTo>
                  <a:lnTo>
                    <a:pt x="42005" y="8044"/>
                  </a:lnTo>
                  <a:lnTo>
                    <a:pt x="42097" y="8109"/>
                  </a:lnTo>
                  <a:lnTo>
                    <a:pt x="42176" y="8188"/>
                  </a:lnTo>
                  <a:lnTo>
                    <a:pt x="42255" y="8267"/>
                  </a:lnTo>
                  <a:lnTo>
                    <a:pt x="42321" y="8360"/>
                  </a:lnTo>
                  <a:lnTo>
                    <a:pt x="42387" y="8465"/>
                  </a:lnTo>
                  <a:lnTo>
                    <a:pt x="42439" y="8570"/>
                  </a:lnTo>
                  <a:lnTo>
                    <a:pt x="42479" y="8675"/>
                  </a:lnTo>
                  <a:lnTo>
                    <a:pt x="42505" y="8794"/>
                  </a:lnTo>
                  <a:lnTo>
                    <a:pt x="42518" y="8912"/>
                  </a:lnTo>
                  <a:lnTo>
                    <a:pt x="42531" y="9031"/>
                  </a:lnTo>
                  <a:lnTo>
                    <a:pt x="42518" y="9163"/>
                  </a:lnTo>
                  <a:lnTo>
                    <a:pt x="42505" y="9281"/>
                  </a:lnTo>
                  <a:lnTo>
                    <a:pt x="42479" y="9386"/>
                  </a:lnTo>
                  <a:lnTo>
                    <a:pt x="42439" y="9505"/>
                  </a:lnTo>
                  <a:lnTo>
                    <a:pt x="42387" y="9610"/>
                  </a:lnTo>
                  <a:lnTo>
                    <a:pt x="42321" y="9702"/>
                  </a:lnTo>
                  <a:lnTo>
                    <a:pt x="42255" y="9794"/>
                  </a:lnTo>
                  <a:lnTo>
                    <a:pt x="42176" y="9887"/>
                  </a:lnTo>
                  <a:lnTo>
                    <a:pt x="42097" y="9952"/>
                  </a:lnTo>
                  <a:lnTo>
                    <a:pt x="42005" y="10031"/>
                  </a:lnTo>
                  <a:lnTo>
                    <a:pt x="41899" y="10084"/>
                  </a:lnTo>
                  <a:lnTo>
                    <a:pt x="41794" y="10137"/>
                  </a:lnTo>
                  <a:lnTo>
                    <a:pt x="41689" y="10176"/>
                  </a:lnTo>
                  <a:lnTo>
                    <a:pt x="41570" y="10202"/>
                  </a:lnTo>
                  <a:lnTo>
                    <a:pt x="41452" y="10229"/>
                  </a:lnTo>
                  <a:lnTo>
                    <a:pt x="41215" y="10229"/>
                  </a:lnTo>
                  <a:lnTo>
                    <a:pt x="41097" y="10202"/>
                  </a:lnTo>
                  <a:lnTo>
                    <a:pt x="40978" y="10176"/>
                  </a:lnTo>
                  <a:lnTo>
                    <a:pt x="40873" y="10137"/>
                  </a:lnTo>
                  <a:lnTo>
                    <a:pt x="40767" y="10084"/>
                  </a:lnTo>
                  <a:lnTo>
                    <a:pt x="40662" y="10031"/>
                  </a:lnTo>
                  <a:lnTo>
                    <a:pt x="40570" y="9952"/>
                  </a:lnTo>
                  <a:lnTo>
                    <a:pt x="40491" y="9887"/>
                  </a:lnTo>
                  <a:lnTo>
                    <a:pt x="40412" y="9794"/>
                  </a:lnTo>
                  <a:lnTo>
                    <a:pt x="40346" y="9702"/>
                  </a:lnTo>
                  <a:lnTo>
                    <a:pt x="40280" y="9610"/>
                  </a:lnTo>
                  <a:lnTo>
                    <a:pt x="40228" y="9505"/>
                  </a:lnTo>
                  <a:lnTo>
                    <a:pt x="40188" y="9386"/>
                  </a:lnTo>
                  <a:lnTo>
                    <a:pt x="40162" y="9281"/>
                  </a:lnTo>
                  <a:lnTo>
                    <a:pt x="40136" y="9163"/>
                  </a:lnTo>
                  <a:lnTo>
                    <a:pt x="40136" y="9031"/>
                  </a:lnTo>
                  <a:lnTo>
                    <a:pt x="40136" y="8912"/>
                  </a:lnTo>
                  <a:lnTo>
                    <a:pt x="40162" y="8794"/>
                  </a:lnTo>
                  <a:lnTo>
                    <a:pt x="40188" y="8675"/>
                  </a:lnTo>
                  <a:lnTo>
                    <a:pt x="40228" y="8570"/>
                  </a:lnTo>
                  <a:lnTo>
                    <a:pt x="40280" y="8465"/>
                  </a:lnTo>
                  <a:lnTo>
                    <a:pt x="40346" y="8360"/>
                  </a:lnTo>
                  <a:lnTo>
                    <a:pt x="40412" y="8267"/>
                  </a:lnTo>
                  <a:lnTo>
                    <a:pt x="40491" y="8188"/>
                  </a:lnTo>
                  <a:lnTo>
                    <a:pt x="40570" y="8109"/>
                  </a:lnTo>
                  <a:lnTo>
                    <a:pt x="40662" y="8044"/>
                  </a:lnTo>
                  <a:lnTo>
                    <a:pt x="40767" y="7978"/>
                  </a:lnTo>
                  <a:lnTo>
                    <a:pt x="40873" y="7925"/>
                  </a:lnTo>
                  <a:lnTo>
                    <a:pt x="40978" y="7886"/>
                  </a:lnTo>
                  <a:lnTo>
                    <a:pt x="41097" y="7859"/>
                  </a:lnTo>
                  <a:lnTo>
                    <a:pt x="41215" y="7846"/>
                  </a:lnTo>
                  <a:lnTo>
                    <a:pt x="41333" y="7833"/>
                  </a:lnTo>
                  <a:close/>
                  <a:moveTo>
                    <a:pt x="0" y="1"/>
                  </a:moveTo>
                  <a:lnTo>
                    <a:pt x="0" y="9623"/>
                  </a:lnTo>
                  <a:lnTo>
                    <a:pt x="39030" y="9623"/>
                  </a:lnTo>
                  <a:lnTo>
                    <a:pt x="39083" y="9821"/>
                  </a:lnTo>
                  <a:lnTo>
                    <a:pt x="39161" y="9992"/>
                  </a:lnTo>
                  <a:lnTo>
                    <a:pt x="39240" y="10176"/>
                  </a:lnTo>
                  <a:lnTo>
                    <a:pt x="39346" y="10334"/>
                  </a:lnTo>
                  <a:lnTo>
                    <a:pt x="39451" y="10492"/>
                  </a:lnTo>
                  <a:lnTo>
                    <a:pt x="39583" y="10637"/>
                  </a:lnTo>
                  <a:lnTo>
                    <a:pt x="39714" y="10782"/>
                  </a:lnTo>
                  <a:lnTo>
                    <a:pt x="39859" y="10900"/>
                  </a:lnTo>
                  <a:lnTo>
                    <a:pt x="40017" y="11019"/>
                  </a:lnTo>
                  <a:lnTo>
                    <a:pt x="40188" y="11124"/>
                  </a:lnTo>
                  <a:lnTo>
                    <a:pt x="40359" y="11203"/>
                  </a:lnTo>
                  <a:lnTo>
                    <a:pt x="40544" y="11282"/>
                  </a:lnTo>
                  <a:lnTo>
                    <a:pt x="40728" y="11335"/>
                  </a:lnTo>
                  <a:lnTo>
                    <a:pt x="40925" y="11374"/>
                  </a:lnTo>
                  <a:lnTo>
                    <a:pt x="41123" y="11400"/>
                  </a:lnTo>
                  <a:lnTo>
                    <a:pt x="41333" y="11414"/>
                  </a:lnTo>
                  <a:lnTo>
                    <a:pt x="41570" y="11400"/>
                  </a:lnTo>
                  <a:lnTo>
                    <a:pt x="41807" y="11361"/>
                  </a:lnTo>
                  <a:lnTo>
                    <a:pt x="42044" y="11308"/>
                  </a:lnTo>
                  <a:lnTo>
                    <a:pt x="42255" y="11229"/>
                  </a:lnTo>
                  <a:lnTo>
                    <a:pt x="42466" y="11124"/>
                  </a:lnTo>
                  <a:lnTo>
                    <a:pt x="42663" y="11005"/>
                  </a:lnTo>
                  <a:lnTo>
                    <a:pt x="42847" y="10874"/>
                  </a:lnTo>
                  <a:lnTo>
                    <a:pt x="43018" y="10716"/>
                  </a:lnTo>
                  <a:lnTo>
                    <a:pt x="43163" y="10545"/>
                  </a:lnTo>
                  <a:lnTo>
                    <a:pt x="43308" y="10360"/>
                  </a:lnTo>
                  <a:lnTo>
                    <a:pt x="43426" y="10163"/>
                  </a:lnTo>
                  <a:lnTo>
                    <a:pt x="43519" y="9966"/>
                  </a:lnTo>
                  <a:lnTo>
                    <a:pt x="43611" y="9742"/>
                  </a:lnTo>
                  <a:lnTo>
                    <a:pt x="43663" y="9518"/>
                  </a:lnTo>
                  <a:lnTo>
                    <a:pt x="43703" y="9281"/>
                  </a:lnTo>
                  <a:lnTo>
                    <a:pt x="43716" y="9031"/>
                  </a:lnTo>
                  <a:lnTo>
                    <a:pt x="43703" y="8794"/>
                  </a:lnTo>
                  <a:lnTo>
                    <a:pt x="43663" y="8557"/>
                  </a:lnTo>
                  <a:lnTo>
                    <a:pt x="43611" y="8333"/>
                  </a:lnTo>
                  <a:lnTo>
                    <a:pt x="43519" y="8109"/>
                  </a:lnTo>
                  <a:lnTo>
                    <a:pt x="43426" y="7899"/>
                  </a:lnTo>
                  <a:lnTo>
                    <a:pt x="43308" y="7701"/>
                  </a:lnTo>
                  <a:lnTo>
                    <a:pt x="43163" y="7517"/>
                  </a:lnTo>
                  <a:lnTo>
                    <a:pt x="43018" y="7359"/>
                  </a:lnTo>
                  <a:lnTo>
                    <a:pt x="42847" y="7201"/>
                  </a:lnTo>
                  <a:lnTo>
                    <a:pt x="42663" y="7056"/>
                  </a:lnTo>
                  <a:lnTo>
                    <a:pt x="42466" y="6938"/>
                  </a:lnTo>
                  <a:lnTo>
                    <a:pt x="42255" y="6846"/>
                  </a:lnTo>
                  <a:lnTo>
                    <a:pt x="42044" y="6767"/>
                  </a:lnTo>
                  <a:lnTo>
                    <a:pt x="41807" y="6701"/>
                  </a:lnTo>
                  <a:lnTo>
                    <a:pt x="41570" y="6675"/>
                  </a:lnTo>
                  <a:lnTo>
                    <a:pt x="41333" y="6661"/>
                  </a:lnTo>
                  <a:lnTo>
                    <a:pt x="41123" y="6661"/>
                  </a:lnTo>
                  <a:lnTo>
                    <a:pt x="40925" y="6688"/>
                  </a:lnTo>
                  <a:lnTo>
                    <a:pt x="40728" y="6727"/>
                  </a:lnTo>
                  <a:lnTo>
                    <a:pt x="40544" y="6793"/>
                  </a:lnTo>
                  <a:lnTo>
                    <a:pt x="40359" y="6859"/>
                  </a:lnTo>
                  <a:lnTo>
                    <a:pt x="40188" y="6951"/>
                  </a:lnTo>
                  <a:lnTo>
                    <a:pt x="40017" y="7056"/>
                  </a:lnTo>
                  <a:lnTo>
                    <a:pt x="39859" y="7162"/>
                  </a:lnTo>
                  <a:lnTo>
                    <a:pt x="39714" y="7293"/>
                  </a:lnTo>
                  <a:lnTo>
                    <a:pt x="39583" y="7425"/>
                  </a:lnTo>
                  <a:lnTo>
                    <a:pt x="39451" y="7570"/>
                  </a:lnTo>
                  <a:lnTo>
                    <a:pt x="39346" y="7728"/>
                  </a:lnTo>
                  <a:lnTo>
                    <a:pt x="39240" y="7899"/>
                  </a:lnTo>
                  <a:lnTo>
                    <a:pt x="39161" y="8070"/>
                  </a:lnTo>
                  <a:lnTo>
                    <a:pt x="39083" y="8254"/>
                  </a:lnTo>
                  <a:lnTo>
                    <a:pt x="39030" y="8439"/>
                  </a:lnTo>
                  <a:lnTo>
                    <a:pt x="1172" y="8439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4627775" y="3408875"/>
              <a:ext cx="1245625" cy="398875"/>
            </a:xfrm>
            <a:custGeom>
              <a:avLst/>
              <a:gdLst/>
              <a:ahLst/>
              <a:cxnLst/>
              <a:rect l="l" t="t" r="r" b="b"/>
              <a:pathLst>
                <a:path w="49825" h="15955" extrusionOk="0">
                  <a:moveTo>
                    <a:pt x="47441" y="12374"/>
                  </a:moveTo>
                  <a:lnTo>
                    <a:pt x="47560" y="12387"/>
                  </a:lnTo>
                  <a:lnTo>
                    <a:pt x="47678" y="12401"/>
                  </a:lnTo>
                  <a:lnTo>
                    <a:pt x="47797" y="12427"/>
                  </a:lnTo>
                  <a:lnTo>
                    <a:pt x="47902" y="12466"/>
                  </a:lnTo>
                  <a:lnTo>
                    <a:pt x="48007" y="12519"/>
                  </a:lnTo>
                  <a:lnTo>
                    <a:pt x="48113" y="12585"/>
                  </a:lnTo>
                  <a:lnTo>
                    <a:pt x="48205" y="12651"/>
                  </a:lnTo>
                  <a:lnTo>
                    <a:pt x="48284" y="12730"/>
                  </a:lnTo>
                  <a:lnTo>
                    <a:pt x="48363" y="12809"/>
                  </a:lnTo>
                  <a:lnTo>
                    <a:pt x="48429" y="12901"/>
                  </a:lnTo>
                  <a:lnTo>
                    <a:pt x="48495" y="13006"/>
                  </a:lnTo>
                  <a:lnTo>
                    <a:pt x="48547" y="13111"/>
                  </a:lnTo>
                  <a:lnTo>
                    <a:pt x="48587" y="13217"/>
                  </a:lnTo>
                  <a:lnTo>
                    <a:pt x="48613" y="13335"/>
                  </a:lnTo>
                  <a:lnTo>
                    <a:pt x="48626" y="13454"/>
                  </a:lnTo>
                  <a:lnTo>
                    <a:pt x="48639" y="13572"/>
                  </a:lnTo>
                  <a:lnTo>
                    <a:pt x="48626" y="13691"/>
                  </a:lnTo>
                  <a:lnTo>
                    <a:pt x="48613" y="13809"/>
                  </a:lnTo>
                  <a:lnTo>
                    <a:pt x="48587" y="13927"/>
                  </a:lnTo>
                  <a:lnTo>
                    <a:pt x="48547" y="14033"/>
                  </a:lnTo>
                  <a:lnTo>
                    <a:pt x="48495" y="14138"/>
                  </a:lnTo>
                  <a:lnTo>
                    <a:pt x="48429" y="14243"/>
                  </a:lnTo>
                  <a:lnTo>
                    <a:pt x="48363" y="14336"/>
                  </a:lnTo>
                  <a:lnTo>
                    <a:pt x="48284" y="14415"/>
                  </a:lnTo>
                  <a:lnTo>
                    <a:pt x="48205" y="14494"/>
                  </a:lnTo>
                  <a:lnTo>
                    <a:pt x="48113" y="14559"/>
                  </a:lnTo>
                  <a:lnTo>
                    <a:pt x="48007" y="14625"/>
                  </a:lnTo>
                  <a:lnTo>
                    <a:pt x="47902" y="14678"/>
                  </a:lnTo>
                  <a:lnTo>
                    <a:pt x="47797" y="14717"/>
                  </a:lnTo>
                  <a:lnTo>
                    <a:pt x="47678" y="14744"/>
                  </a:lnTo>
                  <a:lnTo>
                    <a:pt x="47560" y="14770"/>
                  </a:lnTo>
                  <a:lnTo>
                    <a:pt x="47323" y="14770"/>
                  </a:lnTo>
                  <a:lnTo>
                    <a:pt x="47205" y="14744"/>
                  </a:lnTo>
                  <a:lnTo>
                    <a:pt x="47086" y="14717"/>
                  </a:lnTo>
                  <a:lnTo>
                    <a:pt x="46981" y="14678"/>
                  </a:lnTo>
                  <a:lnTo>
                    <a:pt x="46875" y="14625"/>
                  </a:lnTo>
                  <a:lnTo>
                    <a:pt x="46770" y="14559"/>
                  </a:lnTo>
                  <a:lnTo>
                    <a:pt x="46678" y="14494"/>
                  </a:lnTo>
                  <a:lnTo>
                    <a:pt x="46599" y="14415"/>
                  </a:lnTo>
                  <a:lnTo>
                    <a:pt x="46520" y="14336"/>
                  </a:lnTo>
                  <a:lnTo>
                    <a:pt x="46454" y="14243"/>
                  </a:lnTo>
                  <a:lnTo>
                    <a:pt x="46388" y="14138"/>
                  </a:lnTo>
                  <a:lnTo>
                    <a:pt x="46336" y="14033"/>
                  </a:lnTo>
                  <a:lnTo>
                    <a:pt x="46296" y="13927"/>
                  </a:lnTo>
                  <a:lnTo>
                    <a:pt x="46270" y="13809"/>
                  </a:lnTo>
                  <a:lnTo>
                    <a:pt x="46244" y="13691"/>
                  </a:lnTo>
                  <a:lnTo>
                    <a:pt x="46244" y="13572"/>
                  </a:lnTo>
                  <a:lnTo>
                    <a:pt x="46244" y="13454"/>
                  </a:lnTo>
                  <a:lnTo>
                    <a:pt x="46270" y="13335"/>
                  </a:lnTo>
                  <a:lnTo>
                    <a:pt x="46296" y="13217"/>
                  </a:lnTo>
                  <a:lnTo>
                    <a:pt x="46336" y="13111"/>
                  </a:lnTo>
                  <a:lnTo>
                    <a:pt x="46388" y="13006"/>
                  </a:lnTo>
                  <a:lnTo>
                    <a:pt x="46454" y="12901"/>
                  </a:lnTo>
                  <a:lnTo>
                    <a:pt x="46520" y="12809"/>
                  </a:lnTo>
                  <a:lnTo>
                    <a:pt x="46599" y="12730"/>
                  </a:lnTo>
                  <a:lnTo>
                    <a:pt x="46678" y="12651"/>
                  </a:lnTo>
                  <a:lnTo>
                    <a:pt x="46770" y="12585"/>
                  </a:lnTo>
                  <a:lnTo>
                    <a:pt x="46875" y="12519"/>
                  </a:lnTo>
                  <a:lnTo>
                    <a:pt x="46981" y="12466"/>
                  </a:lnTo>
                  <a:lnTo>
                    <a:pt x="47086" y="12427"/>
                  </a:lnTo>
                  <a:lnTo>
                    <a:pt x="47205" y="12401"/>
                  </a:lnTo>
                  <a:lnTo>
                    <a:pt x="47323" y="12387"/>
                  </a:lnTo>
                  <a:lnTo>
                    <a:pt x="47441" y="12374"/>
                  </a:lnTo>
                  <a:close/>
                  <a:moveTo>
                    <a:pt x="0" y="0"/>
                  </a:moveTo>
                  <a:lnTo>
                    <a:pt x="0" y="14164"/>
                  </a:lnTo>
                  <a:lnTo>
                    <a:pt x="45138" y="14164"/>
                  </a:lnTo>
                  <a:lnTo>
                    <a:pt x="45191" y="14349"/>
                  </a:lnTo>
                  <a:lnTo>
                    <a:pt x="45269" y="14533"/>
                  </a:lnTo>
                  <a:lnTo>
                    <a:pt x="45348" y="14704"/>
                  </a:lnTo>
                  <a:lnTo>
                    <a:pt x="45454" y="14875"/>
                  </a:lnTo>
                  <a:lnTo>
                    <a:pt x="45559" y="15033"/>
                  </a:lnTo>
                  <a:lnTo>
                    <a:pt x="45691" y="15178"/>
                  </a:lnTo>
                  <a:lnTo>
                    <a:pt x="45822" y="15323"/>
                  </a:lnTo>
                  <a:lnTo>
                    <a:pt x="45967" y="15441"/>
                  </a:lnTo>
                  <a:lnTo>
                    <a:pt x="46125" y="15560"/>
                  </a:lnTo>
                  <a:lnTo>
                    <a:pt x="46296" y="15652"/>
                  </a:lnTo>
                  <a:lnTo>
                    <a:pt x="46467" y="15744"/>
                  </a:lnTo>
                  <a:lnTo>
                    <a:pt x="46652" y="15823"/>
                  </a:lnTo>
                  <a:lnTo>
                    <a:pt x="46836" y="15876"/>
                  </a:lnTo>
                  <a:lnTo>
                    <a:pt x="47033" y="15915"/>
                  </a:lnTo>
                  <a:lnTo>
                    <a:pt x="47231" y="15941"/>
                  </a:lnTo>
                  <a:lnTo>
                    <a:pt x="47441" y="15955"/>
                  </a:lnTo>
                  <a:lnTo>
                    <a:pt x="47678" y="15941"/>
                  </a:lnTo>
                  <a:lnTo>
                    <a:pt x="47915" y="15902"/>
                  </a:lnTo>
                  <a:lnTo>
                    <a:pt x="48152" y="15849"/>
                  </a:lnTo>
                  <a:lnTo>
                    <a:pt x="48363" y="15770"/>
                  </a:lnTo>
                  <a:lnTo>
                    <a:pt x="48574" y="15665"/>
                  </a:lnTo>
                  <a:lnTo>
                    <a:pt x="48771" y="15547"/>
                  </a:lnTo>
                  <a:lnTo>
                    <a:pt x="48955" y="15402"/>
                  </a:lnTo>
                  <a:lnTo>
                    <a:pt x="49126" y="15257"/>
                  </a:lnTo>
                  <a:lnTo>
                    <a:pt x="49271" y="15086"/>
                  </a:lnTo>
                  <a:lnTo>
                    <a:pt x="49416" y="14902"/>
                  </a:lnTo>
                  <a:lnTo>
                    <a:pt x="49534" y="14704"/>
                  </a:lnTo>
                  <a:lnTo>
                    <a:pt x="49627" y="14494"/>
                  </a:lnTo>
                  <a:lnTo>
                    <a:pt x="49719" y="14283"/>
                  </a:lnTo>
                  <a:lnTo>
                    <a:pt x="49771" y="14046"/>
                  </a:lnTo>
                  <a:lnTo>
                    <a:pt x="49811" y="13822"/>
                  </a:lnTo>
                  <a:lnTo>
                    <a:pt x="49824" y="13572"/>
                  </a:lnTo>
                  <a:lnTo>
                    <a:pt x="49811" y="13335"/>
                  </a:lnTo>
                  <a:lnTo>
                    <a:pt x="49771" y="13098"/>
                  </a:lnTo>
                  <a:lnTo>
                    <a:pt x="49719" y="12861"/>
                  </a:lnTo>
                  <a:lnTo>
                    <a:pt x="49627" y="12651"/>
                  </a:lnTo>
                  <a:lnTo>
                    <a:pt x="49534" y="12440"/>
                  </a:lnTo>
                  <a:lnTo>
                    <a:pt x="49416" y="12243"/>
                  </a:lnTo>
                  <a:lnTo>
                    <a:pt x="49271" y="12058"/>
                  </a:lnTo>
                  <a:lnTo>
                    <a:pt x="49126" y="11887"/>
                  </a:lnTo>
                  <a:lnTo>
                    <a:pt x="48955" y="11742"/>
                  </a:lnTo>
                  <a:lnTo>
                    <a:pt x="48771" y="11598"/>
                  </a:lnTo>
                  <a:lnTo>
                    <a:pt x="48574" y="11479"/>
                  </a:lnTo>
                  <a:lnTo>
                    <a:pt x="48363" y="11387"/>
                  </a:lnTo>
                  <a:lnTo>
                    <a:pt x="48152" y="11308"/>
                  </a:lnTo>
                  <a:lnTo>
                    <a:pt x="47915" y="11242"/>
                  </a:lnTo>
                  <a:lnTo>
                    <a:pt x="47678" y="11203"/>
                  </a:lnTo>
                  <a:lnTo>
                    <a:pt x="47441" y="11189"/>
                  </a:lnTo>
                  <a:lnTo>
                    <a:pt x="47231" y="11203"/>
                  </a:lnTo>
                  <a:lnTo>
                    <a:pt x="47033" y="11229"/>
                  </a:lnTo>
                  <a:lnTo>
                    <a:pt x="46836" y="11268"/>
                  </a:lnTo>
                  <a:lnTo>
                    <a:pt x="46652" y="11334"/>
                  </a:lnTo>
                  <a:lnTo>
                    <a:pt x="46467" y="11400"/>
                  </a:lnTo>
                  <a:lnTo>
                    <a:pt x="46296" y="11492"/>
                  </a:lnTo>
                  <a:lnTo>
                    <a:pt x="46125" y="11584"/>
                  </a:lnTo>
                  <a:lnTo>
                    <a:pt x="45967" y="11703"/>
                  </a:lnTo>
                  <a:lnTo>
                    <a:pt x="45822" y="11834"/>
                  </a:lnTo>
                  <a:lnTo>
                    <a:pt x="45691" y="11966"/>
                  </a:lnTo>
                  <a:lnTo>
                    <a:pt x="45559" y="12111"/>
                  </a:lnTo>
                  <a:lnTo>
                    <a:pt x="45454" y="12269"/>
                  </a:lnTo>
                  <a:lnTo>
                    <a:pt x="45348" y="12440"/>
                  </a:lnTo>
                  <a:lnTo>
                    <a:pt x="45269" y="12611"/>
                  </a:lnTo>
                  <a:lnTo>
                    <a:pt x="45191" y="12795"/>
                  </a:lnTo>
                  <a:lnTo>
                    <a:pt x="45138" y="12980"/>
                  </a:lnTo>
                  <a:lnTo>
                    <a:pt x="1185" y="12980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3266675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41" y="50404"/>
                  </a:lnTo>
                  <a:lnTo>
                    <a:pt x="3133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70" y="50720"/>
                  </a:lnTo>
                  <a:lnTo>
                    <a:pt x="3436" y="50825"/>
                  </a:lnTo>
                  <a:lnTo>
                    <a:pt x="3475" y="50931"/>
                  </a:lnTo>
                  <a:lnTo>
                    <a:pt x="3515" y="51036"/>
                  </a:lnTo>
                  <a:lnTo>
                    <a:pt x="3554" y="51154"/>
                  </a:lnTo>
                  <a:lnTo>
                    <a:pt x="3567" y="51273"/>
                  </a:lnTo>
                  <a:lnTo>
                    <a:pt x="3581" y="51391"/>
                  </a:lnTo>
                  <a:lnTo>
                    <a:pt x="3567" y="51510"/>
                  </a:lnTo>
                  <a:lnTo>
                    <a:pt x="3554" y="51628"/>
                  </a:lnTo>
                  <a:lnTo>
                    <a:pt x="3515" y="51747"/>
                  </a:lnTo>
                  <a:lnTo>
                    <a:pt x="3475" y="51852"/>
                  </a:lnTo>
                  <a:lnTo>
                    <a:pt x="3436" y="51957"/>
                  </a:lnTo>
                  <a:lnTo>
                    <a:pt x="3370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33" y="52313"/>
                  </a:lnTo>
                  <a:lnTo>
                    <a:pt x="3041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51" y="52589"/>
                  </a:lnTo>
                  <a:lnTo>
                    <a:pt x="2133" y="52563"/>
                  </a:lnTo>
                  <a:lnTo>
                    <a:pt x="2027" y="52536"/>
                  </a:lnTo>
                  <a:lnTo>
                    <a:pt x="1909" y="52497"/>
                  </a:lnTo>
                  <a:lnTo>
                    <a:pt x="1803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27" y="52234"/>
                  </a:lnTo>
                  <a:lnTo>
                    <a:pt x="1448" y="52155"/>
                  </a:lnTo>
                  <a:lnTo>
                    <a:pt x="1382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198" y="51628"/>
                  </a:lnTo>
                  <a:lnTo>
                    <a:pt x="1185" y="51510"/>
                  </a:lnTo>
                  <a:lnTo>
                    <a:pt x="1185" y="51391"/>
                  </a:lnTo>
                  <a:lnTo>
                    <a:pt x="1185" y="51273"/>
                  </a:lnTo>
                  <a:lnTo>
                    <a:pt x="1198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82" y="50720"/>
                  </a:lnTo>
                  <a:lnTo>
                    <a:pt x="1448" y="50628"/>
                  </a:lnTo>
                  <a:lnTo>
                    <a:pt x="1527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03" y="50338"/>
                  </a:lnTo>
                  <a:lnTo>
                    <a:pt x="1909" y="50286"/>
                  </a:lnTo>
                  <a:lnTo>
                    <a:pt x="2027" y="50246"/>
                  </a:lnTo>
                  <a:lnTo>
                    <a:pt x="2133" y="50220"/>
                  </a:lnTo>
                  <a:lnTo>
                    <a:pt x="2251" y="50207"/>
                  </a:lnTo>
                  <a:lnTo>
                    <a:pt x="2383" y="50193"/>
                  </a:lnTo>
                  <a:close/>
                  <a:moveTo>
                    <a:pt x="12018" y="1"/>
                  </a:moveTo>
                  <a:lnTo>
                    <a:pt x="12018" y="31817"/>
                  </a:lnTo>
                  <a:lnTo>
                    <a:pt x="1777" y="41690"/>
                  </a:lnTo>
                  <a:lnTo>
                    <a:pt x="1777" y="49088"/>
                  </a:lnTo>
                  <a:lnTo>
                    <a:pt x="1593" y="49140"/>
                  </a:lnTo>
                  <a:lnTo>
                    <a:pt x="1409" y="49219"/>
                  </a:lnTo>
                  <a:lnTo>
                    <a:pt x="1237" y="49311"/>
                  </a:lnTo>
                  <a:lnTo>
                    <a:pt x="1066" y="49404"/>
                  </a:lnTo>
                  <a:lnTo>
                    <a:pt x="908" y="49522"/>
                  </a:lnTo>
                  <a:lnTo>
                    <a:pt x="764" y="49640"/>
                  </a:lnTo>
                  <a:lnTo>
                    <a:pt x="632" y="49785"/>
                  </a:lnTo>
                  <a:lnTo>
                    <a:pt x="500" y="49930"/>
                  </a:lnTo>
                  <a:lnTo>
                    <a:pt x="395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79" y="50786"/>
                  </a:lnTo>
                  <a:lnTo>
                    <a:pt x="26" y="50983"/>
                  </a:lnTo>
                  <a:lnTo>
                    <a:pt x="13" y="51194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05" y="52102"/>
                  </a:lnTo>
                  <a:lnTo>
                    <a:pt x="184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40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48" y="53590"/>
                  </a:lnTo>
                  <a:lnTo>
                    <a:pt x="1672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0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83" y="53221"/>
                  </a:lnTo>
                  <a:lnTo>
                    <a:pt x="4054" y="53076"/>
                  </a:lnTo>
                  <a:lnTo>
                    <a:pt x="4212" y="52905"/>
                  </a:lnTo>
                  <a:lnTo>
                    <a:pt x="4344" y="52721"/>
                  </a:lnTo>
                  <a:lnTo>
                    <a:pt x="4463" y="52523"/>
                  </a:lnTo>
                  <a:lnTo>
                    <a:pt x="4568" y="52313"/>
                  </a:lnTo>
                  <a:lnTo>
                    <a:pt x="4647" y="52102"/>
                  </a:lnTo>
                  <a:lnTo>
                    <a:pt x="4713" y="51865"/>
                  </a:lnTo>
                  <a:lnTo>
                    <a:pt x="4739" y="51641"/>
                  </a:lnTo>
                  <a:lnTo>
                    <a:pt x="4752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73" y="50786"/>
                  </a:lnTo>
                  <a:lnTo>
                    <a:pt x="4620" y="50601"/>
                  </a:lnTo>
                  <a:lnTo>
                    <a:pt x="4541" y="50417"/>
                  </a:lnTo>
                  <a:lnTo>
                    <a:pt x="4463" y="50246"/>
                  </a:lnTo>
                  <a:lnTo>
                    <a:pt x="4357" y="50075"/>
                  </a:lnTo>
                  <a:lnTo>
                    <a:pt x="4239" y="49917"/>
                  </a:lnTo>
                  <a:lnTo>
                    <a:pt x="4120" y="49772"/>
                  </a:lnTo>
                  <a:lnTo>
                    <a:pt x="3975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0" y="49219"/>
                  </a:lnTo>
                  <a:lnTo>
                    <a:pt x="3146" y="49140"/>
                  </a:lnTo>
                  <a:lnTo>
                    <a:pt x="2962" y="49088"/>
                  </a:lnTo>
                  <a:lnTo>
                    <a:pt x="2962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3416725" y="1856250"/>
              <a:ext cx="330100" cy="1567450"/>
            </a:xfrm>
            <a:custGeom>
              <a:avLst/>
              <a:gdLst/>
              <a:ahLst/>
              <a:cxnLst/>
              <a:rect l="l" t="t" r="r" b="b"/>
              <a:pathLst>
                <a:path w="13204" h="62698" extrusionOk="0">
                  <a:moveTo>
                    <a:pt x="2383" y="59117"/>
                  </a:moveTo>
                  <a:lnTo>
                    <a:pt x="2502" y="59131"/>
                  </a:lnTo>
                  <a:lnTo>
                    <a:pt x="2620" y="59144"/>
                  </a:lnTo>
                  <a:lnTo>
                    <a:pt x="2739" y="59170"/>
                  </a:lnTo>
                  <a:lnTo>
                    <a:pt x="2857" y="59210"/>
                  </a:lnTo>
                  <a:lnTo>
                    <a:pt x="2949" y="59262"/>
                  </a:lnTo>
                  <a:lnTo>
                    <a:pt x="3055" y="59328"/>
                  </a:lnTo>
                  <a:lnTo>
                    <a:pt x="3147" y="59394"/>
                  </a:lnTo>
                  <a:lnTo>
                    <a:pt x="3226" y="59473"/>
                  </a:lnTo>
                  <a:lnTo>
                    <a:pt x="3305" y="59552"/>
                  </a:lnTo>
                  <a:lnTo>
                    <a:pt x="3384" y="59644"/>
                  </a:lnTo>
                  <a:lnTo>
                    <a:pt x="3436" y="59749"/>
                  </a:lnTo>
                  <a:lnTo>
                    <a:pt x="3489" y="59855"/>
                  </a:lnTo>
                  <a:lnTo>
                    <a:pt x="3528" y="59960"/>
                  </a:lnTo>
                  <a:lnTo>
                    <a:pt x="3555" y="60078"/>
                  </a:lnTo>
                  <a:lnTo>
                    <a:pt x="3581" y="60197"/>
                  </a:lnTo>
                  <a:lnTo>
                    <a:pt x="3581" y="60315"/>
                  </a:lnTo>
                  <a:lnTo>
                    <a:pt x="3581" y="60434"/>
                  </a:lnTo>
                  <a:lnTo>
                    <a:pt x="3555" y="60552"/>
                  </a:lnTo>
                  <a:lnTo>
                    <a:pt x="3528" y="60671"/>
                  </a:lnTo>
                  <a:lnTo>
                    <a:pt x="3489" y="60776"/>
                  </a:lnTo>
                  <a:lnTo>
                    <a:pt x="3436" y="60881"/>
                  </a:lnTo>
                  <a:lnTo>
                    <a:pt x="3384" y="60987"/>
                  </a:lnTo>
                  <a:lnTo>
                    <a:pt x="3305" y="61079"/>
                  </a:lnTo>
                  <a:lnTo>
                    <a:pt x="3226" y="61158"/>
                  </a:lnTo>
                  <a:lnTo>
                    <a:pt x="3147" y="61237"/>
                  </a:lnTo>
                  <a:lnTo>
                    <a:pt x="3055" y="61303"/>
                  </a:lnTo>
                  <a:lnTo>
                    <a:pt x="2949" y="61368"/>
                  </a:lnTo>
                  <a:lnTo>
                    <a:pt x="2857" y="61421"/>
                  </a:lnTo>
                  <a:lnTo>
                    <a:pt x="2739" y="61460"/>
                  </a:lnTo>
                  <a:lnTo>
                    <a:pt x="2620" y="61487"/>
                  </a:lnTo>
                  <a:lnTo>
                    <a:pt x="2502" y="61513"/>
                  </a:lnTo>
                  <a:lnTo>
                    <a:pt x="2265" y="61513"/>
                  </a:lnTo>
                  <a:lnTo>
                    <a:pt x="2146" y="61487"/>
                  </a:lnTo>
                  <a:lnTo>
                    <a:pt x="2028" y="61460"/>
                  </a:lnTo>
                  <a:lnTo>
                    <a:pt x="1923" y="61421"/>
                  </a:lnTo>
                  <a:lnTo>
                    <a:pt x="1817" y="61368"/>
                  </a:lnTo>
                  <a:lnTo>
                    <a:pt x="1712" y="61303"/>
                  </a:lnTo>
                  <a:lnTo>
                    <a:pt x="1620" y="61237"/>
                  </a:lnTo>
                  <a:lnTo>
                    <a:pt x="1541" y="61158"/>
                  </a:lnTo>
                  <a:lnTo>
                    <a:pt x="1462" y="61079"/>
                  </a:lnTo>
                  <a:lnTo>
                    <a:pt x="1396" y="60987"/>
                  </a:lnTo>
                  <a:lnTo>
                    <a:pt x="1330" y="60881"/>
                  </a:lnTo>
                  <a:lnTo>
                    <a:pt x="1278" y="60776"/>
                  </a:lnTo>
                  <a:lnTo>
                    <a:pt x="1238" y="60671"/>
                  </a:lnTo>
                  <a:lnTo>
                    <a:pt x="1212" y="60552"/>
                  </a:lnTo>
                  <a:lnTo>
                    <a:pt x="1199" y="60434"/>
                  </a:lnTo>
                  <a:lnTo>
                    <a:pt x="1185" y="60315"/>
                  </a:lnTo>
                  <a:lnTo>
                    <a:pt x="1199" y="60197"/>
                  </a:lnTo>
                  <a:lnTo>
                    <a:pt x="1212" y="60078"/>
                  </a:lnTo>
                  <a:lnTo>
                    <a:pt x="1238" y="59960"/>
                  </a:lnTo>
                  <a:lnTo>
                    <a:pt x="1278" y="59855"/>
                  </a:lnTo>
                  <a:lnTo>
                    <a:pt x="1330" y="59749"/>
                  </a:lnTo>
                  <a:lnTo>
                    <a:pt x="1396" y="59644"/>
                  </a:lnTo>
                  <a:lnTo>
                    <a:pt x="1462" y="59552"/>
                  </a:lnTo>
                  <a:lnTo>
                    <a:pt x="1541" y="59473"/>
                  </a:lnTo>
                  <a:lnTo>
                    <a:pt x="1620" y="59394"/>
                  </a:lnTo>
                  <a:lnTo>
                    <a:pt x="1712" y="59328"/>
                  </a:lnTo>
                  <a:lnTo>
                    <a:pt x="1817" y="59262"/>
                  </a:lnTo>
                  <a:lnTo>
                    <a:pt x="1923" y="59210"/>
                  </a:lnTo>
                  <a:lnTo>
                    <a:pt x="2028" y="59170"/>
                  </a:lnTo>
                  <a:lnTo>
                    <a:pt x="2146" y="59144"/>
                  </a:lnTo>
                  <a:lnTo>
                    <a:pt x="2265" y="59131"/>
                  </a:lnTo>
                  <a:lnTo>
                    <a:pt x="2383" y="59117"/>
                  </a:lnTo>
                  <a:close/>
                  <a:moveTo>
                    <a:pt x="12032" y="0"/>
                  </a:moveTo>
                  <a:lnTo>
                    <a:pt x="12032" y="40741"/>
                  </a:lnTo>
                  <a:lnTo>
                    <a:pt x="1791" y="50614"/>
                  </a:lnTo>
                  <a:lnTo>
                    <a:pt x="1791" y="58012"/>
                  </a:lnTo>
                  <a:lnTo>
                    <a:pt x="1607" y="58064"/>
                  </a:lnTo>
                  <a:lnTo>
                    <a:pt x="1422" y="58143"/>
                  </a:lnTo>
                  <a:lnTo>
                    <a:pt x="1238" y="58235"/>
                  </a:lnTo>
                  <a:lnTo>
                    <a:pt x="1080" y="58328"/>
                  </a:lnTo>
                  <a:lnTo>
                    <a:pt x="922" y="58446"/>
                  </a:lnTo>
                  <a:lnTo>
                    <a:pt x="777" y="58564"/>
                  </a:lnTo>
                  <a:lnTo>
                    <a:pt x="632" y="58709"/>
                  </a:lnTo>
                  <a:lnTo>
                    <a:pt x="514" y="58854"/>
                  </a:lnTo>
                  <a:lnTo>
                    <a:pt x="396" y="59012"/>
                  </a:lnTo>
                  <a:lnTo>
                    <a:pt x="303" y="59170"/>
                  </a:lnTo>
                  <a:lnTo>
                    <a:pt x="211" y="59341"/>
                  </a:lnTo>
                  <a:lnTo>
                    <a:pt x="145" y="59525"/>
                  </a:lnTo>
                  <a:lnTo>
                    <a:pt x="80" y="59710"/>
                  </a:lnTo>
                  <a:lnTo>
                    <a:pt x="40" y="59907"/>
                  </a:lnTo>
                  <a:lnTo>
                    <a:pt x="14" y="60118"/>
                  </a:lnTo>
                  <a:lnTo>
                    <a:pt x="1" y="60315"/>
                  </a:lnTo>
                  <a:lnTo>
                    <a:pt x="14" y="60565"/>
                  </a:lnTo>
                  <a:lnTo>
                    <a:pt x="53" y="60789"/>
                  </a:lnTo>
                  <a:lnTo>
                    <a:pt x="119" y="61026"/>
                  </a:lnTo>
                  <a:lnTo>
                    <a:pt x="198" y="61237"/>
                  </a:lnTo>
                  <a:lnTo>
                    <a:pt x="290" y="61447"/>
                  </a:lnTo>
                  <a:lnTo>
                    <a:pt x="409" y="61645"/>
                  </a:lnTo>
                  <a:lnTo>
                    <a:pt x="554" y="61829"/>
                  </a:lnTo>
                  <a:lnTo>
                    <a:pt x="698" y="62000"/>
                  </a:lnTo>
                  <a:lnTo>
                    <a:pt x="869" y="62145"/>
                  </a:lnTo>
                  <a:lnTo>
                    <a:pt x="1054" y="62290"/>
                  </a:lnTo>
                  <a:lnTo>
                    <a:pt x="1251" y="62408"/>
                  </a:lnTo>
                  <a:lnTo>
                    <a:pt x="1462" y="62514"/>
                  </a:lnTo>
                  <a:lnTo>
                    <a:pt x="1672" y="62593"/>
                  </a:lnTo>
                  <a:lnTo>
                    <a:pt x="1909" y="62645"/>
                  </a:lnTo>
                  <a:lnTo>
                    <a:pt x="2146" y="62685"/>
                  </a:lnTo>
                  <a:lnTo>
                    <a:pt x="2383" y="62698"/>
                  </a:lnTo>
                  <a:lnTo>
                    <a:pt x="2633" y="62685"/>
                  </a:lnTo>
                  <a:lnTo>
                    <a:pt x="2870" y="62645"/>
                  </a:lnTo>
                  <a:lnTo>
                    <a:pt x="3094" y="62593"/>
                  </a:lnTo>
                  <a:lnTo>
                    <a:pt x="3305" y="62514"/>
                  </a:lnTo>
                  <a:lnTo>
                    <a:pt x="3515" y="62408"/>
                  </a:lnTo>
                  <a:lnTo>
                    <a:pt x="3713" y="62290"/>
                  </a:lnTo>
                  <a:lnTo>
                    <a:pt x="3897" y="62145"/>
                  </a:lnTo>
                  <a:lnTo>
                    <a:pt x="4068" y="62000"/>
                  </a:lnTo>
                  <a:lnTo>
                    <a:pt x="4226" y="61829"/>
                  </a:lnTo>
                  <a:lnTo>
                    <a:pt x="4358" y="61645"/>
                  </a:lnTo>
                  <a:lnTo>
                    <a:pt x="4476" y="61447"/>
                  </a:lnTo>
                  <a:lnTo>
                    <a:pt x="4582" y="61237"/>
                  </a:lnTo>
                  <a:lnTo>
                    <a:pt x="4661" y="61026"/>
                  </a:lnTo>
                  <a:lnTo>
                    <a:pt x="4713" y="60789"/>
                  </a:lnTo>
                  <a:lnTo>
                    <a:pt x="4753" y="60565"/>
                  </a:lnTo>
                  <a:lnTo>
                    <a:pt x="4766" y="60315"/>
                  </a:lnTo>
                  <a:lnTo>
                    <a:pt x="4753" y="60105"/>
                  </a:lnTo>
                  <a:lnTo>
                    <a:pt x="4726" y="59907"/>
                  </a:lnTo>
                  <a:lnTo>
                    <a:pt x="4687" y="59710"/>
                  </a:lnTo>
                  <a:lnTo>
                    <a:pt x="4634" y="59525"/>
                  </a:lnTo>
                  <a:lnTo>
                    <a:pt x="4555" y="59341"/>
                  </a:lnTo>
                  <a:lnTo>
                    <a:pt x="4463" y="59170"/>
                  </a:lnTo>
                  <a:lnTo>
                    <a:pt x="4371" y="58999"/>
                  </a:lnTo>
                  <a:lnTo>
                    <a:pt x="4252" y="58841"/>
                  </a:lnTo>
                  <a:lnTo>
                    <a:pt x="4134" y="58696"/>
                  </a:lnTo>
                  <a:lnTo>
                    <a:pt x="3989" y="58564"/>
                  </a:lnTo>
                  <a:lnTo>
                    <a:pt x="3844" y="58433"/>
                  </a:lnTo>
                  <a:lnTo>
                    <a:pt x="3686" y="58328"/>
                  </a:lnTo>
                  <a:lnTo>
                    <a:pt x="3515" y="58222"/>
                  </a:lnTo>
                  <a:lnTo>
                    <a:pt x="3344" y="58143"/>
                  </a:lnTo>
                  <a:lnTo>
                    <a:pt x="3160" y="58064"/>
                  </a:lnTo>
                  <a:lnTo>
                    <a:pt x="2976" y="58012"/>
                  </a:lnTo>
                  <a:lnTo>
                    <a:pt x="2976" y="51127"/>
                  </a:lnTo>
                  <a:lnTo>
                    <a:pt x="13204" y="41241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3839600" y="1316875"/>
              <a:ext cx="642400" cy="242550"/>
            </a:xfrm>
            <a:custGeom>
              <a:avLst/>
              <a:gdLst/>
              <a:ahLst/>
              <a:cxnLst/>
              <a:rect l="l" t="t" r="r" b="b"/>
              <a:pathLst>
                <a:path w="25696" h="9702" extrusionOk="0">
                  <a:moveTo>
                    <a:pt x="2383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39" y="1237"/>
                  </a:lnTo>
                  <a:lnTo>
                    <a:pt x="2857" y="1277"/>
                  </a:lnTo>
                  <a:lnTo>
                    <a:pt x="2949" y="1330"/>
                  </a:lnTo>
                  <a:lnTo>
                    <a:pt x="3055" y="1395"/>
                  </a:lnTo>
                  <a:lnTo>
                    <a:pt x="3147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11"/>
                  </a:lnTo>
                  <a:lnTo>
                    <a:pt x="3436" y="1817"/>
                  </a:lnTo>
                  <a:lnTo>
                    <a:pt x="3489" y="1922"/>
                  </a:lnTo>
                  <a:lnTo>
                    <a:pt x="3529" y="2027"/>
                  </a:lnTo>
                  <a:lnTo>
                    <a:pt x="3555" y="2146"/>
                  </a:lnTo>
                  <a:lnTo>
                    <a:pt x="3581" y="2264"/>
                  </a:lnTo>
                  <a:lnTo>
                    <a:pt x="3581" y="2383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38"/>
                  </a:lnTo>
                  <a:lnTo>
                    <a:pt x="3489" y="2856"/>
                  </a:lnTo>
                  <a:lnTo>
                    <a:pt x="3436" y="2949"/>
                  </a:lnTo>
                  <a:lnTo>
                    <a:pt x="3384" y="3054"/>
                  </a:lnTo>
                  <a:lnTo>
                    <a:pt x="3305" y="3146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83"/>
                  </a:lnTo>
                  <a:lnTo>
                    <a:pt x="2949" y="3436"/>
                  </a:lnTo>
                  <a:lnTo>
                    <a:pt x="2857" y="3488"/>
                  </a:lnTo>
                  <a:lnTo>
                    <a:pt x="2739" y="3528"/>
                  </a:lnTo>
                  <a:lnTo>
                    <a:pt x="2620" y="3554"/>
                  </a:lnTo>
                  <a:lnTo>
                    <a:pt x="2502" y="3580"/>
                  </a:lnTo>
                  <a:lnTo>
                    <a:pt x="2265" y="3580"/>
                  </a:lnTo>
                  <a:lnTo>
                    <a:pt x="2146" y="3554"/>
                  </a:lnTo>
                  <a:lnTo>
                    <a:pt x="2028" y="3528"/>
                  </a:lnTo>
                  <a:lnTo>
                    <a:pt x="1923" y="3488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46"/>
                  </a:lnTo>
                  <a:lnTo>
                    <a:pt x="1396" y="3054"/>
                  </a:lnTo>
                  <a:lnTo>
                    <a:pt x="1330" y="2949"/>
                  </a:lnTo>
                  <a:lnTo>
                    <a:pt x="1278" y="2856"/>
                  </a:lnTo>
                  <a:lnTo>
                    <a:pt x="1238" y="2738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5" y="2383"/>
                  </a:lnTo>
                  <a:lnTo>
                    <a:pt x="1199" y="2264"/>
                  </a:lnTo>
                  <a:lnTo>
                    <a:pt x="1212" y="2146"/>
                  </a:lnTo>
                  <a:lnTo>
                    <a:pt x="1238" y="2027"/>
                  </a:lnTo>
                  <a:lnTo>
                    <a:pt x="1278" y="1922"/>
                  </a:lnTo>
                  <a:lnTo>
                    <a:pt x="1330" y="1817"/>
                  </a:lnTo>
                  <a:lnTo>
                    <a:pt x="1396" y="1711"/>
                  </a:lnTo>
                  <a:lnTo>
                    <a:pt x="1462" y="1619"/>
                  </a:lnTo>
                  <a:lnTo>
                    <a:pt x="1541" y="1540"/>
                  </a:lnTo>
                  <a:lnTo>
                    <a:pt x="1620" y="1461"/>
                  </a:lnTo>
                  <a:lnTo>
                    <a:pt x="1712" y="1395"/>
                  </a:lnTo>
                  <a:lnTo>
                    <a:pt x="1817" y="1330"/>
                  </a:lnTo>
                  <a:lnTo>
                    <a:pt x="1923" y="1277"/>
                  </a:lnTo>
                  <a:lnTo>
                    <a:pt x="2028" y="1237"/>
                  </a:lnTo>
                  <a:lnTo>
                    <a:pt x="2146" y="1211"/>
                  </a:lnTo>
                  <a:lnTo>
                    <a:pt x="2265" y="1198"/>
                  </a:lnTo>
                  <a:lnTo>
                    <a:pt x="2383" y="1185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72" y="118"/>
                  </a:lnTo>
                  <a:lnTo>
                    <a:pt x="1462" y="197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53"/>
                  </a:lnTo>
                  <a:lnTo>
                    <a:pt x="698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0" y="1251"/>
                  </a:lnTo>
                  <a:lnTo>
                    <a:pt x="198" y="1461"/>
                  </a:lnTo>
                  <a:lnTo>
                    <a:pt x="119" y="1672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4" y="2633"/>
                  </a:lnTo>
                  <a:lnTo>
                    <a:pt x="53" y="2870"/>
                  </a:lnTo>
                  <a:lnTo>
                    <a:pt x="119" y="3093"/>
                  </a:lnTo>
                  <a:lnTo>
                    <a:pt x="198" y="3304"/>
                  </a:lnTo>
                  <a:lnTo>
                    <a:pt x="290" y="3515"/>
                  </a:lnTo>
                  <a:lnTo>
                    <a:pt x="409" y="3712"/>
                  </a:lnTo>
                  <a:lnTo>
                    <a:pt x="554" y="3896"/>
                  </a:lnTo>
                  <a:lnTo>
                    <a:pt x="698" y="4068"/>
                  </a:lnTo>
                  <a:lnTo>
                    <a:pt x="870" y="4225"/>
                  </a:lnTo>
                  <a:lnTo>
                    <a:pt x="1054" y="4357"/>
                  </a:lnTo>
                  <a:lnTo>
                    <a:pt x="1251" y="4476"/>
                  </a:lnTo>
                  <a:lnTo>
                    <a:pt x="1462" y="4581"/>
                  </a:lnTo>
                  <a:lnTo>
                    <a:pt x="1672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54" y="4752"/>
                  </a:lnTo>
                  <a:lnTo>
                    <a:pt x="2712" y="4739"/>
                  </a:lnTo>
                  <a:lnTo>
                    <a:pt x="2870" y="4713"/>
                  </a:lnTo>
                  <a:lnTo>
                    <a:pt x="3028" y="4673"/>
                  </a:lnTo>
                  <a:lnTo>
                    <a:pt x="3173" y="4634"/>
                  </a:lnTo>
                  <a:lnTo>
                    <a:pt x="3318" y="4568"/>
                  </a:lnTo>
                  <a:lnTo>
                    <a:pt x="3463" y="4502"/>
                  </a:lnTo>
                  <a:lnTo>
                    <a:pt x="3594" y="4436"/>
                  </a:lnTo>
                  <a:lnTo>
                    <a:pt x="8860" y="9702"/>
                  </a:lnTo>
                  <a:lnTo>
                    <a:pt x="25696" y="9702"/>
                  </a:lnTo>
                  <a:lnTo>
                    <a:pt x="25696" y="8517"/>
                  </a:lnTo>
                  <a:lnTo>
                    <a:pt x="9360" y="8517"/>
                  </a:lnTo>
                  <a:lnTo>
                    <a:pt x="4437" y="3594"/>
                  </a:lnTo>
                  <a:lnTo>
                    <a:pt x="4503" y="3462"/>
                  </a:lnTo>
                  <a:lnTo>
                    <a:pt x="4568" y="3317"/>
                  </a:lnTo>
                  <a:lnTo>
                    <a:pt x="4634" y="3172"/>
                  </a:lnTo>
                  <a:lnTo>
                    <a:pt x="4674" y="3028"/>
                  </a:lnTo>
                  <a:lnTo>
                    <a:pt x="4713" y="2870"/>
                  </a:lnTo>
                  <a:lnTo>
                    <a:pt x="4740" y="2712"/>
                  </a:lnTo>
                  <a:lnTo>
                    <a:pt x="4753" y="2554"/>
                  </a:lnTo>
                  <a:lnTo>
                    <a:pt x="4766" y="2383"/>
                  </a:lnTo>
                  <a:lnTo>
                    <a:pt x="4753" y="2146"/>
                  </a:lnTo>
                  <a:lnTo>
                    <a:pt x="4713" y="1909"/>
                  </a:lnTo>
                  <a:lnTo>
                    <a:pt x="4661" y="1672"/>
                  </a:lnTo>
                  <a:lnTo>
                    <a:pt x="4582" y="1461"/>
                  </a:lnTo>
                  <a:lnTo>
                    <a:pt x="4476" y="1251"/>
                  </a:lnTo>
                  <a:lnTo>
                    <a:pt x="4358" y="1053"/>
                  </a:lnTo>
                  <a:lnTo>
                    <a:pt x="4226" y="869"/>
                  </a:lnTo>
                  <a:lnTo>
                    <a:pt x="4068" y="698"/>
                  </a:lnTo>
                  <a:lnTo>
                    <a:pt x="3897" y="553"/>
                  </a:lnTo>
                  <a:lnTo>
                    <a:pt x="3713" y="408"/>
                  </a:lnTo>
                  <a:lnTo>
                    <a:pt x="3515" y="290"/>
                  </a:lnTo>
                  <a:lnTo>
                    <a:pt x="3305" y="197"/>
                  </a:lnTo>
                  <a:lnTo>
                    <a:pt x="3094" y="118"/>
                  </a:lnTo>
                  <a:lnTo>
                    <a:pt x="2870" y="53"/>
                  </a:lnTo>
                  <a:lnTo>
                    <a:pt x="2633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3839600" y="1601200"/>
              <a:ext cx="642400" cy="935625"/>
            </a:xfrm>
            <a:custGeom>
              <a:avLst/>
              <a:gdLst/>
              <a:ahLst/>
              <a:cxnLst/>
              <a:rect l="l" t="t" r="r" b="b"/>
              <a:pathLst>
                <a:path w="25696" h="37425" extrusionOk="0">
                  <a:moveTo>
                    <a:pt x="2502" y="33857"/>
                  </a:moveTo>
                  <a:lnTo>
                    <a:pt x="2620" y="33870"/>
                  </a:lnTo>
                  <a:lnTo>
                    <a:pt x="2739" y="33909"/>
                  </a:lnTo>
                  <a:lnTo>
                    <a:pt x="2857" y="33949"/>
                  </a:lnTo>
                  <a:lnTo>
                    <a:pt x="2949" y="34002"/>
                  </a:lnTo>
                  <a:lnTo>
                    <a:pt x="3055" y="34054"/>
                  </a:lnTo>
                  <a:lnTo>
                    <a:pt x="3147" y="34120"/>
                  </a:lnTo>
                  <a:lnTo>
                    <a:pt x="3226" y="34199"/>
                  </a:lnTo>
                  <a:lnTo>
                    <a:pt x="3305" y="34291"/>
                  </a:lnTo>
                  <a:lnTo>
                    <a:pt x="3384" y="34383"/>
                  </a:lnTo>
                  <a:lnTo>
                    <a:pt x="3436" y="34476"/>
                  </a:lnTo>
                  <a:lnTo>
                    <a:pt x="3489" y="34581"/>
                  </a:lnTo>
                  <a:lnTo>
                    <a:pt x="3529" y="34699"/>
                  </a:lnTo>
                  <a:lnTo>
                    <a:pt x="3555" y="34805"/>
                  </a:lnTo>
                  <a:lnTo>
                    <a:pt x="3581" y="34923"/>
                  </a:lnTo>
                  <a:lnTo>
                    <a:pt x="3581" y="35055"/>
                  </a:lnTo>
                  <a:lnTo>
                    <a:pt x="3581" y="35173"/>
                  </a:lnTo>
                  <a:lnTo>
                    <a:pt x="3555" y="35292"/>
                  </a:lnTo>
                  <a:lnTo>
                    <a:pt x="3529" y="35410"/>
                  </a:lnTo>
                  <a:lnTo>
                    <a:pt x="3489" y="35515"/>
                  </a:lnTo>
                  <a:lnTo>
                    <a:pt x="3436" y="35621"/>
                  </a:lnTo>
                  <a:lnTo>
                    <a:pt x="3384" y="35713"/>
                  </a:lnTo>
                  <a:lnTo>
                    <a:pt x="3305" y="35805"/>
                  </a:lnTo>
                  <a:lnTo>
                    <a:pt x="3226" y="35897"/>
                  </a:lnTo>
                  <a:lnTo>
                    <a:pt x="3147" y="35976"/>
                  </a:lnTo>
                  <a:lnTo>
                    <a:pt x="3055" y="36042"/>
                  </a:lnTo>
                  <a:lnTo>
                    <a:pt x="2949" y="36095"/>
                  </a:lnTo>
                  <a:lnTo>
                    <a:pt x="2857" y="36147"/>
                  </a:lnTo>
                  <a:lnTo>
                    <a:pt x="2739" y="36187"/>
                  </a:lnTo>
                  <a:lnTo>
                    <a:pt x="2620" y="36226"/>
                  </a:lnTo>
                  <a:lnTo>
                    <a:pt x="2502" y="36239"/>
                  </a:lnTo>
                  <a:lnTo>
                    <a:pt x="2265" y="36239"/>
                  </a:lnTo>
                  <a:lnTo>
                    <a:pt x="2146" y="36226"/>
                  </a:lnTo>
                  <a:lnTo>
                    <a:pt x="2028" y="36187"/>
                  </a:lnTo>
                  <a:lnTo>
                    <a:pt x="1923" y="36147"/>
                  </a:lnTo>
                  <a:lnTo>
                    <a:pt x="1817" y="36095"/>
                  </a:lnTo>
                  <a:lnTo>
                    <a:pt x="1712" y="36042"/>
                  </a:lnTo>
                  <a:lnTo>
                    <a:pt x="1620" y="35976"/>
                  </a:lnTo>
                  <a:lnTo>
                    <a:pt x="1541" y="35897"/>
                  </a:lnTo>
                  <a:lnTo>
                    <a:pt x="1462" y="35805"/>
                  </a:lnTo>
                  <a:lnTo>
                    <a:pt x="1396" y="35713"/>
                  </a:lnTo>
                  <a:lnTo>
                    <a:pt x="1330" y="35621"/>
                  </a:lnTo>
                  <a:lnTo>
                    <a:pt x="1278" y="35515"/>
                  </a:lnTo>
                  <a:lnTo>
                    <a:pt x="1238" y="35410"/>
                  </a:lnTo>
                  <a:lnTo>
                    <a:pt x="1212" y="35292"/>
                  </a:lnTo>
                  <a:lnTo>
                    <a:pt x="1199" y="35173"/>
                  </a:lnTo>
                  <a:lnTo>
                    <a:pt x="1185" y="35055"/>
                  </a:lnTo>
                  <a:lnTo>
                    <a:pt x="1199" y="34923"/>
                  </a:lnTo>
                  <a:lnTo>
                    <a:pt x="1212" y="34805"/>
                  </a:lnTo>
                  <a:lnTo>
                    <a:pt x="1238" y="34699"/>
                  </a:lnTo>
                  <a:lnTo>
                    <a:pt x="1278" y="34581"/>
                  </a:lnTo>
                  <a:lnTo>
                    <a:pt x="1330" y="34476"/>
                  </a:lnTo>
                  <a:lnTo>
                    <a:pt x="1396" y="34383"/>
                  </a:lnTo>
                  <a:lnTo>
                    <a:pt x="1462" y="34291"/>
                  </a:lnTo>
                  <a:lnTo>
                    <a:pt x="1541" y="34199"/>
                  </a:lnTo>
                  <a:lnTo>
                    <a:pt x="1620" y="34120"/>
                  </a:lnTo>
                  <a:lnTo>
                    <a:pt x="1712" y="34054"/>
                  </a:lnTo>
                  <a:lnTo>
                    <a:pt x="1817" y="34002"/>
                  </a:lnTo>
                  <a:lnTo>
                    <a:pt x="1923" y="33949"/>
                  </a:lnTo>
                  <a:lnTo>
                    <a:pt x="2028" y="33909"/>
                  </a:lnTo>
                  <a:lnTo>
                    <a:pt x="2146" y="33870"/>
                  </a:lnTo>
                  <a:lnTo>
                    <a:pt x="2265" y="33857"/>
                  </a:lnTo>
                  <a:close/>
                  <a:moveTo>
                    <a:pt x="1791" y="0"/>
                  </a:moveTo>
                  <a:lnTo>
                    <a:pt x="1791" y="32738"/>
                  </a:lnTo>
                  <a:lnTo>
                    <a:pt x="1607" y="32804"/>
                  </a:lnTo>
                  <a:lnTo>
                    <a:pt x="1422" y="32870"/>
                  </a:lnTo>
                  <a:lnTo>
                    <a:pt x="1251" y="32962"/>
                  </a:lnTo>
                  <a:lnTo>
                    <a:pt x="1080" y="33054"/>
                  </a:lnTo>
                  <a:lnTo>
                    <a:pt x="922" y="33172"/>
                  </a:lnTo>
                  <a:lnTo>
                    <a:pt x="777" y="33291"/>
                  </a:lnTo>
                  <a:lnTo>
                    <a:pt x="646" y="33436"/>
                  </a:lnTo>
                  <a:lnTo>
                    <a:pt x="514" y="33580"/>
                  </a:lnTo>
                  <a:lnTo>
                    <a:pt x="396" y="33738"/>
                  </a:lnTo>
                  <a:lnTo>
                    <a:pt x="303" y="33896"/>
                  </a:lnTo>
                  <a:lnTo>
                    <a:pt x="211" y="34081"/>
                  </a:lnTo>
                  <a:lnTo>
                    <a:pt x="146" y="34252"/>
                  </a:lnTo>
                  <a:lnTo>
                    <a:pt x="80" y="34449"/>
                  </a:lnTo>
                  <a:lnTo>
                    <a:pt x="40" y="34647"/>
                  </a:lnTo>
                  <a:lnTo>
                    <a:pt x="14" y="34844"/>
                  </a:lnTo>
                  <a:lnTo>
                    <a:pt x="1" y="35055"/>
                  </a:lnTo>
                  <a:lnTo>
                    <a:pt x="14" y="35292"/>
                  </a:lnTo>
                  <a:lnTo>
                    <a:pt x="53" y="35529"/>
                  </a:lnTo>
                  <a:lnTo>
                    <a:pt x="119" y="35752"/>
                  </a:lnTo>
                  <a:lnTo>
                    <a:pt x="198" y="35976"/>
                  </a:lnTo>
                  <a:lnTo>
                    <a:pt x="290" y="36187"/>
                  </a:lnTo>
                  <a:lnTo>
                    <a:pt x="409" y="36371"/>
                  </a:lnTo>
                  <a:lnTo>
                    <a:pt x="554" y="36555"/>
                  </a:lnTo>
                  <a:lnTo>
                    <a:pt x="698" y="36726"/>
                  </a:lnTo>
                  <a:lnTo>
                    <a:pt x="870" y="36884"/>
                  </a:lnTo>
                  <a:lnTo>
                    <a:pt x="1054" y="37016"/>
                  </a:lnTo>
                  <a:lnTo>
                    <a:pt x="1251" y="37135"/>
                  </a:lnTo>
                  <a:lnTo>
                    <a:pt x="1462" y="37240"/>
                  </a:lnTo>
                  <a:lnTo>
                    <a:pt x="1672" y="37319"/>
                  </a:lnTo>
                  <a:lnTo>
                    <a:pt x="1909" y="37385"/>
                  </a:lnTo>
                  <a:lnTo>
                    <a:pt x="2146" y="37411"/>
                  </a:lnTo>
                  <a:lnTo>
                    <a:pt x="2383" y="37424"/>
                  </a:lnTo>
                  <a:lnTo>
                    <a:pt x="2633" y="37411"/>
                  </a:lnTo>
                  <a:lnTo>
                    <a:pt x="2870" y="37385"/>
                  </a:lnTo>
                  <a:lnTo>
                    <a:pt x="3094" y="37319"/>
                  </a:lnTo>
                  <a:lnTo>
                    <a:pt x="3305" y="37240"/>
                  </a:lnTo>
                  <a:lnTo>
                    <a:pt x="3515" y="37135"/>
                  </a:lnTo>
                  <a:lnTo>
                    <a:pt x="3713" y="37016"/>
                  </a:lnTo>
                  <a:lnTo>
                    <a:pt x="3897" y="36884"/>
                  </a:lnTo>
                  <a:lnTo>
                    <a:pt x="4068" y="36726"/>
                  </a:lnTo>
                  <a:lnTo>
                    <a:pt x="4226" y="36555"/>
                  </a:lnTo>
                  <a:lnTo>
                    <a:pt x="4358" y="36371"/>
                  </a:lnTo>
                  <a:lnTo>
                    <a:pt x="4476" y="36187"/>
                  </a:lnTo>
                  <a:lnTo>
                    <a:pt x="4582" y="35976"/>
                  </a:lnTo>
                  <a:lnTo>
                    <a:pt x="4661" y="35752"/>
                  </a:lnTo>
                  <a:lnTo>
                    <a:pt x="4713" y="35529"/>
                  </a:lnTo>
                  <a:lnTo>
                    <a:pt x="4753" y="35292"/>
                  </a:lnTo>
                  <a:lnTo>
                    <a:pt x="4766" y="35055"/>
                  </a:lnTo>
                  <a:lnTo>
                    <a:pt x="4753" y="34844"/>
                  </a:lnTo>
                  <a:lnTo>
                    <a:pt x="4726" y="34647"/>
                  </a:lnTo>
                  <a:lnTo>
                    <a:pt x="4687" y="34449"/>
                  </a:lnTo>
                  <a:lnTo>
                    <a:pt x="4634" y="34252"/>
                  </a:lnTo>
                  <a:lnTo>
                    <a:pt x="4555" y="34081"/>
                  </a:lnTo>
                  <a:lnTo>
                    <a:pt x="4463" y="33896"/>
                  </a:lnTo>
                  <a:lnTo>
                    <a:pt x="4371" y="33738"/>
                  </a:lnTo>
                  <a:lnTo>
                    <a:pt x="4253" y="33580"/>
                  </a:lnTo>
                  <a:lnTo>
                    <a:pt x="4134" y="33436"/>
                  </a:lnTo>
                  <a:lnTo>
                    <a:pt x="3989" y="33291"/>
                  </a:lnTo>
                  <a:lnTo>
                    <a:pt x="3844" y="33172"/>
                  </a:lnTo>
                  <a:lnTo>
                    <a:pt x="3686" y="33054"/>
                  </a:lnTo>
                  <a:lnTo>
                    <a:pt x="3529" y="32962"/>
                  </a:lnTo>
                  <a:lnTo>
                    <a:pt x="3344" y="32870"/>
                  </a:lnTo>
                  <a:lnTo>
                    <a:pt x="3160" y="32804"/>
                  </a:lnTo>
                  <a:lnTo>
                    <a:pt x="2976" y="32738"/>
                  </a:lnTo>
                  <a:lnTo>
                    <a:pt x="2976" y="1185"/>
                  </a:lnTo>
                  <a:lnTo>
                    <a:pt x="25696" y="1185"/>
                  </a:lnTo>
                  <a:lnTo>
                    <a:pt x="2569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4503050" y="1503450"/>
              <a:ext cx="1081400" cy="686500"/>
            </a:xfrm>
            <a:custGeom>
              <a:avLst/>
              <a:gdLst/>
              <a:ahLst/>
              <a:cxnLst/>
              <a:rect l="l" t="t" r="r" b="b"/>
              <a:pathLst>
                <a:path w="43256" h="27460" extrusionOk="0">
                  <a:moveTo>
                    <a:pt x="40873" y="23879"/>
                  </a:moveTo>
                  <a:lnTo>
                    <a:pt x="41005" y="23893"/>
                  </a:lnTo>
                  <a:lnTo>
                    <a:pt x="41123" y="23906"/>
                  </a:lnTo>
                  <a:lnTo>
                    <a:pt x="41228" y="23932"/>
                  </a:lnTo>
                  <a:lnTo>
                    <a:pt x="41347" y="23971"/>
                  </a:lnTo>
                  <a:lnTo>
                    <a:pt x="41452" y="24024"/>
                  </a:lnTo>
                  <a:lnTo>
                    <a:pt x="41544" y="24090"/>
                  </a:lnTo>
                  <a:lnTo>
                    <a:pt x="41636" y="24156"/>
                  </a:lnTo>
                  <a:lnTo>
                    <a:pt x="41729" y="24235"/>
                  </a:lnTo>
                  <a:lnTo>
                    <a:pt x="41808" y="24314"/>
                  </a:lnTo>
                  <a:lnTo>
                    <a:pt x="41873" y="24406"/>
                  </a:lnTo>
                  <a:lnTo>
                    <a:pt x="41926" y="24511"/>
                  </a:lnTo>
                  <a:lnTo>
                    <a:pt x="41979" y="24616"/>
                  </a:lnTo>
                  <a:lnTo>
                    <a:pt x="42018" y="24722"/>
                  </a:lnTo>
                  <a:lnTo>
                    <a:pt x="42058" y="24840"/>
                  </a:lnTo>
                  <a:lnTo>
                    <a:pt x="42071" y="24959"/>
                  </a:lnTo>
                  <a:lnTo>
                    <a:pt x="42071" y="25077"/>
                  </a:lnTo>
                  <a:lnTo>
                    <a:pt x="42071" y="25209"/>
                  </a:lnTo>
                  <a:lnTo>
                    <a:pt x="42058" y="25327"/>
                  </a:lnTo>
                  <a:lnTo>
                    <a:pt x="42018" y="25433"/>
                  </a:lnTo>
                  <a:lnTo>
                    <a:pt x="41979" y="25551"/>
                  </a:lnTo>
                  <a:lnTo>
                    <a:pt x="41926" y="25656"/>
                  </a:lnTo>
                  <a:lnTo>
                    <a:pt x="41873" y="25749"/>
                  </a:lnTo>
                  <a:lnTo>
                    <a:pt x="41808" y="25841"/>
                  </a:lnTo>
                  <a:lnTo>
                    <a:pt x="41729" y="25933"/>
                  </a:lnTo>
                  <a:lnTo>
                    <a:pt x="41636" y="25999"/>
                  </a:lnTo>
                  <a:lnTo>
                    <a:pt x="41544" y="26078"/>
                  </a:lnTo>
                  <a:lnTo>
                    <a:pt x="41452" y="26130"/>
                  </a:lnTo>
                  <a:lnTo>
                    <a:pt x="41347" y="26183"/>
                  </a:lnTo>
                  <a:lnTo>
                    <a:pt x="41228" y="26222"/>
                  </a:lnTo>
                  <a:lnTo>
                    <a:pt x="41123" y="26249"/>
                  </a:lnTo>
                  <a:lnTo>
                    <a:pt x="41005" y="26275"/>
                  </a:lnTo>
                  <a:lnTo>
                    <a:pt x="40754" y="26275"/>
                  </a:lnTo>
                  <a:lnTo>
                    <a:pt x="40636" y="26249"/>
                  </a:lnTo>
                  <a:lnTo>
                    <a:pt x="40518" y="26222"/>
                  </a:lnTo>
                  <a:lnTo>
                    <a:pt x="40412" y="26183"/>
                  </a:lnTo>
                  <a:lnTo>
                    <a:pt x="40307" y="26130"/>
                  </a:lnTo>
                  <a:lnTo>
                    <a:pt x="40215" y="26078"/>
                  </a:lnTo>
                  <a:lnTo>
                    <a:pt x="40123" y="25999"/>
                  </a:lnTo>
                  <a:lnTo>
                    <a:pt x="40030" y="25933"/>
                  </a:lnTo>
                  <a:lnTo>
                    <a:pt x="39951" y="25841"/>
                  </a:lnTo>
                  <a:lnTo>
                    <a:pt x="39886" y="25749"/>
                  </a:lnTo>
                  <a:lnTo>
                    <a:pt x="39820" y="25656"/>
                  </a:lnTo>
                  <a:lnTo>
                    <a:pt x="39780" y="25551"/>
                  </a:lnTo>
                  <a:lnTo>
                    <a:pt x="39741" y="25433"/>
                  </a:lnTo>
                  <a:lnTo>
                    <a:pt x="39701" y="25327"/>
                  </a:lnTo>
                  <a:lnTo>
                    <a:pt x="39688" y="25209"/>
                  </a:lnTo>
                  <a:lnTo>
                    <a:pt x="39675" y="25077"/>
                  </a:lnTo>
                  <a:lnTo>
                    <a:pt x="39688" y="24959"/>
                  </a:lnTo>
                  <a:lnTo>
                    <a:pt x="39701" y="24840"/>
                  </a:lnTo>
                  <a:lnTo>
                    <a:pt x="39741" y="24722"/>
                  </a:lnTo>
                  <a:lnTo>
                    <a:pt x="39780" y="24616"/>
                  </a:lnTo>
                  <a:lnTo>
                    <a:pt x="39820" y="24511"/>
                  </a:lnTo>
                  <a:lnTo>
                    <a:pt x="39886" y="24406"/>
                  </a:lnTo>
                  <a:lnTo>
                    <a:pt x="39951" y="24314"/>
                  </a:lnTo>
                  <a:lnTo>
                    <a:pt x="40030" y="24235"/>
                  </a:lnTo>
                  <a:lnTo>
                    <a:pt x="40123" y="24156"/>
                  </a:lnTo>
                  <a:lnTo>
                    <a:pt x="40215" y="24090"/>
                  </a:lnTo>
                  <a:lnTo>
                    <a:pt x="40307" y="24024"/>
                  </a:lnTo>
                  <a:lnTo>
                    <a:pt x="40412" y="23971"/>
                  </a:lnTo>
                  <a:lnTo>
                    <a:pt x="40518" y="23932"/>
                  </a:lnTo>
                  <a:lnTo>
                    <a:pt x="40636" y="23906"/>
                  </a:lnTo>
                  <a:lnTo>
                    <a:pt x="40754" y="23893"/>
                  </a:lnTo>
                  <a:lnTo>
                    <a:pt x="40873" y="23879"/>
                  </a:lnTo>
                  <a:close/>
                  <a:moveTo>
                    <a:pt x="0" y="1"/>
                  </a:moveTo>
                  <a:lnTo>
                    <a:pt x="0" y="1185"/>
                  </a:lnTo>
                  <a:lnTo>
                    <a:pt x="20022" y="1185"/>
                  </a:lnTo>
                  <a:lnTo>
                    <a:pt x="40294" y="13388"/>
                  </a:lnTo>
                  <a:lnTo>
                    <a:pt x="40294" y="22774"/>
                  </a:lnTo>
                  <a:lnTo>
                    <a:pt x="40096" y="22839"/>
                  </a:lnTo>
                  <a:lnTo>
                    <a:pt x="39912" y="22905"/>
                  </a:lnTo>
                  <a:lnTo>
                    <a:pt x="39741" y="22997"/>
                  </a:lnTo>
                  <a:lnTo>
                    <a:pt x="39570" y="23090"/>
                  </a:lnTo>
                  <a:lnTo>
                    <a:pt x="39425" y="23208"/>
                  </a:lnTo>
                  <a:lnTo>
                    <a:pt x="39267" y="23326"/>
                  </a:lnTo>
                  <a:lnTo>
                    <a:pt x="39135" y="23458"/>
                  </a:lnTo>
                  <a:lnTo>
                    <a:pt x="39004" y="23616"/>
                  </a:lnTo>
                  <a:lnTo>
                    <a:pt x="38898" y="23774"/>
                  </a:lnTo>
                  <a:lnTo>
                    <a:pt x="38793" y="23932"/>
                  </a:lnTo>
                  <a:lnTo>
                    <a:pt x="38714" y="24103"/>
                  </a:lnTo>
                  <a:lnTo>
                    <a:pt x="38635" y="24287"/>
                  </a:lnTo>
                  <a:lnTo>
                    <a:pt x="38582" y="24485"/>
                  </a:lnTo>
                  <a:lnTo>
                    <a:pt x="38530" y="24669"/>
                  </a:lnTo>
                  <a:lnTo>
                    <a:pt x="38503" y="24880"/>
                  </a:lnTo>
                  <a:lnTo>
                    <a:pt x="38503" y="25077"/>
                  </a:lnTo>
                  <a:lnTo>
                    <a:pt x="38517" y="25327"/>
                  </a:lnTo>
                  <a:lnTo>
                    <a:pt x="38543" y="25564"/>
                  </a:lnTo>
                  <a:lnTo>
                    <a:pt x="38609" y="25788"/>
                  </a:lnTo>
                  <a:lnTo>
                    <a:pt x="38688" y="25999"/>
                  </a:lnTo>
                  <a:lnTo>
                    <a:pt x="38793" y="26209"/>
                  </a:lnTo>
                  <a:lnTo>
                    <a:pt x="38912" y="26407"/>
                  </a:lnTo>
                  <a:lnTo>
                    <a:pt x="39043" y="26591"/>
                  </a:lnTo>
                  <a:lnTo>
                    <a:pt x="39201" y="26762"/>
                  </a:lnTo>
                  <a:lnTo>
                    <a:pt x="39372" y="26920"/>
                  </a:lnTo>
                  <a:lnTo>
                    <a:pt x="39543" y="27052"/>
                  </a:lnTo>
                  <a:lnTo>
                    <a:pt x="39741" y="27170"/>
                  </a:lnTo>
                  <a:lnTo>
                    <a:pt x="39951" y="27276"/>
                  </a:lnTo>
                  <a:lnTo>
                    <a:pt x="40175" y="27355"/>
                  </a:lnTo>
                  <a:lnTo>
                    <a:pt x="40399" y="27407"/>
                  </a:lnTo>
                  <a:lnTo>
                    <a:pt x="40636" y="27447"/>
                  </a:lnTo>
                  <a:lnTo>
                    <a:pt x="40873" y="27460"/>
                  </a:lnTo>
                  <a:lnTo>
                    <a:pt x="41123" y="27447"/>
                  </a:lnTo>
                  <a:lnTo>
                    <a:pt x="41360" y="27407"/>
                  </a:lnTo>
                  <a:lnTo>
                    <a:pt x="41584" y="27355"/>
                  </a:lnTo>
                  <a:lnTo>
                    <a:pt x="41808" y="27276"/>
                  </a:lnTo>
                  <a:lnTo>
                    <a:pt x="42018" y="27170"/>
                  </a:lnTo>
                  <a:lnTo>
                    <a:pt x="42202" y="27052"/>
                  </a:lnTo>
                  <a:lnTo>
                    <a:pt x="42387" y="26920"/>
                  </a:lnTo>
                  <a:lnTo>
                    <a:pt x="42558" y="26762"/>
                  </a:lnTo>
                  <a:lnTo>
                    <a:pt x="42716" y="26591"/>
                  </a:lnTo>
                  <a:lnTo>
                    <a:pt x="42847" y="26407"/>
                  </a:lnTo>
                  <a:lnTo>
                    <a:pt x="42966" y="26209"/>
                  </a:lnTo>
                  <a:lnTo>
                    <a:pt x="43071" y="25999"/>
                  </a:lnTo>
                  <a:lnTo>
                    <a:pt x="43150" y="25788"/>
                  </a:lnTo>
                  <a:lnTo>
                    <a:pt x="43203" y="25564"/>
                  </a:lnTo>
                  <a:lnTo>
                    <a:pt x="43242" y="25327"/>
                  </a:lnTo>
                  <a:lnTo>
                    <a:pt x="43256" y="25077"/>
                  </a:lnTo>
                  <a:lnTo>
                    <a:pt x="43242" y="24880"/>
                  </a:lnTo>
                  <a:lnTo>
                    <a:pt x="43229" y="24669"/>
                  </a:lnTo>
                  <a:lnTo>
                    <a:pt x="43177" y="24485"/>
                  </a:lnTo>
                  <a:lnTo>
                    <a:pt x="43124" y="24287"/>
                  </a:lnTo>
                  <a:lnTo>
                    <a:pt x="43045" y="24103"/>
                  </a:lnTo>
                  <a:lnTo>
                    <a:pt x="42966" y="23932"/>
                  </a:lnTo>
                  <a:lnTo>
                    <a:pt x="42861" y="23774"/>
                  </a:lnTo>
                  <a:lnTo>
                    <a:pt x="42742" y="23616"/>
                  </a:lnTo>
                  <a:lnTo>
                    <a:pt x="42624" y="23471"/>
                  </a:lnTo>
                  <a:lnTo>
                    <a:pt x="42492" y="23326"/>
                  </a:lnTo>
                  <a:lnTo>
                    <a:pt x="42334" y="23208"/>
                  </a:lnTo>
                  <a:lnTo>
                    <a:pt x="42176" y="23090"/>
                  </a:lnTo>
                  <a:lnTo>
                    <a:pt x="42018" y="22997"/>
                  </a:lnTo>
                  <a:lnTo>
                    <a:pt x="41847" y="22905"/>
                  </a:lnTo>
                  <a:lnTo>
                    <a:pt x="41663" y="22839"/>
                  </a:lnTo>
                  <a:lnTo>
                    <a:pt x="41465" y="22774"/>
                  </a:lnTo>
                  <a:lnTo>
                    <a:pt x="41465" y="12730"/>
                  </a:lnTo>
                  <a:lnTo>
                    <a:pt x="2035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4503050" y="2207050"/>
              <a:ext cx="195175" cy="387675"/>
            </a:xfrm>
            <a:custGeom>
              <a:avLst/>
              <a:gdLst/>
              <a:ahLst/>
              <a:cxnLst/>
              <a:rect l="l" t="t" r="r" b="b"/>
              <a:pathLst>
                <a:path w="7807" h="15507" extrusionOk="0">
                  <a:moveTo>
                    <a:pt x="5424" y="11926"/>
                  </a:moveTo>
                  <a:lnTo>
                    <a:pt x="5542" y="11940"/>
                  </a:lnTo>
                  <a:lnTo>
                    <a:pt x="5661" y="11953"/>
                  </a:lnTo>
                  <a:lnTo>
                    <a:pt x="5779" y="11979"/>
                  </a:lnTo>
                  <a:lnTo>
                    <a:pt x="5898" y="12019"/>
                  </a:lnTo>
                  <a:lnTo>
                    <a:pt x="5990" y="12071"/>
                  </a:lnTo>
                  <a:lnTo>
                    <a:pt x="6095" y="12137"/>
                  </a:lnTo>
                  <a:lnTo>
                    <a:pt x="6187" y="12203"/>
                  </a:lnTo>
                  <a:lnTo>
                    <a:pt x="6266" y="12282"/>
                  </a:lnTo>
                  <a:lnTo>
                    <a:pt x="6345" y="12361"/>
                  </a:lnTo>
                  <a:lnTo>
                    <a:pt x="6424" y="12453"/>
                  </a:lnTo>
                  <a:lnTo>
                    <a:pt x="6477" y="12558"/>
                  </a:lnTo>
                  <a:lnTo>
                    <a:pt x="6529" y="12664"/>
                  </a:lnTo>
                  <a:lnTo>
                    <a:pt x="6569" y="12769"/>
                  </a:lnTo>
                  <a:lnTo>
                    <a:pt x="6595" y="12887"/>
                  </a:lnTo>
                  <a:lnTo>
                    <a:pt x="6622" y="13006"/>
                  </a:lnTo>
                  <a:lnTo>
                    <a:pt x="6622" y="13124"/>
                  </a:lnTo>
                  <a:lnTo>
                    <a:pt x="6622" y="13256"/>
                  </a:lnTo>
                  <a:lnTo>
                    <a:pt x="6595" y="13374"/>
                  </a:lnTo>
                  <a:lnTo>
                    <a:pt x="6569" y="13480"/>
                  </a:lnTo>
                  <a:lnTo>
                    <a:pt x="6529" y="13598"/>
                  </a:lnTo>
                  <a:lnTo>
                    <a:pt x="6477" y="13704"/>
                  </a:lnTo>
                  <a:lnTo>
                    <a:pt x="6424" y="13796"/>
                  </a:lnTo>
                  <a:lnTo>
                    <a:pt x="6345" y="13888"/>
                  </a:lnTo>
                  <a:lnTo>
                    <a:pt x="6266" y="13980"/>
                  </a:lnTo>
                  <a:lnTo>
                    <a:pt x="6187" y="14046"/>
                  </a:lnTo>
                  <a:lnTo>
                    <a:pt x="6095" y="14125"/>
                  </a:lnTo>
                  <a:lnTo>
                    <a:pt x="5990" y="14177"/>
                  </a:lnTo>
                  <a:lnTo>
                    <a:pt x="5898" y="14230"/>
                  </a:lnTo>
                  <a:lnTo>
                    <a:pt x="5779" y="14270"/>
                  </a:lnTo>
                  <a:lnTo>
                    <a:pt x="5661" y="14296"/>
                  </a:lnTo>
                  <a:lnTo>
                    <a:pt x="5542" y="14322"/>
                  </a:lnTo>
                  <a:lnTo>
                    <a:pt x="5305" y="14322"/>
                  </a:lnTo>
                  <a:lnTo>
                    <a:pt x="5187" y="14296"/>
                  </a:lnTo>
                  <a:lnTo>
                    <a:pt x="5068" y="14270"/>
                  </a:lnTo>
                  <a:lnTo>
                    <a:pt x="4963" y="14230"/>
                  </a:lnTo>
                  <a:lnTo>
                    <a:pt x="4858" y="14177"/>
                  </a:lnTo>
                  <a:lnTo>
                    <a:pt x="4752" y="14125"/>
                  </a:lnTo>
                  <a:lnTo>
                    <a:pt x="4660" y="14046"/>
                  </a:lnTo>
                  <a:lnTo>
                    <a:pt x="4581" y="13980"/>
                  </a:lnTo>
                  <a:lnTo>
                    <a:pt x="4502" y="13888"/>
                  </a:lnTo>
                  <a:lnTo>
                    <a:pt x="4436" y="13796"/>
                  </a:lnTo>
                  <a:lnTo>
                    <a:pt x="4371" y="13704"/>
                  </a:lnTo>
                  <a:lnTo>
                    <a:pt x="4318" y="13598"/>
                  </a:lnTo>
                  <a:lnTo>
                    <a:pt x="4278" y="13480"/>
                  </a:lnTo>
                  <a:lnTo>
                    <a:pt x="4252" y="13374"/>
                  </a:lnTo>
                  <a:lnTo>
                    <a:pt x="4239" y="13256"/>
                  </a:lnTo>
                  <a:lnTo>
                    <a:pt x="4226" y="13124"/>
                  </a:lnTo>
                  <a:lnTo>
                    <a:pt x="4239" y="13006"/>
                  </a:lnTo>
                  <a:lnTo>
                    <a:pt x="4252" y="12887"/>
                  </a:lnTo>
                  <a:lnTo>
                    <a:pt x="4278" y="12769"/>
                  </a:lnTo>
                  <a:lnTo>
                    <a:pt x="4318" y="12664"/>
                  </a:lnTo>
                  <a:lnTo>
                    <a:pt x="4371" y="12558"/>
                  </a:lnTo>
                  <a:lnTo>
                    <a:pt x="4436" y="12453"/>
                  </a:lnTo>
                  <a:lnTo>
                    <a:pt x="4502" y="12361"/>
                  </a:lnTo>
                  <a:lnTo>
                    <a:pt x="4581" y="12282"/>
                  </a:lnTo>
                  <a:lnTo>
                    <a:pt x="4660" y="12203"/>
                  </a:lnTo>
                  <a:lnTo>
                    <a:pt x="4752" y="12137"/>
                  </a:lnTo>
                  <a:lnTo>
                    <a:pt x="4858" y="12071"/>
                  </a:lnTo>
                  <a:lnTo>
                    <a:pt x="4963" y="12019"/>
                  </a:lnTo>
                  <a:lnTo>
                    <a:pt x="5068" y="11979"/>
                  </a:lnTo>
                  <a:lnTo>
                    <a:pt x="5187" y="11953"/>
                  </a:lnTo>
                  <a:lnTo>
                    <a:pt x="5305" y="11940"/>
                  </a:lnTo>
                  <a:lnTo>
                    <a:pt x="5424" y="11926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4871" y="1185"/>
                  </a:lnTo>
                  <a:lnTo>
                    <a:pt x="4871" y="10821"/>
                  </a:lnTo>
                  <a:lnTo>
                    <a:pt x="4673" y="10873"/>
                  </a:lnTo>
                  <a:lnTo>
                    <a:pt x="4489" y="10939"/>
                  </a:lnTo>
                  <a:lnTo>
                    <a:pt x="4318" y="11031"/>
                  </a:lnTo>
                  <a:lnTo>
                    <a:pt x="4147" y="11123"/>
                  </a:lnTo>
                  <a:lnTo>
                    <a:pt x="3989" y="11242"/>
                  </a:lnTo>
                  <a:lnTo>
                    <a:pt x="3831" y="11360"/>
                  </a:lnTo>
                  <a:lnTo>
                    <a:pt x="3699" y="11492"/>
                  </a:lnTo>
                  <a:lnTo>
                    <a:pt x="3568" y="11650"/>
                  </a:lnTo>
                  <a:lnTo>
                    <a:pt x="3449" y="11808"/>
                  </a:lnTo>
                  <a:lnTo>
                    <a:pt x="3344" y="11966"/>
                  </a:lnTo>
                  <a:lnTo>
                    <a:pt x="3265" y="12150"/>
                  </a:lnTo>
                  <a:lnTo>
                    <a:pt x="3186" y="12335"/>
                  </a:lnTo>
                  <a:lnTo>
                    <a:pt x="3120" y="12519"/>
                  </a:lnTo>
                  <a:lnTo>
                    <a:pt x="3081" y="12716"/>
                  </a:lnTo>
                  <a:lnTo>
                    <a:pt x="3054" y="12914"/>
                  </a:lnTo>
                  <a:lnTo>
                    <a:pt x="3041" y="13124"/>
                  </a:lnTo>
                  <a:lnTo>
                    <a:pt x="3054" y="13374"/>
                  </a:lnTo>
                  <a:lnTo>
                    <a:pt x="3094" y="13611"/>
                  </a:lnTo>
                  <a:lnTo>
                    <a:pt x="3160" y="13835"/>
                  </a:lnTo>
                  <a:lnTo>
                    <a:pt x="3239" y="14046"/>
                  </a:lnTo>
                  <a:lnTo>
                    <a:pt x="3331" y="14256"/>
                  </a:lnTo>
                  <a:lnTo>
                    <a:pt x="3449" y="14454"/>
                  </a:lnTo>
                  <a:lnTo>
                    <a:pt x="3594" y="14638"/>
                  </a:lnTo>
                  <a:lnTo>
                    <a:pt x="3739" y="14809"/>
                  </a:lnTo>
                  <a:lnTo>
                    <a:pt x="3910" y="14967"/>
                  </a:lnTo>
                  <a:lnTo>
                    <a:pt x="4094" y="15099"/>
                  </a:lnTo>
                  <a:lnTo>
                    <a:pt x="4292" y="15217"/>
                  </a:lnTo>
                  <a:lnTo>
                    <a:pt x="4502" y="15323"/>
                  </a:lnTo>
                  <a:lnTo>
                    <a:pt x="4713" y="15402"/>
                  </a:lnTo>
                  <a:lnTo>
                    <a:pt x="4950" y="15454"/>
                  </a:lnTo>
                  <a:lnTo>
                    <a:pt x="5187" y="15494"/>
                  </a:lnTo>
                  <a:lnTo>
                    <a:pt x="5424" y="15507"/>
                  </a:lnTo>
                  <a:lnTo>
                    <a:pt x="5674" y="15494"/>
                  </a:lnTo>
                  <a:lnTo>
                    <a:pt x="5911" y="15454"/>
                  </a:lnTo>
                  <a:lnTo>
                    <a:pt x="6134" y="15402"/>
                  </a:lnTo>
                  <a:lnTo>
                    <a:pt x="6345" y="15323"/>
                  </a:lnTo>
                  <a:lnTo>
                    <a:pt x="6556" y="15217"/>
                  </a:lnTo>
                  <a:lnTo>
                    <a:pt x="6753" y="15099"/>
                  </a:lnTo>
                  <a:lnTo>
                    <a:pt x="6937" y="14967"/>
                  </a:lnTo>
                  <a:lnTo>
                    <a:pt x="7109" y="14809"/>
                  </a:lnTo>
                  <a:lnTo>
                    <a:pt x="7267" y="14638"/>
                  </a:lnTo>
                  <a:lnTo>
                    <a:pt x="7398" y="14454"/>
                  </a:lnTo>
                  <a:lnTo>
                    <a:pt x="7517" y="14256"/>
                  </a:lnTo>
                  <a:lnTo>
                    <a:pt x="7622" y="14046"/>
                  </a:lnTo>
                  <a:lnTo>
                    <a:pt x="7701" y="13835"/>
                  </a:lnTo>
                  <a:lnTo>
                    <a:pt x="7754" y="13611"/>
                  </a:lnTo>
                  <a:lnTo>
                    <a:pt x="7793" y="13374"/>
                  </a:lnTo>
                  <a:lnTo>
                    <a:pt x="7806" y="13124"/>
                  </a:lnTo>
                  <a:lnTo>
                    <a:pt x="7793" y="12927"/>
                  </a:lnTo>
                  <a:lnTo>
                    <a:pt x="7767" y="12729"/>
                  </a:lnTo>
                  <a:lnTo>
                    <a:pt x="7727" y="12532"/>
                  </a:lnTo>
                  <a:lnTo>
                    <a:pt x="7675" y="12348"/>
                  </a:lnTo>
                  <a:lnTo>
                    <a:pt x="7596" y="12163"/>
                  </a:lnTo>
                  <a:lnTo>
                    <a:pt x="7517" y="11992"/>
                  </a:lnTo>
                  <a:lnTo>
                    <a:pt x="7411" y="11834"/>
                  </a:lnTo>
                  <a:lnTo>
                    <a:pt x="7306" y="11676"/>
                  </a:lnTo>
                  <a:lnTo>
                    <a:pt x="7188" y="11532"/>
                  </a:lnTo>
                  <a:lnTo>
                    <a:pt x="7043" y="11387"/>
                  </a:lnTo>
                  <a:lnTo>
                    <a:pt x="6911" y="11268"/>
                  </a:lnTo>
                  <a:lnTo>
                    <a:pt x="6753" y="11150"/>
                  </a:lnTo>
                  <a:lnTo>
                    <a:pt x="6582" y="11058"/>
                  </a:lnTo>
                  <a:lnTo>
                    <a:pt x="6411" y="10966"/>
                  </a:lnTo>
                  <a:lnTo>
                    <a:pt x="6240" y="10887"/>
                  </a:lnTo>
                  <a:lnTo>
                    <a:pt x="6056" y="10834"/>
                  </a:lnTo>
                  <a:lnTo>
                    <a:pt x="605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4514575" y="1581125"/>
              <a:ext cx="543325" cy="118825"/>
            </a:xfrm>
            <a:custGeom>
              <a:avLst/>
              <a:gdLst/>
              <a:ahLst/>
              <a:cxnLst/>
              <a:rect l="l" t="t" r="r" b="b"/>
              <a:pathLst>
                <a:path w="21733" h="4753" extrusionOk="0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8"/>
                  </a:lnTo>
                  <a:lnTo>
                    <a:pt x="19706" y="1225"/>
                  </a:lnTo>
                  <a:lnTo>
                    <a:pt x="19811" y="1264"/>
                  </a:lnTo>
                  <a:lnTo>
                    <a:pt x="19916" y="1317"/>
                  </a:lnTo>
                  <a:lnTo>
                    <a:pt x="20022" y="1382"/>
                  </a:lnTo>
                  <a:lnTo>
                    <a:pt x="20114" y="1448"/>
                  </a:lnTo>
                  <a:lnTo>
                    <a:pt x="20193" y="1527"/>
                  </a:lnTo>
                  <a:lnTo>
                    <a:pt x="20272" y="1606"/>
                  </a:lnTo>
                  <a:lnTo>
                    <a:pt x="20338" y="1698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4"/>
                  </a:lnTo>
                  <a:lnTo>
                    <a:pt x="20522" y="2133"/>
                  </a:lnTo>
                  <a:lnTo>
                    <a:pt x="20548" y="2251"/>
                  </a:lnTo>
                  <a:lnTo>
                    <a:pt x="20548" y="2370"/>
                  </a:lnTo>
                  <a:lnTo>
                    <a:pt x="20548" y="2488"/>
                  </a:lnTo>
                  <a:lnTo>
                    <a:pt x="20522" y="2620"/>
                  </a:lnTo>
                  <a:lnTo>
                    <a:pt x="20496" y="2725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3"/>
                  </a:lnTo>
                  <a:lnTo>
                    <a:pt x="20193" y="3212"/>
                  </a:lnTo>
                  <a:lnTo>
                    <a:pt x="20114" y="3291"/>
                  </a:lnTo>
                  <a:lnTo>
                    <a:pt x="20022" y="3370"/>
                  </a:lnTo>
                  <a:lnTo>
                    <a:pt x="19916" y="3423"/>
                  </a:lnTo>
                  <a:lnTo>
                    <a:pt x="19811" y="3475"/>
                  </a:lnTo>
                  <a:lnTo>
                    <a:pt x="19706" y="3515"/>
                  </a:lnTo>
                  <a:lnTo>
                    <a:pt x="19587" y="3541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1"/>
                  </a:lnTo>
                  <a:lnTo>
                    <a:pt x="18995" y="3515"/>
                  </a:lnTo>
                  <a:lnTo>
                    <a:pt x="18890" y="3475"/>
                  </a:lnTo>
                  <a:lnTo>
                    <a:pt x="18784" y="3423"/>
                  </a:lnTo>
                  <a:lnTo>
                    <a:pt x="18679" y="3370"/>
                  </a:lnTo>
                  <a:lnTo>
                    <a:pt x="18587" y="3291"/>
                  </a:lnTo>
                  <a:lnTo>
                    <a:pt x="18508" y="3212"/>
                  </a:lnTo>
                  <a:lnTo>
                    <a:pt x="18429" y="3133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5"/>
                  </a:lnTo>
                  <a:lnTo>
                    <a:pt x="18179" y="2620"/>
                  </a:lnTo>
                  <a:lnTo>
                    <a:pt x="18166" y="2488"/>
                  </a:lnTo>
                  <a:lnTo>
                    <a:pt x="18152" y="2370"/>
                  </a:lnTo>
                  <a:lnTo>
                    <a:pt x="18166" y="2251"/>
                  </a:lnTo>
                  <a:lnTo>
                    <a:pt x="18179" y="2133"/>
                  </a:lnTo>
                  <a:lnTo>
                    <a:pt x="18205" y="2014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8"/>
                  </a:lnTo>
                  <a:lnTo>
                    <a:pt x="18429" y="1606"/>
                  </a:lnTo>
                  <a:lnTo>
                    <a:pt x="18508" y="1527"/>
                  </a:lnTo>
                  <a:lnTo>
                    <a:pt x="18587" y="1448"/>
                  </a:lnTo>
                  <a:lnTo>
                    <a:pt x="18679" y="1382"/>
                  </a:lnTo>
                  <a:lnTo>
                    <a:pt x="18784" y="1317"/>
                  </a:lnTo>
                  <a:lnTo>
                    <a:pt x="18890" y="1264"/>
                  </a:lnTo>
                  <a:lnTo>
                    <a:pt x="18995" y="1225"/>
                  </a:lnTo>
                  <a:lnTo>
                    <a:pt x="19113" y="1198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0"/>
                  </a:moveTo>
                  <a:lnTo>
                    <a:pt x="18942" y="27"/>
                  </a:lnTo>
                  <a:lnTo>
                    <a:pt x="18745" y="66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5"/>
                  </a:lnTo>
                  <a:lnTo>
                    <a:pt x="17889" y="501"/>
                  </a:lnTo>
                  <a:lnTo>
                    <a:pt x="17731" y="632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7"/>
                  </a:lnTo>
                  <a:lnTo>
                    <a:pt x="0" y="1777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46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0"/>
                  </a:lnTo>
                  <a:lnTo>
                    <a:pt x="17889" y="4239"/>
                  </a:lnTo>
                  <a:lnTo>
                    <a:pt x="18034" y="4357"/>
                  </a:lnTo>
                  <a:lnTo>
                    <a:pt x="18205" y="4450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3"/>
                  </a:lnTo>
                  <a:lnTo>
                    <a:pt x="18942" y="4713"/>
                  </a:lnTo>
                  <a:lnTo>
                    <a:pt x="19140" y="4739"/>
                  </a:lnTo>
                  <a:lnTo>
                    <a:pt x="19350" y="4752"/>
                  </a:lnTo>
                  <a:lnTo>
                    <a:pt x="19600" y="4739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4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699"/>
                  </a:lnTo>
                  <a:lnTo>
                    <a:pt x="21443" y="3502"/>
                  </a:lnTo>
                  <a:lnTo>
                    <a:pt x="21549" y="3291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8"/>
                  </a:lnTo>
                  <a:lnTo>
                    <a:pt x="21443" y="1238"/>
                  </a:lnTo>
                  <a:lnTo>
                    <a:pt x="21325" y="1040"/>
                  </a:lnTo>
                  <a:lnTo>
                    <a:pt x="21180" y="856"/>
                  </a:lnTo>
                  <a:lnTo>
                    <a:pt x="21035" y="685"/>
                  </a:lnTo>
                  <a:lnTo>
                    <a:pt x="20864" y="540"/>
                  </a:lnTo>
                  <a:lnTo>
                    <a:pt x="20680" y="395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4514575" y="1714725"/>
              <a:ext cx="543325" cy="118825"/>
            </a:xfrm>
            <a:custGeom>
              <a:avLst/>
              <a:gdLst/>
              <a:ahLst/>
              <a:cxnLst/>
              <a:rect l="l" t="t" r="r" b="b"/>
              <a:pathLst>
                <a:path w="21733" h="4753" extrusionOk="0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9"/>
                  </a:lnTo>
                  <a:lnTo>
                    <a:pt x="19706" y="1225"/>
                  </a:lnTo>
                  <a:lnTo>
                    <a:pt x="19811" y="1278"/>
                  </a:lnTo>
                  <a:lnTo>
                    <a:pt x="19916" y="1317"/>
                  </a:lnTo>
                  <a:lnTo>
                    <a:pt x="20022" y="1383"/>
                  </a:lnTo>
                  <a:lnTo>
                    <a:pt x="20114" y="1449"/>
                  </a:lnTo>
                  <a:lnTo>
                    <a:pt x="20193" y="1528"/>
                  </a:lnTo>
                  <a:lnTo>
                    <a:pt x="20272" y="1607"/>
                  </a:lnTo>
                  <a:lnTo>
                    <a:pt x="20338" y="1699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5"/>
                  </a:lnTo>
                  <a:lnTo>
                    <a:pt x="20522" y="2133"/>
                  </a:lnTo>
                  <a:lnTo>
                    <a:pt x="20548" y="2252"/>
                  </a:lnTo>
                  <a:lnTo>
                    <a:pt x="20548" y="2370"/>
                  </a:lnTo>
                  <a:lnTo>
                    <a:pt x="20548" y="2502"/>
                  </a:lnTo>
                  <a:lnTo>
                    <a:pt x="20522" y="2620"/>
                  </a:lnTo>
                  <a:lnTo>
                    <a:pt x="20496" y="2726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4"/>
                  </a:lnTo>
                  <a:lnTo>
                    <a:pt x="20193" y="3226"/>
                  </a:lnTo>
                  <a:lnTo>
                    <a:pt x="20114" y="3292"/>
                  </a:lnTo>
                  <a:lnTo>
                    <a:pt x="20022" y="3371"/>
                  </a:lnTo>
                  <a:lnTo>
                    <a:pt x="19916" y="3423"/>
                  </a:lnTo>
                  <a:lnTo>
                    <a:pt x="19811" y="3476"/>
                  </a:lnTo>
                  <a:lnTo>
                    <a:pt x="19706" y="3515"/>
                  </a:lnTo>
                  <a:lnTo>
                    <a:pt x="19587" y="3542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2"/>
                  </a:lnTo>
                  <a:lnTo>
                    <a:pt x="18995" y="3515"/>
                  </a:lnTo>
                  <a:lnTo>
                    <a:pt x="18890" y="3476"/>
                  </a:lnTo>
                  <a:lnTo>
                    <a:pt x="18784" y="3423"/>
                  </a:lnTo>
                  <a:lnTo>
                    <a:pt x="18679" y="3371"/>
                  </a:lnTo>
                  <a:lnTo>
                    <a:pt x="18587" y="3292"/>
                  </a:lnTo>
                  <a:lnTo>
                    <a:pt x="18508" y="3226"/>
                  </a:lnTo>
                  <a:lnTo>
                    <a:pt x="18429" y="3134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6"/>
                  </a:lnTo>
                  <a:lnTo>
                    <a:pt x="18179" y="2620"/>
                  </a:lnTo>
                  <a:lnTo>
                    <a:pt x="18166" y="2502"/>
                  </a:lnTo>
                  <a:lnTo>
                    <a:pt x="18152" y="2370"/>
                  </a:lnTo>
                  <a:lnTo>
                    <a:pt x="18166" y="2252"/>
                  </a:lnTo>
                  <a:lnTo>
                    <a:pt x="18179" y="2133"/>
                  </a:lnTo>
                  <a:lnTo>
                    <a:pt x="18205" y="2015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9"/>
                  </a:lnTo>
                  <a:lnTo>
                    <a:pt x="18429" y="1607"/>
                  </a:lnTo>
                  <a:lnTo>
                    <a:pt x="18508" y="1528"/>
                  </a:lnTo>
                  <a:lnTo>
                    <a:pt x="18587" y="1449"/>
                  </a:lnTo>
                  <a:lnTo>
                    <a:pt x="18679" y="1383"/>
                  </a:lnTo>
                  <a:lnTo>
                    <a:pt x="18784" y="1317"/>
                  </a:lnTo>
                  <a:lnTo>
                    <a:pt x="18890" y="1278"/>
                  </a:lnTo>
                  <a:lnTo>
                    <a:pt x="18995" y="1225"/>
                  </a:lnTo>
                  <a:lnTo>
                    <a:pt x="19113" y="1199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1"/>
                  </a:moveTo>
                  <a:lnTo>
                    <a:pt x="18942" y="27"/>
                  </a:lnTo>
                  <a:lnTo>
                    <a:pt x="18745" y="67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6"/>
                  </a:lnTo>
                  <a:lnTo>
                    <a:pt x="17889" y="501"/>
                  </a:lnTo>
                  <a:lnTo>
                    <a:pt x="17731" y="633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8"/>
                  </a:lnTo>
                  <a:lnTo>
                    <a:pt x="0" y="1778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60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1"/>
                  </a:lnTo>
                  <a:lnTo>
                    <a:pt x="17889" y="4239"/>
                  </a:lnTo>
                  <a:lnTo>
                    <a:pt x="18034" y="4358"/>
                  </a:lnTo>
                  <a:lnTo>
                    <a:pt x="18205" y="4463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4"/>
                  </a:lnTo>
                  <a:lnTo>
                    <a:pt x="18942" y="4713"/>
                  </a:lnTo>
                  <a:lnTo>
                    <a:pt x="19140" y="4740"/>
                  </a:lnTo>
                  <a:lnTo>
                    <a:pt x="19350" y="4753"/>
                  </a:lnTo>
                  <a:lnTo>
                    <a:pt x="19600" y="4740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5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700"/>
                  </a:lnTo>
                  <a:lnTo>
                    <a:pt x="21443" y="3502"/>
                  </a:lnTo>
                  <a:lnTo>
                    <a:pt x="21549" y="3305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9"/>
                  </a:lnTo>
                  <a:lnTo>
                    <a:pt x="21443" y="1238"/>
                  </a:lnTo>
                  <a:lnTo>
                    <a:pt x="21325" y="1041"/>
                  </a:lnTo>
                  <a:lnTo>
                    <a:pt x="21180" y="856"/>
                  </a:lnTo>
                  <a:lnTo>
                    <a:pt x="21035" y="698"/>
                  </a:lnTo>
                  <a:lnTo>
                    <a:pt x="20864" y="540"/>
                  </a:lnTo>
                  <a:lnTo>
                    <a:pt x="20680" y="409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14"/>
                  </a:lnTo>
                  <a:lnTo>
                    <a:pt x="1935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5244800" y="2763850"/>
              <a:ext cx="1016575" cy="721400"/>
            </a:xfrm>
            <a:custGeom>
              <a:avLst/>
              <a:gdLst/>
              <a:ahLst/>
              <a:cxnLst/>
              <a:rect l="l" t="t" r="r" b="b"/>
              <a:pathLst>
                <a:path w="40663" h="28856" extrusionOk="0">
                  <a:moveTo>
                    <a:pt x="38280" y="25275"/>
                  </a:moveTo>
                  <a:lnTo>
                    <a:pt x="38412" y="25288"/>
                  </a:lnTo>
                  <a:lnTo>
                    <a:pt x="38530" y="25301"/>
                  </a:lnTo>
                  <a:lnTo>
                    <a:pt x="38636" y="25341"/>
                  </a:lnTo>
                  <a:lnTo>
                    <a:pt x="38754" y="25380"/>
                  </a:lnTo>
                  <a:lnTo>
                    <a:pt x="38859" y="25420"/>
                  </a:lnTo>
                  <a:lnTo>
                    <a:pt x="38952" y="25486"/>
                  </a:lnTo>
                  <a:lnTo>
                    <a:pt x="39044" y="25551"/>
                  </a:lnTo>
                  <a:lnTo>
                    <a:pt x="39136" y="25630"/>
                  </a:lnTo>
                  <a:lnTo>
                    <a:pt x="39202" y="25722"/>
                  </a:lnTo>
                  <a:lnTo>
                    <a:pt x="39281" y="25815"/>
                  </a:lnTo>
                  <a:lnTo>
                    <a:pt x="39333" y="25907"/>
                  </a:lnTo>
                  <a:lnTo>
                    <a:pt x="39386" y="26012"/>
                  </a:lnTo>
                  <a:lnTo>
                    <a:pt x="39425" y="26117"/>
                  </a:lnTo>
                  <a:lnTo>
                    <a:pt x="39452" y="26236"/>
                  </a:lnTo>
                  <a:lnTo>
                    <a:pt x="39478" y="26354"/>
                  </a:lnTo>
                  <a:lnTo>
                    <a:pt x="39478" y="26473"/>
                  </a:lnTo>
                  <a:lnTo>
                    <a:pt x="39478" y="26604"/>
                  </a:lnTo>
                  <a:lnTo>
                    <a:pt x="39452" y="26723"/>
                  </a:lnTo>
                  <a:lnTo>
                    <a:pt x="39425" y="26828"/>
                  </a:lnTo>
                  <a:lnTo>
                    <a:pt x="39386" y="26947"/>
                  </a:lnTo>
                  <a:lnTo>
                    <a:pt x="39333" y="27052"/>
                  </a:lnTo>
                  <a:lnTo>
                    <a:pt x="39281" y="27144"/>
                  </a:lnTo>
                  <a:lnTo>
                    <a:pt x="39202" y="27236"/>
                  </a:lnTo>
                  <a:lnTo>
                    <a:pt x="39136" y="27328"/>
                  </a:lnTo>
                  <a:lnTo>
                    <a:pt x="39044" y="27407"/>
                  </a:lnTo>
                  <a:lnTo>
                    <a:pt x="38952" y="27473"/>
                  </a:lnTo>
                  <a:lnTo>
                    <a:pt x="38859" y="27526"/>
                  </a:lnTo>
                  <a:lnTo>
                    <a:pt x="38754" y="27579"/>
                  </a:lnTo>
                  <a:lnTo>
                    <a:pt x="38636" y="27618"/>
                  </a:lnTo>
                  <a:lnTo>
                    <a:pt x="38530" y="27658"/>
                  </a:lnTo>
                  <a:lnTo>
                    <a:pt x="38412" y="27671"/>
                  </a:lnTo>
                  <a:lnTo>
                    <a:pt x="38162" y="27671"/>
                  </a:lnTo>
                  <a:lnTo>
                    <a:pt x="38043" y="27658"/>
                  </a:lnTo>
                  <a:lnTo>
                    <a:pt x="37925" y="27618"/>
                  </a:lnTo>
                  <a:lnTo>
                    <a:pt x="37819" y="27579"/>
                  </a:lnTo>
                  <a:lnTo>
                    <a:pt x="37714" y="27526"/>
                  </a:lnTo>
                  <a:lnTo>
                    <a:pt x="37609" y="27473"/>
                  </a:lnTo>
                  <a:lnTo>
                    <a:pt x="37517" y="27407"/>
                  </a:lnTo>
                  <a:lnTo>
                    <a:pt x="37438" y="27328"/>
                  </a:lnTo>
                  <a:lnTo>
                    <a:pt x="37359" y="27236"/>
                  </a:lnTo>
                  <a:lnTo>
                    <a:pt x="37293" y="27144"/>
                  </a:lnTo>
                  <a:lnTo>
                    <a:pt x="37227" y="27052"/>
                  </a:lnTo>
                  <a:lnTo>
                    <a:pt x="37174" y="26947"/>
                  </a:lnTo>
                  <a:lnTo>
                    <a:pt x="37135" y="26828"/>
                  </a:lnTo>
                  <a:lnTo>
                    <a:pt x="37109" y="26723"/>
                  </a:lnTo>
                  <a:lnTo>
                    <a:pt x="37095" y="26604"/>
                  </a:lnTo>
                  <a:lnTo>
                    <a:pt x="37082" y="26473"/>
                  </a:lnTo>
                  <a:lnTo>
                    <a:pt x="37095" y="26354"/>
                  </a:lnTo>
                  <a:lnTo>
                    <a:pt x="37109" y="26236"/>
                  </a:lnTo>
                  <a:lnTo>
                    <a:pt x="37135" y="26117"/>
                  </a:lnTo>
                  <a:lnTo>
                    <a:pt x="37174" y="26012"/>
                  </a:lnTo>
                  <a:lnTo>
                    <a:pt x="37227" y="25907"/>
                  </a:lnTo>
                  <a:lnTo>
                    <a:pt x="37293" y="25815"/>
                  </a:lnTo>
                  <a:lnTo>
                    <a:pt x="37359" y="25722"/>
                  </a:lnTo>
                  <a:lnTo>
                    <a:pt x="37438" y="25630"/>
                  </a:lnTo>
                  <a:lnTo>
                    <a:pt x="37517" y="25551"/>
                  </a:lnTo>
                  <a:lnTo>
                    <a:pt x="37609" y="25486"/>
                  </a:lnTo>
                  <a:lnTo>
                    <a:pt x="37714" y="25420"/>
                  </a:lnTo>
                  <a:lnTo>
                    <a:pt x="37819" y="25380"/>
                  </a:lnTo>
                  <a:lnTo>
                    <a:pt x="37925" y="25341"/>
                  </a:lnTo>
                  <a:lnTo>
                    <a:pt x="38043" y="25301"/>
                  </a:lnTo>
                  <a:lnTo>
                    <a:pt x="38162" y="25288"/>
                  </a:lnTo>
                  <a:lnTo>
                    <a:pt x="38280" y="25275"/>
                  </a:lnTo>
                  <a:close/>
                  <a:moveTo>
                    <a:pt x="1" y="1"/>
                  </a:moveTo>
                  <a:lnTo>
                    <a:pt x="1" y="19207"/>
                  </a:lnTo>
                  <a:lnTo>
                    <a:pt x="30264" y="19207"/>
                  </a:lnTo>
                  <a:lnTo>
                    <a:pt x="36266" y="25209"/>
                  </a:lnTo>
                  <a:lnTo>
                    <a:pt x="36187" y="25354"/>
                  </a:lnTo>
                  <a:lnTo>
                    <a:pt x="36121" y="25499"/>
                  </a:lnTo>
                  <a:lnTo>
                    <a:pt x="36056" y="25657"/>
                  </a:lnTo>
                  <a:lnTo>
                    <a:pt x="36003" y="25815"/>
                  </a:lnTo>
                  <a:lnTo>
                    <a:pt x="35963" y="25973"/>
                  </a:lnTo>
                  <a:lnTo>
                    <a:pt x="35924" y="26131"/>
                  </a:lnTo>
                  <a:lnTo>
                    <a:pt x="35911" y="26302"/>
                  </a:lnTo>
                  <a:lnTo>
                    <a:pt x="35911" y="26473"/>
                  </a:lnTo>
                  <a:lnTo>
                    <a:pt x="35924" y="26723"/>
                  </a:lnTo>
                  <a:lnTo>
                    <a:pt x="35950" y="26960"/>
                  </a:lnTo>
                  <a:lnTo>
                    <a:pt x="36016" y="27184"/>
                  </a:lnTo>
                  <a:lnTo>
                    <a:pt x="36095" y="27407"/>
                  </a:lnTo>
                  <a:lnTo>
                    <a:pt x="36187" y="27605"/>
                  </a:lnTo>
                  <a:lnTo>
                    <a:pt x="36306" y="27802"/>
                  </a:lnTo>
                  <a:lnTo>
                    <a:pt x="36450" y="27987"/>
                  </a:lnTo>
                  <a:lnTo>
                    <a:pt x="36608" y="28158"/>
                  </a:lnTo>
                  <a:lnTo>
                    <a:pt x="36766" y="28316"/>
                  </a:lnTo>
                  <a:lnTo>
                    <a:pt x="36951" y="28447"/>
                  </a:lnTo>
                  <a:lnTo>
                    <a:pt x="37148" y="28566"/>
                  </a:lnTo>
                  <a:lnTo>
                    <a:pt x="37359" y="28671"/>
                  </a:lnTo>
                  <a:lnTo>
                    <a:pt x="37583" y="28750"/>
                  </a:lnTo>
                  <a:lnTo>
                    <a:pt x="37806" y="28803"/>
                  </a:lnTo>
                  <a:lnTo>
                    <a:pt x="38043" y="28842"/>
                  </a:lnTo>
                  <a:lnTo>
                    <a:pt x="38280" y="28855"/>
                  </a:lnTo>
                  <a:lnTo>
                    <a:pt x="38530" y="28842"/>
                  </a:lnTo>
                  <a:lnTo>
                    <a:pt x="38767" y="28803"/>
                  </a:lnTo>
                  <a:lnTo>
                    <a:pt x="38991" y="28750"/>
                  </a:lnTo>
                  <a:lnTo>
                    <a:pt x="39215" y="28671"/>
                  </a:lnTo>
                  <a:lnTo>
                    <a:pt x="39412" y="28566"/>
                  </a:lnTo>
                  <a:lnTo>
                    <a:pt x="39610" y="28447"/>
                  </a:lnTo>
                  <a:lnTo>
                    <a:pt x="39794" y="28316"/>
                  </a:lnTo>
                  <a:lnTo>
                    <a:pt x="39965" y="28158"/>
                  </a:lnTo>
                  <a:lnTo>
                    <a:pt x="40123" y="27987"/>
                  </a:lnTo>
                  <a:lnTo>
                    <a:pt x="40255" y="27802"/>
                  </a:lnTo>
                  <a:lnTo>
                    <a:pt x="40373" y="27605"/>
                  </a:lnTo>
                  <a:lnTo>
                    <a:pt x="40479" y="27407"/>
                  </a:lnTo>
                  <a:lnTo>
                    <a:pt x="40557" y="27184"/>
                  </a:lnTo>
                  <a:lnTo>
                    <a:pt x="40610" y="26960"/>
                  </a:lnTo>
                  <a:lnTo>
                    <a:pt x="40650" y="26723"/>
                  </a:lnTo>
                  <a:lnTo>
                    <a:pt x="40663" y="26473"/>
                  </a:lnTo>
                  <a:lnTo>
                    <a:pt x="40650" y="26236"/>
                  </a:lnTo>
                  <a:lnTo>
                    <a:pt x="40610" y="25999"/>
                  </a:lnTo>
                  <a:lnTo>
                    <a:pt x="40557" y="25775"/>
                  </a:lnTo>
                  <a:lnTo>
                    <a:pt x="40479" y="25551"/>
                  </a:lnTo>
                  <a:lnTo>
                    <a:pt x="40373" y="25341"/>
                  </a:lnTo>
                  <a:lnTo>
                    <a:pt x="40255" y="25143"/>
                  </a:lnTo>
                  <a:lnTo>
                    <a:pt x="40123" y="24972"/>
                  </a:lnTo>
                  <a:lnTo>
                    <a:pt x="39965" y="24801"/>
                  </a:lnTo>
                  <a:lnTo>
                    <a:pt x="39794" y="24643"/>
                  </a:lnTo>
                  <a:lnTo>
                    <a:pt x="39610" y="24511"/>
                  </a:lnTo>
                  <a:lnTo>
                    <a:pt x="39412" y="24393"/>
                  </a:lnTo>
                  <a:lnTo>
                    <a:pt x="39215" y="24288"/>
                  </a:lnTo>
                  <a:lnTo>
                    <a:pt x="38991" y="24209"/>
                  </a:lnTo>
                  <a:lnTo>
                    <a:pt x="38767" y="24143"/>
                  </a:lnTo>
                  <a:lnTo>
                    <a:pt x="38530" y="24117"/>
                  </a:lnTo>
                  <a:lnTo>
                    <a:pt x="38280" y="24103"/>
                  </a:lnTo>
                  <a:lnTo>
                    <a:pt x="38122" y="24103"/>
                  </a:lnTo>
                  <a:lnTo>
                    <a:pt x="37977" y="24117"/>
                  </a:lnTo>
                  <a:lnTo>
                    <a:pt x="37819" y="24143"/>
                  </a:lnTo>
                  <a:lnTo>
                    <a:pt x="37675" y="24182"/>
                  </a:lnTo>
                  <a:lnTo>
                    <a:pt x="37530" y="24222"/>
                  </a:lnTo>
                  <a:lnTo>
                    <a:pt x="37398" y="24275"/>
                  </a:lnTo>
                  <a:lnTo>
                    <a:pt x="37253" y="24327"/>
                  </a:lnTo>
                  <a:lnTo>
                    <a:pt x="37122" y="24406"/>
                  </a:lnTo>
                  <a:lnTo>
                    <a:pt x="30764" y="18035"/>
                  </a:lnTo>
                  <a:lnTo>
                    <a:pt x="1172" y="18035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5370525" y="2744125"/>
              <a:ext cx="1047825" cy="619025"/>
            </a:xfrm>
            <a:custGeom>
              <a:avLst/>
              <a:gdLst/>
              <a:ahLst/>
              <a:cxnLst/>
              <a:rect l="l" t="t" r="r" b="b"/>
              <a:pathLst>
                <a:path w="41913" h="24761" extrusionOk="0">
                  <a:moveTo>
                    <a:pt x="39530" y="21180"/>
                  </a:moveTo>
                  <a:lnTo>
                    <a:pt x="39649" y="21193"/>
                  </a:lnTo>
                  <a:lnTo>
                    <a:pt x="39767" y="21207"/>
                  </a:lnTo>
                  <a:lnTo>
                    <a:pt x="39886" y="21233"/>
                  </a:lnTo>
                  <a:lnTo>
                    <a:pt x="39991" y="21272"/>
                  </a:lnTo>
                  <a:lnTo>
                    <a:pt x="40096" y="21325"/>
                  </a:lnTo>
                  <a:lnTo>
                    <a:pt x="40202" y="21391"/>
                  </a:lnTo>
                  <a:lnTo>
                    <a:pt x="40294" y="21457"/>
                  </a:lnTo>
                  <a:lnTo>
                    <a:pt x="40373" y="21536"/>
                  </a:lnTo>
                  <a:lnTo>
                    <a:pt x="40452" y="21615"/>
                  </a:lnTo>
                  <a:lnTo>
                    <a:pt x="40517" y="21707"/>
                  </a:lnTo>
                  <a:lnTo>
                    <a:pt x="40583" y="21812"/>
                  </a:lnTo>
                  <a:lnTo>
                    <a:pt x="40636" y="21917"/>
                  </a:lnTo>
                  <a:lnTo>
                    <a:pt x="40675" y="22023"/>
                  </a:lnTo>
                  <a:lnTo>
                    <a:pt x="40702" y="22141"/>
                  </a:lnTo>
                  <a:lnTo>
                    <a:pt x="40728" y="22260"/>
                  </a:lnTo>
                  <a:lnTo>
                    <a:pt x="40728" y="22378"/>
                  </a:lnTo>
                  <a:lnTo>
                    <a:pt x="40728" y="22497"/>
                  </a:lnTo>
                  <a:lnTo>
                    <a:pt x="40702" y="22615"/>
                  </a:lnTo>
                  <a:lnTo>
                    <a:pt x="40675" y="22734"/>
                  </a:lnTo>
                  <a:lnTo>
                    <a:pt x="40636" y="22839"/>
                  </a:lnTo>
                  <a:lnTo>
                    <a:pt x="40583" y="22944"/>
                  </a:lnTo>
                  <a:lnTo>
                    <a:pt x="40517" y="23049"/>
                  </a:lnTo>
                  <a:lnTo>
                    <a:pt x="40452" y="23142"/>
                  </a:lnTo>
                  <a:lnTo>
                    <a:pt x="40373" y="23221"/>
                  </a:lnTo>
                  <a:lnTo>
                    <a:pt x="40294" y="23300"/>
                  </a:lnTo>
                  <a:lnTo>
                    <a:pt x="40202" y="23365"/>
                  </a:lnTo>
                  <a:lnTo>
                    <a:pt x="40096" y="23431"/>
                  </a:lnTo>
                  <a:lnTo>
                    <a:pt x="39991" y="23484"/>
                  </a:lnTo>
                  <a:lnTo>
                    <a:pt x="39886" y="23523"/>
                  </a:lnTo>
                  <a:lnTo>
                    <a:pt x="39767" y="23550"/>
                  </a:lnTo>
                  <a:lnTo>
                    <a:pt x="39649" y="23576"/>
                  </a:lnTo>
                  <a:lnTo>
                    <a:pt x="39412" y="23576"/>
                  </a:lnTo>
                  <a:lnTo>
                    <a:pt x="39293" y="23550"/>
                  </a:lnTo>
                  <a:lnTo>
                    <a:pt x="39175" y="23523"/>
                  </a:lnTo>
                  <a:lnTo>
                    <a:pt x="39069" y="23484"/>
                  </a:lnTo>
                  <a:lnTo>
                    <a:pt x="38964" y="23431"/>
                  </a:lnTo>
                  <a:lnTo>
                    <a:pt x="38859" y="23365"/>
                  </a:lnTo>
                  <a:lnTo>
                    <a:pt x="38767" y="23300"/>
                  </a:lnTo>
                  <a:lnTo>
                    <a:pt x="38688" y="23221"/>
                  </a:lnTo>
                  <a:lnTo>
                    <a:pt x="38609" y="23142"/>
                  </a:lnTo>
                  <a:lnTo>
                    <a:pt x="38543" y="23049"/>
                  </a:lnTo>
                  <a:lnTo>
                    <a:pt x="38477" y="22944"/>
                  </a:lnTo>
                  <a:lnTo>
                    <a:pt x="38424" y="22839"/>
                  </a:lnTo>
                  <a:lnTo>
                    <a:pt x="38385" y="22734"/>
                  </a:lnTo>
                  <a:lnTo>
                    <a:pt x="38359" y="22615"/>
                  </a:lnTo>
                  <a:lnTo>
                    <a:pt x="38345" y="22497"/>
                  </a:lnTo>
                  <a:lnTo>
                    <a:pt x="38332" y="22378"/>
                  </a:lnTo>
                  <a:lnTo>
                    <a:pt x="38345" y="22260"/>
                  </a:lnTo>
                  <a:lnTo>
                    <a:pt x="38359" y="22141"/>
                  </a:lnTo>
                  <a:lnTo>
                    <a:pt x="38385" y="22023"/>
                  </a:lnTo>
                  <a:lnTo>
                    <a:pt x="38424" y="21917"/>
                  </a:lnTo>
                  <a:lnTo>
                    <a:pt x="38477" y="21812"/>
                  </a:lnTo>
                  <a:lnTo>
                    <a:pt x="38543" y="21707"/>
                  </a:lnTo>
                  <a:lnTo>
                    <a:pt x="38609" y="21615"/>
                  </a:lnTo>
                  <a:lnTo>
                    <a:pt x="38688" y="21536"/>
                  </a:lnTo>
                  <a:lnTo>
                    <a:pt x="38767" y="21457"/>
                  </a:lnTo>
                  <a:lnTo>
                    <a:pt x="38859" y="21391"/>
                  </a:lnTo>
                  <a:lnTo>
                    <a:pt x="38964" y="21325"/>
                  </a:lnTo>
                  <a:lnTo>
                    <a:pt x="39069" y="21272"/>
                  </a:lnTo>
                  <a:lnTo>
                    <a:pt x="39175" y="21233"/>
                  </a:lnTo>
                  <a:lnTo>
                    <a:pt x="39293" y="21207"/>
                  </a:lnTo>
                  <a:lnTo>
                    <a:pt x="39412" y="21193"/>
                  </a:lnTo>
                  <a:lnTo>
                    <a:pt x="39530" y="21180"/>
                  </a:lnTo>
                  <a:close/>
                  <a:moveTo>
                    <a:pt x="0" y="0"/>
                  </a:moveTo>
                  <a:lnTo>
                    <a:pt x="0" y="13914"/>
                  </a:lnTo>
                  <a:lnTo>
                    <a:pt x="30276" y="13914"/>
                  </a:lnTo>
                  <a:lnTo>
                    <a:pt x="37503" y="21141"/>
                  </a:lnTo>
                  <a:lnTo>
                    <a:pt x="37424" y="21272"/>
                  </a:lnTo>
                  <a:lnTo>
                    <a:pt x="37358" y="21417"/>
                  </a:lnTo>
                  <a:lnTo>
                    <a:pt x="37292" y="21575"/>
                  </a:lnTo>
                  <a:lnTo>
                    <a:pt x="37240" y="21720"/>
                  </a:lnTo>
                  <a:lnTo>
                    <a:pt x="37200" y="21878"/>
                  </a:lnTo>
                  <a:lnTo>
                    <a:pt x="37174" y="22049"/>
                  </a:lnTo>
                  <a:lnTo>
                    <a:pt x="37161" y="22207"/>
                  </a:lnTo>
                  <a:lnTo>
                    <a:pt x="37148" y="22378"/>
                  </a:lnTo>
                  <a:lnTo>
                    <a:pt x="37161" y="22628"/>
                  </a:lnTo>
                  <a:lnTo>
                    <a:pt x="37200" y="22852"/>
                  </a:lnTo>
                  <a:lnTo>
                    <a:pt x="37266" y="23089"/>
                  </a:lnTo>
                  <a:lnTo>
                    <a:pt x="37345" y="23300"/>
                  </a:lnTo>
                  <a:lnTo>
                    <a:pt x="37437" y="23510"/>
                  </a:lnTo>
                  <a:lnTo>
                    <a:pt x="37556" y="23708"/>
                  </a:lnTo>
                  <a:lnTo>
                    <a:pt x="37700" y="23892"/>
                  </a:lnTo>
                  <a:lnTo>
                    <a:pt x="37845" y="24063"/>
                  </a:lnTo>
                  <a:lnTo>
                    <a:pt x="38016" y="24208"/>
                  </a:lnTo>
                  <a:lnTo>
                    <a:pt x="38201" y="24353"/>
                  </a:lnTo>
                  <a:lnTo>
                    <a:pt x="38398" y="24471"/>
                  </a:lnTo>
                  <a:lnTo>
                    <a:pt x="38609" y="24576"/>
                  </a:lnTo>
                  <a:lnTo>
                    <a:pt x="38819" y="24655"/>
                  </a:lnTo>
                  <a:lnTo>
                    <a:pt x="39056" y="24708"/>
                  </a:lnTo>
                  <a:lnTo>
                    <a:pt x="39293" y="24748"/>
                  </a:lnTo>
                  <a:lnTo>
                    <a:pt x="39530" y="24761"/>
                  </a:lnTo>
                  <a:lnTo>
                    <a:pt x="39780" y="24748"/>
                  </a:lnTo>
                  <a:lnTo>
                    <a:pt x="40004" y="24708"/>
                  </a:lnTo>
                  <a:lnTo>
                    <a:pt x="40241" y="24655"/>
                  </a:lnTo>
                  <a:lnTo>
                    <a:pt x="40452" y="24576"/>
                  </a:lnTo>
                  <a:lnTo>
                    <a:pt x="40662" y="24471"/>
                  </a:lnTo>
                  <a:lnTo>
                    <a:pt x="40860" y="24353"/>
                  </a:lnTo>
                  <a:lnTo>
                    <a:pt x="41044" y="24208"/>
                  </a:lnTo>
                  <a:lnTo>
                    <a:pt x="41215" y="24063"/>
                  </a:lnTo>
                  <a:lnTo>
                    <a:pt x="41360" y="23892"/>
                  </a:lnTo>
                  <a:lnTo>
                    <a:pt x="41505" y="23708"/>
                  </a:lnTo>
                  <a:lnTo>
                    <a:pt x="41623" y="23510"/>
                  </a:lnTo>
                  <a:lnTo>
                    <a:pt x="41728" y="23300"/>
                  </a:lnTo>
                  <a:lnTo>
                    <a:pt x="41807" y="23089"/>
                  </a:lnTo>
                  <a:lnTo>
                    <a:pt x="41860" y="22852"/>
                  </a:lnTo>
                  <a:lnTo>
                    <a:pt x="41900" y="22628"/>
                  </a:lnTo>
                  <a:lnTo>
                    <a:pt x="41913" y="22378"/>
                  </a:lnTo>
                  <a:lnTo>
                    <a:pt x="41900" y="22141"/>
                  </a:lnTo>
                  <a:lnTo>
                    <a:pt x="41860" y="21904"/>
                  </a:lnTo>
                  <a:lnTo>
                    <a:pt x="41807" y="21667"/>
                  </a:lnTo>
                  <a:lnTo>
                    <a:pt x="41728" y="21457"/>
                  </a:lnTo>
                  <a:lnTo>
                    <a:pt x="41623" y="21246"/>
                  </a:lnTo>
                  <a:lnTo>
                    <a:pt x="41505" y="21049"/>
                  </a:lnTo>
                  <a:lnTo>
                    <a:pt x="41360" y="20864"/>
                  </a:lnTo>
                  <a:lnTo>
                    <a:pt x="41215" y="20693"/>
                  </a:lnTo>
                  <a:lnTo>
                    <a:pt x="41044" y="20548"/>
                  </a:lnTo>
                  <a:lnTo>
                    <a:pt x="40860" y="20404"/>
                  </a:lnTo>
                  <a:lnTo>
                    <a:pt x="40662" y="20285"/>
                  </a:lnTo>
                  <a:lnTo>
                    <a:pt x="40452" y="20193"/>
                  </a:lnTo>
                  <a:lnTo>
                    <a:pt x="40241" y="20114"/>
                  </a:lnTo>
                  <a:lnTo>
                    <a:pt x="40004" y="20048"/>
                  </a:lnTo>
                  <a:lnTo>
                    <a:pt x="39780" y="20009"/>
                  </a:lnTo>
                  <a:lnTo>
                    <a:pt x="39530" y="19996"/>
                  </a:lnTo>
                  <a:lnTo>
                    <a:pt x="39372" y="20009"/>
                  </a:lnTo>
                  <a:lnTo>
                    <a:pt x="39214" y="20022"/>
                  </a:lnTo>
                  <a:lnTo>
                    <a:pt x="39056" y="20048"/>
                  </a:lnTo>
                  <a:lnTo>
                    <a:pt x="38912" y="20088"/>
                  </a:lnTo>
                  <a:lnTo>
                    <a:pt x="38767" y="20127"/>
                  </a:lnTo>
                  <a:lnTo>
                    <a:pt x="38622" y="20180"/>
                  </a:lnTo>
                  <a:lnTo>
                    <a:pt x="38477" y="20246"/>
                  </a:lnTo>
                  <a:lnTo>
                    <a:pt x="38345" y="20311"/>
                  </a:lnTo>
                  <a:lnTo>
                    <a:pt x="30763" y="12729"/>
                  </a:lnTo>
                  <a:lnTo>
                    <a:pt x="1185" y="12729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4481975" y="1997075"/>
              <a:ext cx="863225" cy="642425"/>
            </a:xfrm>
            <a:custGeom>
              <a:avLst/>
              <a:gdLst/>
              <a:ahLst/>
              <a:cxnLst/>
              <a:rect l="l" t="t" r="r" b="b"/>
              <a:pathLst>
                <a:path w="34529" h="25697" extrusionOk="0">
                  <a:moveTo>
                    <a:pt x="32146" y="22116"/>
                  </a:moveTo>
                  <a:lnTo>
                    <a:pt x="32278" y="22129"/>
                  </a:lnTo>
                  <a:lnTo>
                    <a:pt x="32396" y="22142"/>
                  </a:lnTo>
                  <a:lnTo>
                    <a:pt x="32501" y="22168"/>
                  </a:lnTo>
                  <a:lnTo>
                    <a:pt x="32620" y="22208"/>
                  </a:lnTo>
                  <a:lnTo>
                    <a:pt x="32725" y="22260"/>
                  </a:lnTo>
                  <a:lnTo>
                    <a:pt x="32817" y="22326"/>
                  </a:lnTo>
                  <a:lnTo>
                    <a:pt x="32910" y="22392"/>
                  </a:lnTo>
                  <a:lnTo>
                    <a:pt x="33002" y="22471"/>
                  </a:lnTo>
                  <a:lnTo>
                    <a:pt x="33068" y="22550"/>
                  </a:lnTo>
                  <a:lnTo>
                    <a:pt x="33146" y="22642"/>
                  </a:lnTo>
                  <a:lnTo>
                    <a:pt x="33199" y="22748"/>
                  </a:lnTo>
                  <a:lnTo>
                    <a:pt x="33252" y="22853"/>
                  </a:lnTo>
                  <a:lnTo>
                    <a:pt x="33291" y="22958"/>
                  </a:lnTo>
                  <a:lnTo>
                    <a:pt x="33318" y="23077"/>
                  </a:lnTo>
                  <a:lnTo>
                    <a:pt x="33344" y="23195"/>
                  </a:lnTo>
                  <a:lnTo>
                    <a:pt x="33344" y="23314"/>
                  </a:lnTo>
                  <a:lnTo>
                    <a:pt x="33344" y="23432"/>
                  </a:lnTo>
                  <a:lnTo>
                    <a:pt x="33318" y="23551"/>
                  </a:lnTo>
                  <a:lnTo>
                    <a:pt x="33291" y="23669"/>
                  </a:lnTo>
                  <a:lnTo>
                    <a:pt x="33252" y="23774"/>
                  </a:lnTo>
                  <a:lnTo>
                    <a:pt x="33199" y="23880"/>
                  </a:lnTo>
                  <a:lnTo>
                    <a:pt x="33146" y="23985"/>
                  </a:lnTo>
                  <a:lnTo>
                    <a:pt x="33068" y="24077"/>
                  </a:lnTo>
                  <a:lnTo>
                    <a:pt x="33002" y="24156"/>
                  </a:lnTo>
                  <a:lnTo>
                    <a:pt x="32910" y="24235"/>
                  </a:lnTo>
                  <a:lnTo>
                    <a:pt x="32817" y="24301"/>
                  </a:lnTo>
                  <a:lnTo>
                    <a:pt x="32725" y="24367"/>
                  </a:lnTo>
                  <a:lnTo>
                    <a:pt x="32620" y="24419"/>
                  </a:lnTo>
                  <a:lnTo>
                    <a:pt x="32501" y="24459"/>
                  </a:lnTo>
                  <a:lnTo>
                    <a:pt x="32396" y="24485"/>
                  </a:lnTo>
                  <a:lnTo>
                    <a:pt x="32278" y="24511"/>
                  </a:lnTo>
                  <a:lnTo>
                    <a:pt x="32028" y="24511"/>
                  </a:lnTo>
                  <a:lnTo>
                    <a:pt x="31896" y="24485"/>
                  </a:lnTo>
                  <a:lnTo>
                    <a:pt x="31777" y="24459"/>
                  </a:lnTo>
                  <a:lnTo>
                    <a:pt x="31672" y="24406"/>
                  </a:lnTo>
                  <a:lnTo>
                    <a:pt x="31567" y="24353"/>
                  </a:lnTo>
                  <a:lnTo>
                    <a:pt x="31462" y="24288"/>
                  </a:lnTo>
                  <a:lnTo>
                    <a:pt x="31369" y="24222"/>
                  </a:lnTo>
                  <a:lnTo>
                    <a:pt x="31277" y="24130"/>
                  </a:lnTo>
                  <a:lnTo>
                    <a:pt x="31409" y="24130"/>
                  </a:lnTo>
                  <a:lnTo>
                    <a:pt x="31409" y="22958"/>
                  </a:lnTo>
                  <a:lnTo>
                    <a:pt x="31001" y="22958"/>
                  </a:lnTo>
                  <a:lnTo>
                    <a:pt x="31080" y="22774"/>
                  </a:lnTo>
                  <a:lnTo>
                    <a:pt x="31172" y="22616"/>
                  </a:lnTo>
                  <a:lnTo>
                    <a:pt x="31290" y="22471"/>
                  </a:lnTo>
                  <a:lnTo>
                    <a:pt x="31435" y="22353"/>
                  </a:lnTo>
                  <a:lnTo>
                    <a:pt x="31593" y="22260"/>
                  </a:lnTo>
                  <a:lnTo>
                    <a:pt x="31764" y="22182"/>
                  </a:lnTo>
                  <a:lnTo>
                    <a:pt x="31949" y="22129"/>
                  </a:lnTo>
                  <a:lnTo>
                    <a:pt x="32054" y="22116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5494" y="1186"/>
                  </a:lnTo>
                  <a:lnTo>
                    <a:pt x="15494" y="24130"/>
                  </a:lnTo>
                  <a:lnTo>
                    <a:pt x="29921" y="24130"/>
                  </a:lnTo>
                  <a:lnTo>
                    <a:pt x="29987" y="24301"/>
                  </a:lnTo>
                  <a:lnTo>
                    <a:pt x="30066" y="24459"/>
                  </a:lnTo>
                  <a:lnTo>
                    <a:pt x="30158" y="24617"/>
                  </a:lnTo>
                  <a:lnTo>
                    <a:pt x="30264" y="24762"/>
                  </a:lnTo>
                  <a:lnTo>
                    <a:pt x="30382" y="24893"/>
                  </a:lnTo>
                  <a:lnTo>
                    <a:pt x="30501" y="25025"/>
                  </a:lnTo>
                  <a:lnTo>
                    <a:pt x="30632" y="25143"/>
                  </a:lnTo>
                  <a:lnTo>
                    <a:pt x="30777" y="25249"/>
                  </a:lnTo>
                  <a:lnTo>
                    <a:pt x="30922" y="25354"/>
                  </a:lnTo>
                  <a:lnTo>
                    <a:pt x="31080" y="25446"/>
                  </a:lnTo>
                  <a:lnTo>
                    <a:pt x="31251" y="25512"/>
                  </a:lnTo>
                  <a:lnTo>
                    <a:pt x="31422" y="25578"/>
                  </a:lnTo>
                  <a:lnTo>
                    <a:pt x="31593" y="25630"/>
                  </a:lnTo>
                  <a:lnTo>
                    <a:pt x="31777" y="25670"/>
                  </a:lnTo>
                  <a:lnTo>
                    <a:pt x="31962" y="25683"/>
                  </a:lnTo>
                  <a:lnTo>
                    <a:pt x="32146" y="25696"/>
                  </a:lnTo>
                  <a:lnTo>
                    <a:pt x="32396" y="25683"/>
                  </a:lnTo>
                  <a:lnTo>
                    <a:pt x="32633" y="25644"/>
                  </a:lnTo>
                  <a:lnTo>
                    <a:pt x="32857" y="25591"/>
                  </a:lnTo>
                  <a:lnTo>
                    <a:pt x="33068" y="25512"/>
                  </a:lnTo>
                  <a:lnTo>
                    <a:pt x="33278" y="25407"/>
                  </a:lnTo>
                  <a:lnTo>
                    <a:pt x="33476" y="25288"/>
                  </a:lnTo>
                  <a:lnTo>
                    <a:pt x="33660" y="25143"/>
                  </a:lnTo>
                  <a:lnTo>
                    <a:pt x="33831" y="24999"/>
                  </a:lnTo>
                  <a:lnTo>
                    <a:pt x="33989" y="24827"/>
                  </a:lnTo>
                  <a:lnTo>
                    <a:pt x="34121" y="24643"/>
                  </a:lnTo>
                  <a:lnTo>
                    <a:pt x="34239" y="24446"/>
                  </a:lnTo>
                  <a:lnTo>
                    <a:pt x="34344" y="24235"/>
                  </a:lnTo>
                  <a:lnTo>
                    <a:pt x="34423" y="24024"/>
                  </a:lnTo>
                  <a:lnTo>
                    <a:pt x="34476" y="23787"/>
                  </a:lnTo>
                  <a:lnTo>
                    <a:pt x="34515" y="23551"/>
                  </a:lnTo>
                  <a:lnTo>
                    <a:pt x="34529" y="23314"/>
                  </a:lnTo>
                  <a:lnTo>
                    <a:pt x="34515" y="23077"/>
                  </a:lnTo>
                  <a:lnTo>
                    <a:pt x="34476" y="22840"/>
                  </a:lnTo>
                  <a:lnTo>
                    <a:pt x="34423" y="22603"/>
                  </a:lnTo>
                  <a:lnTo>
                    <a:pt x="34344" y="22392"/>
                  </a:lnTo>
                  <a:lnTo>
                    <a:pt x="34239" y="22182"/>
                  </a:lnTo>
                  <a:lnTo>
                    <a:pt x="34121" y="21984"/>
                  </a:lnTo>
                  <a:lnTo>
                    <a:pt x="33989" y="21800"/>
                  </a:lnTo>
                  <a:lnTo>
                    <a:pt x="33831" y="21629"/>
                  </a:lnTo>
                  <a:lnTo>
                    <a:pt x="33660" y="21484"/>
                  </a:lnTo>
                  <a:lnTo>
                    <a:pt x="33476" y="21339"/>
                  </a:lnTo>
                  <a:lnTo>
                    <a:pt x="33278" y="21221"/>
                  </a:lnTo>
                  <a:lnTo>
                    <a:pt x="33068" y="21128"/>
                  </a:lnTo>
                  <a:lnTo>
                    <a:pt x="32857" y="21036"/>
                  </a:lnTo>
                  <a:lnTo>
                    <a:pt x="32633" y="20984"/>
                  </a:lnTo>
                  <a:lnTo>
                    <a:pt x="32396" y="20944"/>
                  </a:lnTo>
                  <a:lnTo>
                    <a:pt x="32146" y="20931"/>
                  </a:lnTo>
                  <a:lnTo>
                    <a:pt x="31922" y="20944"/>
                  </a:lnTo>
                  <a:lnTo>
                    <a:pt x="31712" y="20970"/>
                  </a:lnTo>
                  <a:lnTo>
                    <a:pt x="31501" y="21023"/>
                  </a:lnTo>
                  <a:lnTo>
                    <a:pt x="31304" y="21089"/>
                  </a:lnTo>
                  <a:lnTo>
                    <a:pt x="31106" y="21168"/>
                  </a:lnTo>
                  <a:lnTo>
                    <a:pt x="30922" y="21273"/>
                  </a:lnTo>
                  <a:lnTo>
                    <a:pt x="30751" y="21392"/>
                  </a:lnTo>
                  <a:lnTo>
                    <a:pt x="30593" y="21523"/>
                  </a:lnTo>
                  <a:lnTo>
                    <a:pt x="30448" y="21655"/>
                  </a:lnTo>
                  <a:lnTo>
                    <a:pt x="30303" y="21813"/>
                  </a:lnTo>
                  <a:lnTo>
                    <a:pt x="30185" y="21984"/>
                  </a:lnTo>
                  <a:lnTo>
                    <a:pt x="30066" y="22155"/>
                  </a:lnTo>
                  <a:lnTo>
                    <a:pt x="29974" y="22339"/>
                  </a:lnTo>
                  <a:lnTo>
                    <a:pt x="29895" y="22537"/>
                  </a:lnTo>
                  <a:lnTo>
                    <a:pt x="29842" y="22748"/>
                  </a:lnTo>
                  <a:lnTo>
                    <a:pt x="29803" y="22958"/>
                  </a:lnTo>
                  <a:lnTo>
                    <a:pt x="16679" y="22958"/>
                  </a:lnTo>
                  <a:lnTo>
                    <a:pt x="1667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5823350" y="1374775"/>
              <a:ext cx="554850" cy="548300"/>
            </a:xfrm>
            <a:custGeom>
              <a:avLst/>
              <a:gdLst/>
              <a:ahLst/>
              <a:cxnLst/>
              <a:rect l="l" t="t" r="r" b="b"/>
              <a:pathLst>
                <a:path w="22194" h="21932" extrusionOk="0">
                  <a:moveTo>
                    <a:pt x="2383" y="1186"/>
                  </a:moveTo>
                  <a:lnTo>
                    <a:pt x="2501" y="1199"/>
                  </a:lnTo>
                  <a:lnTo>
                    <a:pt x="2620" y="1212"/>
                  </a:lnTo>
                  <a:lnTo>
                    <a:pt x="2738" y="1238"/>
                  </a:lnTo>
                  <a:lnTo>
                    <a:pt x="2844" y="1278"/>
                  </a:lnTo>
                  <a:lnTo>
                    <a:pt x="2949" y="1330"/>
                  </a:lnTo>
                  <a:lnTo>
                    <a:pt x="3054" y="1396"/>
                  </a:lnTo>
                  <a:lnTo>
                    <a:pt x="3146" y="1462"/>
                  </a:lnTo>
                  <a:lnTo>
                    <a:pt x="3225" y="1541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4" y="2146"/>
                  </a:lnTo>
                  <a:lnTo>
                    <a:pt x="3581" y="2265"/>
                  </a:lnTo>
                  <a:lnTo>
                    <a:pt x="3581" y="2383"/>
                  </a:lnTo>
                  <a:lnTo>
                    <a:pt x="3581" y="2502"/>
                  </a:lnTo>
                  <a:lnTo>
                    <a:pt x="3554" y="2620"/>
                  </a:lnTo>
                  <a:lnTo>
                    <a:pt x="3528" y="2739"/>
                  </a:lnTo>
                  <a:lnTo>
                    <a:pt x="3489" y="2857"/>
                  </a:lnTo>
                  <a:lnTo>
                    <a:pt x="3436" y="2949"/>
                  </a:lnTo>
                  <a:lnTo>
                    <a:pt x="3383" y="3055"/>
                  </a:lnTo>
                  <a:lnTo>
                    <a:pt x="3304" y="3147"/>
                  </a:lnTo>
                  <a:lnTo>
                    <a:pt x="3225" y="3226"/>
                  </a:lnTo>
                  <a:lnTo>
                    <a:pt x="3146" y="3305"/>
                  </a:lnTo>
                  <a:lnTo>
                    <a:pt x="3054" y="3384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38" y="3529"/>
                  </a:lnTo>
                  <a:lnTo>
                    <a:pt x="2620" y="3555"/>
                  </a:lnTo>
                  <a:lnTo>
                    <a:pt x="2501" y="3581"/>
                  </a:lnTo>
                  <a:lnTo>
                    <a:pt x="2264" y="3581"/>
                  </a:lnTo>
                  <a:lnTo>
                    <a:pt x="2146" y="3555"/>
                  </a:lnTo>
                  <a:lnTo>
                    <a:pt x="2027" y="3529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1" y="3384"/>
                  </a:lnTo>
                  <a:lnTo>
                    <a:pt x="1619" y="3305"/>
                  </a:lnTo>
                  <a:lnTo>
                    <a:pt x="1540" y="3226"/>
                  </a:lnTo>
                  <a:lnTo>
                    <a:pt x="1461" y="3147"/>
                  </a:lnTo>
                  <a:lnTo>
                    <a:pt x="1396" y="3055"/>
                  </a:lnTo>
                  <a:lnTo>
                    <a:pt x="1330" y="2949"/>
                  </a:lnTo>
                  <a:lnTo>
                    <a:pt x="1277" y="2857"/>
                  </a:lnTo>
                  <a:lnTo>
                    <a:pt x="1238" y="2739"/>
                  </a:lnTo>
                  <a:lnTo>
                    <a:pt x="1211" y="2620"/>
                  </a:lnTo>
                  <a:lnTo>
                    <a:pt x="1198" y="2502"/>
                  </a:lnTo>
                  <a:lnTo>
                    <a:pt x="1185" y="2383"/>
                  </a:lnTo>
                  <a:lnTo>
                    <a:pt x="1198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96" y="1712"/>
                  </a:lnTo>
                  <a:lnTo>
                    <a:pt x="1461" y="1620"/>
                  </a:lnTo>
                  <a:lnTo>
                    <a:pt x="1540" y="1541"/>
                  </a:lnTo>
                  <a:lnTo>
                    <a:pt x="1619" y="1462"/>
                  </a:lnTo>
                  <a:lnTo>
                    <a:pt x="1711" y="1396"/>
                  </a:lnTo>
                  <a:lnTo>
                    <a:pt x="1817" y="1330"/>
                  </a:lnTo>
                  <a:lnTo>
                    <a:pt x="1922" y="1278"/>
                  </a:lnTo>
                  <a:lnTo>
                    <a:pt x="2027" y="1238"/>
                  </a:lnTo>
                  <a:lnTo>
                    <a:pt x="2146" y="1212"/>
                  </a:lnTo>
                  <a:lnTo>
                    <a:pt x="2264" y="1199"/>
                  </a:lnTo>
                  <a:lnTo>
                    <a:pt x="2383" y="1186"/>
                  </a:lnTo>
                  <a:close/>
                  <a:moveTo>
                    <a:pt x="19930" y="18351"/>
                  </a:moveTo>
                  <a:lnTo>
                    <a:pt x="20048" y="18377"/>
                  </a:lnTo>
                  <a:lnTo>
                    <a:pt x="20167" y="18403"/>
                  </a:lnTo>
                  <a:lnTo>
                    <a:pt x="20272" y="18443"/>
                  </a:lnTo>
                  <a:lnTo>
                    <a:pt x="20377" y="18496"/>
                  </a:lnTo>
                  <a:lnTo>
                    <a:pt x="20483" y="18561"/>
                  </a:lnTo>
                  <a:lnTo>
                    <a:pt x="20575" y="18627"/>
                  </a:lnTo>
                  <a:lnTo>
                    <a:pt x="20654" y="18706"/>
                  </a:lnTo>
                  <a:lnTo>
                    <a:pt x="20733" y="18785"/>
                  </a:lnTo>
                  <a:lnTo>
                    <a:pt x="20799" y="18877"/>
                  </a:lnTo>
                  <a:lnTo>
                    <a:pt x="20864" y="18983"/>
                  </a:lnTo>
                  <a:lnTo>
                    <a:pt x="20917" y="19088"/>
                  </a:lnTo>
                  <a:lnTo>
                    <a:pt x="20956" y="19193"/>
                  </a:lnTo>
                  <a:lnTo>
                    <a:pt x="20983" y="19312"/>
                  </a:lnTo>
                  <a:lnTo>
                    <a:pt x="20996" y="19430"/>
                  </a:lnTo>
                  <a:lnTo>
                    <a:pt x="21009" y="19549"/>
                  </a:lnTo>
                  <a:lnTo>
                    <a:pt x="20996" y="19667"/>
                  </a:lnTo>
                  <a:lnTo>
                    <a:pt x="20983" y="19786"/>
                  </a:lnTo>
                  <a:lnTo>
                    <a:pt x="20956" y="19904"/>
                  </a:lnTo>
                  <a:lnTo>
                    <a:pt x="20917" y="20009"/>
                  </a:lnTo>
                  <a:lnTo>
                    <a:pt x="20864" y="20115"/>
                  </a:lnTo>
                  <a:lnTo>
                    <a:pt x="20799" y="20220"/>
                  </a:lnTo>
                  <a:lnTo>
                    <a:pt x="20733" y="20312"/>
                  </a:lnTo>
                  <a:lnTo>
                    <a:pt x="20654" y="20391"/>
                  </a:lnTo>
                  <a:lnTo>
                    <a:pt x="20575" y="20470"/>
                  </a:lnTo>
                  <a:lnTo>
                    <a:pt x="20483" y="20536"/>
                  </a:lnTo>
                  <a:lnTo>
                    <a:pt x="20377" y="20602"/>
                  </a:lnTo>
                  <a:lnTo>
                    <a:pt x="20272" y="20654"/>
                  </a:lnTo>
                  <a:lnTo>
                    <a:pt x="20167" y="20694"/>
                  </a:lnTo>
                  <a:lnTo>
                    <a:pt x="20048" y="20720"/>
                  </a:lnTo>
                  <a:lnTo>
                    <a:pt x="19930" y="20733"/>
                  </a:lnTo>
                  <a:lnTo>
                    <a:pt x="19811" y="20746"/>
                  </a:lnTo>
                  <a:lnTo>
                    <a:pt x="19693" y="20733"/>
                  </a:lnTo>
                  <a:lnTo>
                    <a:pt x="19574" y="20720"/>
                  </a:lnTo>
                  <a:lnTo>
                    <a:pt x="19456" y="20694"/>
                  </a:lnTo>
                  <a:lnTo>
                    <a:pt x="19337" y="20654"/>
                  </a:lnTo>
                  <a:lnTo>
                    <a:pt x="19245" y="20602"/>
                  </a:lnTo>
                  <a:lnTo>
                    <a:pt x="19140" y="20536"/>
                  </a:lnTo>
                  <a:lnTo>
                    <a:pt x="19048" y="20470"/>
                  </a:lnTo>
                  <a:lnTo>
                    <a:pt x="18969" y="20391"/>
                  </a:lnTo>
                  <a:lnTo>
                    <a:pt x="18890" y="20312"/>
                  </a:lnTo>
                  <a:lnTo>
                    <a:pt x="18811" y="20220"/>
                  </a:lnTo>
                  <a:lnTo>
                    <a:pt x="18758" y="20115"/>
                  </a:lnTo>
                  <a:lnTo>
                    <a:pt x="18706" y="20009"/>
                  </a:lnTo>
                  <a:lnTo>
                    <a:pt x="18666" y="19904"/>
                  </a:lnTo>
                  <a:lnTo>
                    <a:pt x="18640" y="19786"/>
                  </a:lnTo>
                  <a:lnTo>
                    <a:pt x="18613" y="19667"/>
                  </a:lnTo>
                  <a:lnTo>
                    <a:pt x="18613" y="19549"/>
                  </a:lnTo>
                  <a:lnTo>
                    <a:pt x="18613" y="19430"/>
                  </a:lnTo>
                  <a:lnTo>
                    <a:pt x="18640" y="19312"/>
                  </a:lnTo>
                  <a:lnTo>
                    <a:pt x="18666" y="19193"/>
                  </a:lnTo>
                  <a:lnTo>
                    <a:pt x="18706" y="19088"/>
                  </a:lnTo>
                  <a:lnTo>
                    <a:pt x="18758" y="18983"/>
                  </a:lnTo>
                  <a:lnTo>
                    <a:pt x="18811" y="18877"/>
                  </a:lnTo>
                  <a:lnTo>
                    <a:pt x="18890" y="18785"/>
                  </a:lnTo>
                  <a:lnTo>
                    <a:pt x="18969" y="18706"/>
                  </a:lnTo>
                  <a:lnTo>
                    <a:pt x="19048" y="18627"/>
                  </a:lnTo>
                  <a:lnTo>
                    <a:pt x="19140" y="18561"/>
                  </a:lnTo>
                  <a:lnTo>
                    <a:pt x="19245" y="18496"/>
                  </a:lnTo>
                  <a:lnTo>
                    <a:pt x="19337" y="18443"/>
                  </a:lnTo>
                  <a:lnTo>
                    <a:pt x="19456" y="18403"/>
                  </a:lnTo>
                  <a:lnTo>
                    <a:pt x="19574" y="18377"/>
                  </a:lnTo>
                  <a:lnTo>
                    <a:pt x="19693" y="18351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53"/>
                  </a:lnTo>
                  <a:lnTo>
                    <a:pt x="1672" y="119"/>
                  </a:lnTo>
                  <a:lnTo>
                    <a:pt x="1461" y="198"/>
                  </a:lnTo>
                  <a:lnTo>
                    <a:pt x="1251" y="290"/>
                  </a:lnTo>
                  <a:lnTo>
                    <a:pt x="1053" y="409"/>
                  </a:lnTo>
                  <a:lnTo>
                    <a:pt x="869" y="554"/>
                  </a:lnTo>
                  <a:lnTo>
                    <a:pt x="698" y="698"/>
                  </a:lnTo>
                  <a:lnTo>
                    <a:pt x="553" y="870"/>
                  </a:lnTo>
                  <a:lnTo>
                    <a:pt x="408" y="1054"/>
                  </a:lnTo>
                  <a:lnTo>
                    <a:pt x="290" y="1251"/>
                  </a:lnTo>
                  <a:lnTo>
                    <a:pt x="198" y="1462"/>
                  </a:lnTo>
                  <a:lnTo>
                    <a:pt x="119" y="1673"/>
                  </a:lnTo>
                  <a:lnTo>
                    <a:pt x="53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13" y="2633"/>
                  </a:lnTo>
                  <a:lnTo>
                    <a:pt x="53" y="2870"/>
                  </a:lnTo>
                  <a:lnTo>
                    <a:pt x="119" y="3094"/>
                  </a:lnTo>
                  <a:lnTo>
                    <a:pt x="198" y="3305"/>
                  </a:lnTo>
                  <a:lnTo>
                    <a:pt x="290" y="3515"/>
                  </a:lnTo>
                  <a:lnTo>
                    <a:pt x="408" y="3713"/>
                  </a:lnTo>
                  <a:lnTo>
                    <a:pt x="553" y="3897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53" y="4358"/>
                  </a:lnTo>
                  <a:lnTo>
                    <a:pt x="1251" y="4476"/>
                  </a:lnTo>
                  <a:lnTo>
                    <a:pt x="1461" y="4582"/>
                  </a:lnTo>
                  <a:lnTo>
                    <a:pt x="1672" y="4661"/>
                  </a:lnTo>
                  <a:lnTo>
                    <a:pt x="1909" y="4713"/>
                  </a:lnTo>
                  <a:lnTo>
                    <a:pt x="2146" y="4753"/>
                  </a:lnTo>
                  <a:lnTo>
                    <a:pt x="2383" y="4766"/>
                  </a:lnTo>
                  <a:lnTo>
                    <a:pt x="2554" y="4753"/>
                  </a:lnTo>
                  <a:lnTo>
                    <a:pt x="2725" y="4740"/>
                  </a:lnTo>
                  <a:lnTo>
                    <a:pt x="2883" y="4713"/>
                  </a:lnTo>
                  <a:lnTo>
                    <a:pt x="3041" y="4674"/>
                  </a:lnTo>
                  <a:lnTo>
                    <a:pt x="3199" y="4621"/>
                  </a:lnTo>
                  <a:lnTo>
                    <a:pt x="3344" y="4555"/>
                  </a:lnTo>
                  <a:lnTo>
                    <a:pt x="3489" y="4490"/>
                  </a:lnTo>
                  <a:lnTo>
                    <a:pt x="3633" y="4411"/>
                  </a:lnTo>
                  <a:lnTo>
                    <a:pt x="17692" y="18469"/>
                  </a:lnTo>
                  <a:lnTo>
                    <a:pt x="17626" y="18588"/>
                  </a:lnTo>
                  <a:lnTo>
                    <a:pt x="17573" y="18719"/>
                  </a:lnTo>
                  <a:lnTo>
                    <a:pt x="17534" y="18851"/>
                  </a:lnTo>
                  <a:lnTo>
                    <a:pt x="17494" y="18983"/>
                  </a:lnTo>
                  <a:lnTo>
                    <a:pt x="17468" y="19127"/>
                  </a:lnTo>
                  <a:lnTo>
                    <a:pt x="17442" y="19259"/>
                  </a:lnTo>
                  <a:lnTo>
                    <a:pt x="17442" y="19404"/>
                  </a:lnTo>
                  <a:lnTo>
                    <a:pt x="17429" y="19549"/>
                  </a:lnTo>
                  <a:lnTo>
                    <a:pt x="17442" y="19786"/>
                  </a:lnTo>
                  <a:lnTo>
                    <a:pt x="17481" y="20022"/>
                  </a:lnTo>
                  <a:lnTo>
                    <a:pt x="17534" y="20259"/>
                  </a:lnTo>
                  <a:lnTo>
                    <a:pt x="17613" y="20470"/>
                  </a:lnTo>
                  <a:lnTo>
                    <a:pt x="17718" y="20681"/>
                  </a:lnTo>
                  <a:lnTo>
                    <a:pt x="17837" y="20878"/>
                  </a:lnTo>
                  <a:lnTo>
                    <a:pt x="17968" y="21062"/>
                  </a:lnTo>
                  <a:lnTo>
                    <a:pt x="18126" y="21234"/>
                  </a:lnTo>
                  <a:lnTo>
                    <a:pt x="18297" y="21378"/>
                  </a:lnTo>
                  <a:lnTo>
                    <a:pt x="18482" y="21523"/>
                  </a:lnTo>
                  <a:lnTo>
                    <a:pt x="18679" y="21642"/>
                  </a:lnTo>
                  <a:lnTo>
                    <a:pt x="18890" y="21734"/>
                  </a:lnTo>
                  <a:lnTo>
                    <a:pt x="19100" y="21826"/>
                  </a:lnTo>
                  <a:lnTo>
                    <a:pt x="19337" y="21879"/>
                  </a:lnTo>
                  <a:lnTo>
                    <a:pt x="19561" y="21918"/>
                  </a:lnTo>
                  <a:lnTo>
                    <a:pt x="19811" y="21931"/>
                  </a:lnTo>
                  <a:lnTo>
                    <a:pt x="20048" y="21918"/>
                  </a:lnTo>
                  <a:lnTo>
                    <a:pt x="20285" y="21879"/>
                  </a:lnTo>
                  <a:lnTo>
                    <a:pt x="20522" y="21826"/>
                  </a:lnTo>
                  <a:lnTo>
                    <a:pt x="20733" y="21734"/>
                  </a:lnTo>
                  <a:lnTo>
                    <a:pt x="20943" y="21642"/>
                  </a:lnTo>
                  <a:lnTo>
                    <a:pt x="21141" y="21523"/>
                  </a:lnTo>
                  <a:lnTo>
                    <a:pt x="21325" y="21378"/>
                  </a:lnTo>
                  <a:lnTo>
                    <a:pt x="21496" y="21234"/>
                  </a:lnTo>
                  <a:lnTo>
                    <a:pt x="21641" y="21062"/>
                  </a:lnTo>
                  <a:lnTo>
                    <a:pt x="21786" y="20878"/>
                  </a:lnTo>
                  <a:lnTo>
                    <a:pt x="21904" y="20681"/>
                  </a:lnTo>
                  <a:lnTo>
                    <a:pt x="21996" y="20470"/>
                  </a:lnTo>
                  <a:lnTo>
                    <a:pt x="22075" y="20259"/>
                  </a:lnTo>
                  <a:lnTo>
                    <a:pt x="22141" y="20022"/>
                  </a:lnTo>
                  <a:lnTo>
                    <a:pt x="22181" y="19786"/>
                  </a:lnTo>
                  <a:lnTo>
                    <a:pt x="22194" y="19549"/>
                  </a:lnTo>
                  <a:lnTo>
                    <a:pt x="22181" y="19298"/>
                  </a:lnTo>
                  <a:lnTo>
                    <a:pt x="22141" y="19075"/>
                  </a:lnTo>
                  <a:lnTo>
                    <a:pt x="22075" y="18838"/>
                  </a:lnTo>
                  <a:lnTo>
                    <a:pt x="21996" y="18627"/>
                  </a:lnTo>
                  <a:lnTo>
                    <a:pt x="21904" y="18417"/>
                  </a:lnTo>
                  <a:lnTo>
                    <a:pt x="21786" y="18219"/>
                  </a:lnTo>
                  <a:lnTo>
                    <a:pt x="21641" y="18035"/>
                  </a:lnTo>
                  <a:lnTo>
                    <a:pt x="21496" y="17864"/>
                  </a:lnTo>
                  <a:lnTo>
                    <a:pt x="21325" y="17719"/>
                  </a:lnTo>
                  <a:lnTo>
                    <a:pt x="21141" y="17574"/>
                  </a:lnTo>
                  <a:lnTo>
                    <a:pt x="20943" y="17456"/>
                  </a:lnTo>
                  <a:lnTo>
                    <a:pt x="20733" y="17350"/>
                  </a:lnTo>
                  <a:lnTo>
                    <a:pt x="20522" y="17271"/>
                  </a:lnTo>
                  <a:lnTo>
                    <a:pt x="20285" y="17219"/>
                  </a:lnTo>
                  <a:lnTo>
                    <a:pt x="20048" y="17179"/>
                  </a:lnTo>
                  <a:lnTo>
                    <a:pt x="19811" y="17166"/>
                  </a:lnTo>
                  <a:lnTo>
                    <a:pt x="19627" y="17179"/>
                  </a:lnTo>
                  <a:lnTo>
                    <a:pt x="19443" y="17192"/>
                  </a:lnTo>
                  <a:lnTo>
                    <a:pt x="19272" y="17232"/>
                  </a:lnTo>
                  <a:lnTo>
                    <a:pt x="19100" y="17284"/>
                  </a:lnTo>
                  <a:lnTo>
                    <a:pt x="18929" y="17337"/>
                  </a:lnTo>
                  <a:lnTo>
                    <a:pt x="18771" y="17403"/>
                  </a:lnTo>
                  <a:lnTo>
                    <a:pt x="18613" y="17495"/>
                  </a:lnTo>
                  <a:lnTo>
                    <a:pt x="18469" y="17587"/>
                  </a:lnTo>
                  <a:lnTo>
                    <a:pt x="4449" y="3555"/>
                  </a:lnTo>
                  <a:lnTo>
                    <a:pt x="4515" y="3423"/>
                  </a:lnTo>
                  <a:lnTo>
                    <a:pt x="4581" y="3292"/>
                  </a:lnTo>
                  <a:lnTo>
                    <a:pt x="4634" y="3147"/>
                  </a:lnTo>
                  <a:lnTo>
                    <a:pt x="4686" y="3002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5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73"/>
                  </a:lnTo>
                  <a:lnTo>
                    <a:pt x="4581" y="1462"/>
                  </a:lnTo>
                  <a:lnTo>
                    <a:pt x="4476" y="1251"/>
                  </a:lnTo>
                  <a:lnTo>
                    <a:pt x="4357" y="1054"/>
                  </a:lnTo>
                  <a:lnTo>
                    <a:pt x="4213" y="870"/>
                  </a:lnTo>
                  <a:lnTo>
                    <a:pt x="4068" y="698"/>
                  </a:lnTo>
                  <a:lnTo>
                    <a:pt x="3897" y="554"/>
                  </a:lnTo>
                  <a:lnTo>
                    <a:pt x="3712" y="409"/>
                  </a:lnTo>
                  <a:lnTo>
                    <a:pt x="3515" y="290"/>
                  </a:lnTo>
                  <a:lnTo>
                    <a:pt x="3304" y="198"/>
                  </a:lnTo>
                  <a:lnTo>
                    <a:pt x="3094" y="119"/>
                  </a:lnTo>
                  <a:lnTo>
                    <a:pt x="2857" y="53"/>
                  </a:lnTo>
                  <a:lnTo>
                    <a:pt x="2633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5554800" y="2456500"/>
              <a:ext cx="1028750" cy="321200"/>
            </a:xfrm>
            <a:custGeom>
              <a:avLst/>
              <a:gdLst/>
              <a:ahLst/>
              <a:cxnLst/>
              <a:rect l="l" t="t" r="r" b="b"/>
              <a:pathLst>
                <a:path w="41150" h="12848" extrusionOk="0">
                  <a:moveTo>
                    <a:pt x="38767" y="1185"/>
                  </a:moveTo>
                  <a:lnTo>
                    <a:pt x="38886" y="1198"/>
                  </a:lnTo>
                  <a:lnTo>
                    <a:pt x="39004" y="1211"/>
                  </a:lnTo>
                  <a:lnTo>
                    <a:pt x="39123" y="1238"/>
                  </a:lnTo>
                  <a:lnTo>
                    <a:pt x="39228" y="1277"/>
                  </a:lnTo>
                  <a:lnTo>
                    <a:pt x="39333" y="1330"/>
                  </a:lnTo>
                  <a:lnTo>
                    <a:pt x="39439" y="1396"/>
                  </a:lnTo>
                  <a:lnTo>
                    <a:pt x="39531" y="1461"/>
                  </a:lnTo>
                  <a:lnTo>
                    <a:pt x="39610" y="1540"/>
                  </a:lnTo>
                  <a:lnTo>
                    <a:pt x="39689" y="1619"/>
                  </a:lnTo>
                  <a:lnTo>
                    <a:pt x="39755" y="1712"/>
                  </a:lnTo>
                  <a:lnTo>
                    <a:pt x="39820" y="1817"/>
                  </a:lnTo>
                  <a:lnTo>
                    <a:pt x="39873" y="1922"/>
                  </a:lnTo>
                  <a:lnTo>
                    <a:pt x="39912" y="2027"/>
                  </a:lnTo>
                  <a:lnTo>
                    <a:pt x="39939" y="2146"/>
                  </a:lnTo>
                  <a:lnTo>
                    <a:pt x="39952" y="2264"/>
                  </a:lnTo>
                  <a:lnTo>
                    <a:pt x="39965" y="2383"/>
                  </a:lnTo>
                  <a:lnTo>
                    <a:pt x="39952" y="2501"/>
                  </a:lnTo>
                  <a:lnTo>
                    <a:pt x="39939" y="2620"/>
                  </a:lnTo>
                  <a:lnTo>
                    <a:pt x="39912" y="2738"/>
                  </a:lnTo>
                  <a:lnTo>
                    <a:pt x="39873" y="2857"/>
                  </a:lnTo>
                  <a:lnTo>
                    <a:pt x="39820" y="2962"/>
                  </a:lnTo>
                  <a:lnTo>
                    <a:pt x="39755" y="3054"/>
                  </a:lnTo>
                  <a:lnTo>
                    <a:pt x="39689" y="3146"/>
                  </a:lnTo>
                  <a:lnTo>
                    <a:pt x="39610" y="3225"/>
                  </a:lnTo>
                  <a:lnTo>
                    <a:pt x="39531" y="3304"/>
                  </a:lnTo>
                  <a:lnTo>
                    <a:pt x="39439" y="3383"/>
                  </a:lnTo>
                  <a:lnTo>
                    <a:pt x="39333" y="3436"/>
                  </a:lnTo>
                  <a:lnTo>
                    <a:pt x="39228" y="3489"/>
                  </a:lnTo>
                  <a:lnTo>
                    <a:pt x="39123" y="3528"/>
                  </a:lnTo>
                  <a:lnTo>
                    <a:pt x="39004" y="3554"/>
                  </a:lnTo>
                  <a:lnTo>
                    <a:pt x="38886" y="3581"/>
                  </a:lnTo>
                  <a:lnTo>
                    <a:pt x="38649" y="3581"/>
                  </a:lnTo>
                  <a:lnTo>
                    <a:pt x="38530" y="3554"/>
                  </a:lnTo>
                  <a:lnTo>
                    <a:pt x="38412" y="3528"/>
                  </a:lnTo>
                  <a:lnTo>
                    <a:pt x="38307" y="3489"/>
                  </a:lnTo>
                  <a:lnTo>
                    <a:pt x="38201" y="3436"/>
                  </a:lnTo>
                  <a:lnTo>
                    <a:pt x="38096" y="3383"/>
                  </a:lnTo>
                  <a:lnTo>
                    <a:pt x="38004" y="3304"/>
                  </a:lnTo>
                  <a:lnTo>
                    <a:pt x="37925" y="3225"/>
                  </a:lnTo>
                  <a:lnTo>
                    <a:pt x="37846" y="3146"/>
                  </a:lnTo>
                  <a:lnTo>
                    <a:pt x="37780" y="3054"/>
                  </a:lnTo>
                  <a:lnTo>
                    <a:pt x="37714" y="2962"/>
                  </a:lnTo>
                  <a:lnTo>
                    <a:pt x="37662" y="2857"/>
                  </a:lnTo>
                  <a:lnTo>
                    <a:pt x="37622" y="2738"/>
                  </a:lnTo>
                  <a:lnTo>
                    <a:pt x="37596" y="2620"/>
                  </a:lnTo>
                  <a:lnTo>
                    <a:pt x="37569" y="2501"/>
                  </a:lnTo>
                  <a:lnTo>
                    <a:pt x="37569" y="2383"/>
                  </a:lnTo>
                  <a:lnTo>
                    <a:pt x="37569" y="2264"/>
                  </a:lnTo>
                  <a:lnTo>
                    <a:pt x="37596" y="2146"/>
                  </a:lnTo>
                  <a:lnTo>
                    <a:pt x="37622" y="2027"/>
                  </a:lnTo>
                  <a:lnTo>
                    <a:pt x="37662" y="1922"/>
                  </a:lnTo>
                  <a:lnTo>
                    <a:pt x="37714" y="1817"/>
                  </a:lnTo>
                  <a:lnTo>
                    <a:pt x="37780" y="1712"/>
                  </a:lnTo>
                  <a:lnTo>
                    <a:pt x="37846" y="1619"/>
                  </a:lnTo>
                  <a:lnTo>
                    <a:pt x="37925" y="1540"/>
                  </a:lnTo>
                  <a:lnTo>
                    <a:pt x="38004" y="1461"/>
                  </a:lnTo>
                  <a:lnTo>
                    <a:pt x="38096" y="1396"/>
                  </a:lnTo>
                  <a:lnTo>
                    <a:pt x="38201" y="1330"/>
                  </a:lnTo>
                  <a:lnTo>
                    <a:pt x="38307" y="1277"/>
                  </a:lnTo>
                  <a:lnTo>
                    <a:pt x="38412" y="1238"/>
                  </a:lnTo>
                  <a:lnTo>
                    <a:pt x="38530" y="1211"/>
                  </a:lnTo>
                  <a:lnTo>
                    <a:pt x="38649" y="1198"/>
                  </a:lnTo>
                  <a:lnTo>
                    <a:pt x="38767" y="1185"/>
                  </a:lnTo>
                  <a:close/>
                  <a:moveTo>
                    <a:pt x="38767" y="0"/>
                  </a:moveTo>
                  <a:lnTo>
                    <a:pt x="38557" y="13"/>
                  </a:lnTo>
                  <a:lnTo>
                    <a:pt x="38359" y="40"/>
                  </a:lnTo>
                  <a:lnTo>
                    <a:pt x="38162" y="79"/>
                  </a:lnTo>
                  <a:lnTo>
                    <a:pt x="37977" y="145"/>
                  </a:lnTo>
                  <a:lnTo>
                    <a:pt x="37793" y="211"/>
                  </a:lnTo>
                  <a:lnTo>
                    <a:pt x="37622" y="303"/>
                  </a:lnTo>
                  <a:lnTo>
                    <a:pt x="37451" y="408"/>
                  </a:lnTo>
                  <a:lnTo>
                    <a:pt x="37293" y="514"/>
                  </a:lnTo>
                  <a:lnTo>
                    <a:pt x="37148" y="645"/>
                  </a:lnTo>
                  <a:lnTo>
                    <a:pt x="37017" y="777"/>
                  </a:lnTo>
                  <a:lnTo>
                    <a:pt x="36885" y="922"/>
                  </a:lnTo>
                  <a:lnTo>
                    <a:pt x="36780" y="1080"/>
                  </a:lnTo>
                  <a:lnTo>
                    <a:pt x="36674" y="1251"/>
                  </a:lnTo>
                  <a:lnTo>
                    <a:pt x="36595" y="1422"/>
                  </a:lnTo>
                  <a:lnTo>
                    <a:pt x="36516" y="1606"/>
                  </a:lnTo>
                  <a:lnTo>
                    <a:pt x="36464" y="1790"/>
                  </a:lnTo>
                  <a:lnTo>
                    <a:pt x="1" y="1790"/>
                  </a:lnTo>
                  <a:lnTo>
                    <a:pt x="1" y="12848"/>
                  </a:lnTo>
                  <a:lnTo>
                    <a:pt x="1186" y="12848"/>
                  </a:lnTo>
                  <a:lnTo>
                    <a:pt x="1186" y="2975"/>
                  </a:lnTo>
                  <a:lnTo>
                    <a:pt x="36464" y="2975"/>
                  </a:lnTo>
                  <a:lnTo>
                    <a:pt x="36516" y="3160"/>
                  </a:lnTo>
                  <a:lnTo>
                    <a:pt x="36595" y="3344"/>
                  </a:lnTo>
                  <a:lnTo>
                    <a:pt x="36674" y="3528"/>
                  </a:lnTo>
                  <a:lnTo>
                    <a:pt x="36780" y="3686"/>
                  </a:lnTo>
                  <a:lnTo>
                    <a:pt x="36885" y="3844"/>
                  </a:lnTo>
                  <a:lnTo>
                    <a:pt x="37017" y="3989"/>
                  </a:lnTo>
                  <a:lnTo>
                    <a:pt x="37148" y="4134"/>
                  </a:lnTo>
                  <a:lnTo>
                    <a:pt x="37293" y="4252"/>
                  </a:lnTo>
                  <a:lnTo>
                    <a:pt x="37451" y="4371"/>
                  </a:lnTo>
                  <a:lnTo>
                    <a:pt x="37622" y="4463"/>
                  </a:lnTo>
                  <a:lnTo>
                    <a:pt x="37793" y="4555"/>
                  </a:lnTo>
                  <a:lnTo>
                    <a:pt x="37977" y="4634"/>
                  </a:lnTo>
                  <a:lnTo>
                    <a:pt x="38162" y="4686"/>
                  </a:lnTo>
                  <a:lnTo>
                    <a:pt x="38359" y="4726"/>
                  </a:lnTo>
                  <a:lnTo>
                    <a:pt x="38557" y="4752"/>
                  </a:lnTo>
                  <a:lnTo>
                    <a:pt x="38767" y="4765"/>
                  </a:lnTo>
                  <a:lnTo>
                    <a:pt x="39004" y="4752"/>
                  </a:lnTo>
                  <a:lnTo>
                    <a:pt x="39241" y="4713"/>
                  </a:lnTo>
                  <a:lnTo>
                    <a:pt x="39478" y="4660"/>
                  </a:lnTo>
                  <a:lnTo>
                    <a:pt x="39689" y="4581"/>
                  </a:lnTo>
                  <a:lnTo>
                    <a:pt x="39899" y="4476"/>
                  </a:lnTo>
                  <a:lnTo>
                    <a:pt x="40097" y="4357"/>
                  </a:lnTo>
                  <a:lnTo>
                    <a:pt x="40281" y="4226"/>
                  </a:lnTo>
                  <a:lnTo>
                    <a:pt x="40452" y="4068"/>
                  </a:lnTo>
                  <a:lnTo>
                    <a:pt x="40597" y="3897"/>
                  </a:lnTo>
                  <a:lnTo>
                    <a:pt x="40742" y="3712"/>
                  </a:lnTo>
                  <a:lnTo>
                    <a:pt x="40860" y="3515"/>
                  </a:lnTo>
                  <a:lnTo>
                    <a:pt x="40952" y="3304"/>
                  </a:lnTo>
                  <a:lnTo>
                    <a:pt x="41031" y="3094"/>
                  </a:lnTo>
                  <a:lnTo>
                    <a:pt x="41097" y="2870"/>
                  </a:lnTo>
                  <a:lnTo>
                    <a:pt x="41137" y="2633"/>
                  </a:lnTo>
                  <a:lnTo>
                    <a:pt x="41150" y="2383"/>
                  </a:lnTo>
                  <a:lnTo>
                    <a:pt x="41137" y="2146"/>
                  </a:lnTo>
                  <a:lnTo>
                    <a:pt x="41097" y="1909"/>
                  </a:lnTo>
                  <a:lnTo>
                    <a:pt x="41031" y="1685"/>
                  </a:lnTo>
                  <a:lnTo>
                    <a:pt x="40952" y="1461"/>
                  </a:lnTo>
                  <a:lnTo>
                    <a:pt x="40860" y="1251"/>
                  </a:lnTo>
                  <a:lnTo>
                    <a:pt x="40742" y="1053"/>
                  </a:lnTo>
                  <a:lnTo>
                    <a:pt x="40597" y="869"/>
                  </a:lnTo>
                  <a:lnTo>
                    <a:pt x="40452" y="698"/>
                  </a:lnTo>
                  <a:lnTo>
                    <a:pt x="40281" y="553"/>
                  </a:lnTo>
                  <a:lnTo>
                    <a:pt x="40097" y="408"/>
                  </a:lnTo>
                  <a:lnTo>
                    <a:pt x="39899" y="290"/>
                  </a:lnTo>
                  <a:lnTo>
                    <a:pt x="39689" y="198"/>
                  </a:lnTo>
                  <a:lnTo>
                    <a:pt x="39478" y="119"/>
                  </a:lnTo>
                  <a:lnTo>
                    <a:pt x="39241" y="53"/>
                  </a:lnTo>
                  <a:lnTo>
                    <a:pt x="39004" y="13"/>
                  </a:lnTo>
                  <a:lnTo>
                    <a:pt x="3876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2383075" y="650125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10952" y="1185"/>
                  </a:moveTo>
                  <a:lnTo>
                    <a:pt x="11071" y="1199"/>
                  </a:lnTo>
                  <a:lnTo>
                    <a:pt x="11176" y="1238"/>
                  </a:lnTo>
                  <a:lnTo>
                    <a:pt x="11294" y="1278"/>
                  </a:lnTo>
                  <a:lnTo>
                    <a:pt x="11400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76" y="1528"/>
                  </a:lnTo>
                  <a:lnTo>
                    <a:pt x="11755" y="1620"/>
                  </a:lnTo>
                  <a:lnTo>
                    <a:pt x="11821" y="1712"/>
                  </a:lnTo>
                  <a:lnTo>
                    <a:pt x="11874" y="1804"/>
                  </a:lnTo>
                  <a:lnTo>
                    <a:pt x="11926" y="1909"/>
                  </a:lnTo>
                  <a:lnTo>
                    <a:pt x="11966" y="2028"/>
                  </a:lnTo>
                  <a:lnTo>
                    <a:pt x="12005" y="2133"/>
                  </a:lnTo>
                  <a:lnTo>
                    <a:pt x="12018" y="2252"/>
                  </a:lnTo>
                  <a:lnTo>
                    <a:pt x="12018" y="2383"/>
                  </a:lnTo>
                  <a:lnTo>
                    <a:pt x="12018" y="2502"/>
                  </a:lnTo>
                  <a:lnTo>
                    <a:pt x="12005" y="2620"/>
                  </a:lnTo>
                  <a:lnTo>
                    <a:pt x="11966" y="2739"/>
                  </a:lnTo>
                  <a:lnTo>
                    <a:pt x="11926" y="2844"/>
                  </a:lnTo>
                  <a:lnTo>
                    <a:pt x="11874" y="2949"/>
                  </a:lnTo>
                  <a:lnTo>
                    <a:pt x="11821" y="3041"/>
                  </a:lnTo>
                  <a:lnTo>
                    <a:pt x="11755" y="3134"/>
                  </a:lnTo>
                  <a:lnTo>
                    <a:pt x="11676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400" y="3436"/>
                  </a:lnTo>
                  <a:lnTo>
                    <a:pt x="11294" y="3476"/>
                  </a:lnTo>
                  <a:lnTo>
                    <a:pt x="11176" y="3515"/>
                  </a:lnTo>
                  <a:lnTo>
                    <a:pt x="11071" y="3555"/>
                  </a:lnTo>
                  <a:lnTo>
                    <a:pt x="10952" y="3568"/>
                  </a:lnTo>
                  <a:lnTo>
                    <a:pt x="10821" y="3581"/>
                  </a:lnTo>
                  <a:lnTo>
                    <a:pt x="10702" y="3568"/>
                  </a:lnTo>
                  <a:lnTo>
                    <a:pt x="10584" y="3555"/>
                  </a:lnTo>
                  <a:lnTo>
                    <a:pt x="10465" y="3515"/>
                  </a:lnTo>
                  <a:lnTo>
                    <a:pt x="10360" y="3476"/>
                  </a:lnTo>
                  <a:lnTo>
                    <a:pt x="10254" y="3436"/>
                  </a:lnTo>
                  <a:lnTo>
                    <a:pt x="10162" y="3371"/>
                  </a:lnTo>
                  <a:lnTo>
                    <a:pt x="10070" y="3305"/>
                  </a:lnTo>
                  <a:lnTo>
                    <a:pt x="9978" y="3226"/>
                  </a:lnTo>
                  <a:lnTo>
                    <a:pt x="9899" y="3134"/>
                  </a:lnTo>
                  <a:lnTo>
                    <a:pt x="9833" y="3041"/>
                  </a:lnTo>
                  <a:lnTo>
                    <a:pt x="9767" y="2949"/>
                  </a:lnTo>
                  <a:lnTo>
                    <a:pt x="9728" y="2844"/>
                  </a:lnTo>
                  <a:lnTo>
                    <a:pt x="9688" y="2739"/>
                  </a:lnTo>
                  <a:lnTo>
                    <a:pt x="9649" y="2620"/>
                  </a:lnTo>
                  <a:lnTo>
                    <a:pt x="9636" y="2502"/>
                  </a:lnTo>
                  <a:lnTo>
                    <a:pt x="9623" y="2383"/>
                  </a:lnTo>
                  <a:lnTo>
                    <a:pt x="9636" y="2252"/>
                  </a:lnTo>
                  <a:lnTo>
                    <a:pt x="9649" y="2133"/>
                  </a:lnTo>
                  <a:lnTo>
                    <a:pt x="9688" y="2028"/>
                  </a:lnTo>
                  <a:lnTo>
                    <a:pt x="9728" y="1909"/>
                  </a:lnTo>
                  <a:lnTo>
                    <a:pt x="9767" y="1804"/>
                  </a:lnTo>
                  <a:lnTo>
                    <a:pt x="9833" y="1712"/>
                  </a:lnTo>
                  <a:lnTo>
                    <a:pt x="9899" y="1620"/>
                  </a:lnTo>
                  <a:lnTo>
                    <a:pt x="9978" y="1528"/>
                  </a:lnTo>
                  <a:lnTo>
                    <a:pt x="10070" y="1449"/>
                  </a:lnTo>
                  <a:lnTo>
                    <a:pt x="10162" y="1383"/>
                  </a:lnTo>
                  <a:lnTo>
                    <a:pt x="10254" y="1330"/>
                  </a:lnTo>
                  <a:lnTo>
                    <a:pt x="10360" y="1278"/>
                  </a:lnTo>
                  <a:lnTo>
                    <a:pt x="10465" y="1238"/>
                  </a:lnTo>
                  <a:lnTo>
                    <a:pt x="10584" y="1199"/>
                  </a:lnTo>
                  <a:lnTo>
                    <a:pt x="10702" y="1185"/>
                  </a:lnTo>
                  <a:close/>
                  <a:moveTo>
                    <a:pt x="10821" y="1"/>
                  </a:moveTo>
                  <a:lnTo>
                    <a:pt x="10584" y="14"/>
                  </a:lnTo>
                  <a:lnTo>
                    <a:pt x="10347" y="53"/>
                  </a:lnTo>
                  <a:lnTo>
                    <a:pt x="10123" y="106"/>
                  </a:lnTo>
                  <a:lnTo>
                    <a:pt x="9899" y="185"/>
                  </a:lnTo>
                  <a:lnTo>
                    <a:pt x="9688" y="290"/>
                  </a:lnTo>
                  <a:lnTo>
                    <a:pt x="9491" y="409"/>
                  </a:lnTo>
                  <a:lnTo>
                    <a:pt x="9320" y="540"/>
                  </a:lnTo>
                  <a:lnTo>
                    <a:pt x="9149" y="698"/>
                  </a:lnTo>
                  <a:lnTo>
                    <a:pt x="8991" y="870"/>
                  </a:lnTo>
                  <a:lnTo>
                    <a:pt x="8859" y="1054"/>
                  </a:lnTo>
                  <a:lnTo>
                    <a:pt x="8741" y="1251"/>
                  </a:lnTo>
                  <a:lnTo>
                    <a:pt x="8635" y="1449"/>
                  </a:lnTo>
                  <a:lnTo>
                    <a:pt x="8556" y="1672"/>
                  </a:lnTo>
                  <a:lnTo>
                    <a:pt x="8491" y="1896"/>
                  </a:lnTo>
                  <a:lnTo>
                    <a:pt x="8464" y="2133"/>
                  </a:lnTo>
                  <a:lnTo>
                    <a:pt x="8451" y="2383"/>
                  </a:lnTo>
                  <a:lnTo>
                    <a:pt x="8451" y="2581"/>
                  </a:lnTo>
                  <a:lnTo>
                    <a:pt x="8477" y="2778"/>
                  </a:lnTo>
                  <a:lnTo>
                    <a:pt x="8530" y="2976"/>
                  </a:lnTo>
                  <a:lnTo>
                    <a:pt x="8583" y="3173"/>
                  </a:lnTo>
                  <a:lnTo>
                    <a:pt x="8662" y="3357"/>
                  </a:lnTo>
                  <a:lnTo>
                    <a:pt x="8741" y="3529"/>
                  </a:lnTo>
                  <a:lnTo>
                    <a:pt x="8846" y="3687"/>
                  </a:lnTo>
                  <a:lnTo>
                    <a:pt x="8964" y="3844"/>
                  </a:lnTo>
                  <a:lnTo>
                    <a:pt x="9083" y="3989"/>
                  </a:lnTo>
                  <a:lnTo>
                    <a:pt x="9215" y="4134"/>
                  </a:lnTo>
                  <a:lnTo>
                    <a:pt x="9373" y="4253"/>
                  </a:lnTo>
                  <a:lnTo>
                    <a:pt x="9531" y="4371"/>
                  </a:lnTo>
                  <a:lnTo>
                    <a:pt x="9688" y="4463"/>
                  </a:lnTo>
                  <a:lnTo>
                    <a:pt x="9873" y="4555"/>
                  </a:lnTo>
                  <a:lnTo>
                    <a:pt x="10057" y="4621"/>
                  </a:lnTo>
                  <a:lnTo>
                    <a:pt x="10241" y="4687"/>
                  </a:lnTo>
                  <a:lnTo>
                    <a:pt x="10241" y="11571"/>
                  </a:lnTo>
                  <a:lnTo>
                    <a:pt x="0" y="21457"/>
                  </a:lnTo>
                  <a:lnTo>
                    <a:pt x="0" y="53774"/>
                  </a:lnTo>
                  <a:lnTo>
                    <a:pt x="1185" y="53774"/>
                  </a:lnTo>
                  <a:lnTo>
                    <a:pt x="1185" y="21957"/>
                  </a:lnTo>
                  <a:lnTo>
                    <a:pt x="11426" y="12072"/>
                  </a:lnTo>
                  <a:lnTo>
                    <a:pt x="11426" y="4687"/>
                  </a:lnTo>
                  <a:lnTo>
                    <a:pt x="11610" y="4621"/>
                  </a:lnTo>
                  <a:lnTo>
                    <a:pt x="11795" y="4555"/>
                  </a:lnTo>
                  <a:lnTo>
                    <a:pt x="11966" y="4463"/>
                  </a:lnTo>
                  <a:lnTo>
                    <a:pt x="12137" y="4358"/>
                  </a:lnTo>
                  <a:lnTo>
                    <a:pt x="12295" y="4253"/>
                  </a:lnTo>
                  <a:lnTo>
                    <a:pt x="12440" y="4121"/>
                  </a:lnTo>
                  <a:lnTo>
                    <a:pt x="12571" y="3989"/>
                  </a:lnTo>
                  <a:lnTo>
                    <a:pt x="12703" y="3844"/>
                  </a:lnTo>
                  <a:lnTo>
                    <a:pt x="12808" y="3687"/>
                  </a:lnTo>
                  <a:lnTo>
                    <a:pt x="12914" y="3529"/>
                  </a:lnTo>
                  <a:lnTo>
                    <a:pt x="12992" y="3344"/>
                  </a:lnTo>
                  <a:lnTo>
                    <a:pt x="13071" y="3173"/>
                  </a:lnTo>
                  <a:lnTo>
                    <a:pt x="13124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3" y="2383"/>
                  </a:lnTo>
                  <a:lnTo>
                    <a:pt x="13190" y="2133"/>
                  </a:lnTo>
                  <a:lnTo>
                    <a:pt x="13150" y="1896"/>
                  </a:lnTo>
                  <a:lnTo>
                    <a:pt x="13098" y="1672"/>
                  </a:lnTo>
                  <a:lnTo>
                    <a:pt x="13019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63" y="870"/>
                  </a:lnTo>
                  <a:lnTo>
                    <a:pt x="12505" y="698"/>
                  </a:lnTo>
                  <a:lnTo>
                    <a:pt x="12334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55" y="185"/>
                  </a:lnTo>
                  <a:lnTo>
                    <a:pt x="11531" y="106"/>
                  </a:lnTo>
                  <a:lnTo>
                    <a:pt x="11308" y="53"/>
                  </a:lnTo>
                  <a:lnTo>
                    <a:pt x="11071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2233000" y="650125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10939" y="1185"/>
                  </a:moveTo>
                  <a:lnTo>
                    <a:pt x="11058" y="1199"/>
                  </a:lnTo>
                  <a:lnTo>
                    <a:pt x="11176" y="1238"/>
                  </a:lnTo>
                  <a:lnTo>
                    <a:pt x="11282" y="1278"/>
                  </a:lnTo>
                  <a:lnTo>
                    <a:pt x="11387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63" y="1528"/>
                  </a:lnTo>
                  <a:lnTo>
                    <a:pt x="11742" y="1620"/>
                  </a:lnTo>
                  <a:lnTo>
                    <a:pt x="11808" y="1712"/>
                  </a:lnTo>
                  <a:lnTo>
                    <a:pt x="11874" y="1804"/>
                  </a:lnTo>
                  <a:lnTo>
                    <a:pt x="11927" y="1909"/>
                  </a:lnTo>
                  <a:lnTo>
                    <a:pt x="11966" y="2028"/>
                  </a:lnTo>
                  <a:lnTo>
                    <a:pt x="11993" y="2133"/>
                  </a:lnTo>
                  <a:lnTo>
                    <a:pt x="12006" y="2252"/>
                  </a:lnTo>
                  <a:lnTo>
                    <a:pt x="12019" y="2383"/>
                  </a:lnTo>
                  <a:lnTo>
                    <a:pt x="12006" y="2502"/>
                  </a:lnTo>
                  <a:lnTo>
                    <a:pt x="11993" y="2620"/>
                  </a:lnTo>
                  <a:lnTo>
                    <a:pt x="11966" y="2739"/>
                  </a:lnTo>
                  <a:lnTo>
                    <a:pt x="11927" y="2844"/>
                  </a:lnTo>
                  <a:lnTo>
                    <a:pt x="11874" y="2949"/>
                  </a:lnTo>
                  <a:lnTo>
                    <a:pt x="11808" y="3041"/>
                  </a:lnTo>
                  <a:lnTo>
                    <a:pt x="11742" y="3134"/>
                  </a:lnTo>
                  <a:lnTo>
                    <a:pt x="11663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387" y="3436"/>
                  </a:lnTo>
                  <a:lnTo>
                    <a:pt x="11282" y="3476"/>
                  </a:lnTo>
                  <a:lnTo>
                    <a:pt x="11176" y="3515"/>
                  </a:lnTo>
                  <a:lnTo>
                    <a:pt x="11058" y="3555"/>
                  </a:lnTo>
                  <a:lnTo>
                    <a:pt x="10939" y="3568"/>
                  </a:lnTo>
                  <a:lnTo>
                    <a:pt x="10821" y="3581"/>
                  </a:lnTo>
                  <a:lnTo>
                    <a:pt x="10703" y="3568"/>
                  </a:lnTo>
                  <a:lnTo>
                    <a:pt x="10584" y="3555"/>
                  </a:lnTo>
                  <a:lnTo>
                    <a:pt x="10466" y="3515"/>
                  </a:lnTo>
                  <a:lnTo>
                    <a:pt x="10347" y="3476"/>
                  </a:lnTo>
                  <a:lnTo>
                    <a:pt x="10242" y="3436"/>
                  </a:lnTo>
                  <a:lnTo>
                    <a:pt x="10150" y="3371"/>
                  </a:lnTo>
                  <a:lnTo>
                    <a:pt x="10057" y="3305"/>
                  </a:lnTo>
                  <a:lnTo>
                    <a:pt x="9979" y="3226"/>
                  </a:lnTo>
                  <a:lnTo>
                    <a:pt x="9900" y="3134"/>
                  </a:lnTo>
                  <a:lnTo>
                    <a:pt x="9821" y="3041"/>
                  </a:lnTo>
                  <a:lnTo>
                    <a:pt x="9768" y="2949"/>
                  </a:lnTo>
                  <a:lnTo>
                    <a:pt x="9715" y="2844"/>
                  </a:lnTo>
                  <a:lnTo>
                    <a:pt x="9676" y="2739"/>
                  </a:lnTo>
                  <a:lnTo>
                    <a:pt x="9649" y="2620"/>
                  </a:lnTo>
                  <a:lnTo>
                    <a:pt x="9623" y="2502"/>
                  </a:lnTo>
                  <a:lnTo>
                    <a:pt x="9623" y="2383"/>
                  </a:lnTo>
                  <a:lnTo>
                    <a:pt x="9623" y="2252"/>
                  </a:lnTo>
                  <a:lnTo>
                    <a:pt x="9649" y="2133"/>
                  </a:lnTo>
                  <a:lnTo>
                    <a:pt x="9676" y="2028"/>
                  </a:lnTo>
                  <a:lnTo>
                    <a:pt x="9715" y="1909"/>
                  </a:lnTo>
                  <a:lnTo>
                    <a:pt x="9768" y="1804"/>
                  </a:lnTo>
                  <a:lnTo>
                    <a:pt x="9821" y="1712"/>
                  </a:lnTo>
                  <a:lnTo>
                    <a:pt x="9900" y="1620"/>
                  </a:lnTo>
                  <a:lnTo>
                    <a:pt x="9979" y="1528"/>
                  </a:lnTo>
                  <a:lnTo>
                    <a:pt x="10057" y="1449"/>
                  </a:lnTo>
                  <a:lnTo>
                    <a:pt x="10150" y="1383"/>
                  </a:lnTo>
                  <a:lnTo>
                    <a:pt x="10242" y="1330"/>
                  </a:lnTo>
                  <a:lnTo>
                    <a:pt x="10347" y="1278"/>
                  </a:lnTo>
                  <a:lnTo>
                    <a:pt x="10466" y="1238"/>
                  </a:lnTo>
                  <a:lnTo>
                    <a:pt x="10584" y="1199"/>
                  </a:lnTo>
                  <a:lnTo>
                    <a:pt x="10703" y="1185"/>
                  </a:lnTo>
                  <a:close/>
                  <a:moveTo>
                    <a:pt x="10821" y="1"/>
                  </a:moveTo>
                  <a:lnTo>
                    <a:pt x="10571" y="14"/>
                  </a:lnTo>
                  <a:lnTo>
                    <a:pt x="10334" y="53"/>
                  </a:lnTo>
                  <a:lnTo>
                    <a:pt x="10110" y="106"/>
                  </a:lnTo>
                  <a:lnTo>
                    <a:pt x="9900" y="185"/>
                  </a:lnTo>
                  <a:lnTo>
                    <a:pt x="9689" y="290"/>
                  </a:lnTo>
                  <a:lnTo>
                    <a:pt x="9491" y="409"/>
                  </a:lnTo>
                  <a:lnTo>
                    <a:pt x="9307" y="540"/>
                  </a:lnTo>
                  <a:lnTo>
                    <a:pt x="9136" y="698"/>
                  </a:lnTo>
                  <a:lnTo>
                    <a:pt x="8978" y="870"/>
                  </a:lnTo>
                  <a:lnTo>
                    <a:pt x="8846" y="1054"/>
                  </a:lnTo>
                  <a:lnTo>
                    <a:pt x="8728" y="1251"/>
                  </a:lnTo>
                  <a:lnTo>
                    <a:pt x="8623" y="1449"/>
                  </a:lnTo>
                  <a:lnTo>
                    <a:pt x="8544" y="1672"/>
                  </a:lnTo>
                  <a:lnTo>
                    <a:pt x="8491" y="1896"/>
                  </a:lnTo>
                  <a:lnTo>
                    <a:pt x="8452" y="2133"/>
                  </a:lnTo>
                  <a:lnTo>
                    <a:pt x="8438" y="2383"/>
                  </a:lnTo>
                  <a:lnTo>
                    <a:pt x="8452" y="2581"/>
                  </a:lnTo>
                  <a:lnTo>
                    <a:pt x="8478" y="2778"/>
                  </a:lnTo>
                  <a:lnTo>
                    <a:pt x="8517" y="2976"/>
                  </a:lnTo>
                  <a:lnTo>
                    <a:pt x="8570" y="3173"/>
                  </a:lnTo>
                  <a:lnTo>
                    <a:pt x="8649" y="3357"/>
                  </a:lnTo>
                  <a:lnTo>
                    <a:pt x="8741" y="3529"/>
                  </a:lnTo>
                  <a:lnTo>
                    <a:pt x="8833" y="3687"/>
                  </a:lnTo>
                  <a:lnTo>
                    <a:pt x="8952" y="3844"/>
                  </a:lnTo>
                  <a:lnTo>
                    <a:pt x="9070" y="3989"/>
                  </a:lnTo>
                  <a:lnTo>
                    <a:pt x="9215" y="4134"/>
                  </a:lnTo>
                  <a:lnTo>
                    <a:pt x="9360" y="4253"/>
                  </a:lnTo>
                  <a:lnTo>
                    <a:pt x="9518" y="4371"/>
                  </a:lnTo>
                  <a:lnTo>
                    <a:pt x="9689" y="4463"/>
                  </a:lnTo>
                  <a:lnTo>
                    <a:pt x="9860" y="4555"/>
                  </a:lnTo>
                  <a:lnTo>
                    <a:pt x="10044" y="4621"/>
                  </a:lnTo>
                  <a:lnTo>
                    <a:pt x="10229" y="4687"/>
                  </a:lnTo>
                  <a:lnTo>
                    <a:pt x="10229" y="11571"/>
                  </a:lnTo>
                  <a:lnTo>
                    <a:pt x="1" y="21457"/>
                  </a:lnTo>
                  <a:lnTo>
                    <a:pt x="1" y="53774"/>
                  </a:lnTo>
                  <a:lnTo>
                    <a:pt x="1172" y="53774"/>
                  </a:lnTo>
                  <a:lnTo>
                    <a:pt x="1172" y="21957"/>
                  </a:lnTo>
                  <a:lnTo>
                    <a:pt x="11413" y="12072"/>
                  </a:lnTo>
                  <a:lnTo>
                    <a:pt x="11413" y="4687"/>
                  </a:lnTo>
                  <a:lnTo>
                    <a:pt x="11598" y="4621"/>
                  </a:lnTo>
                  <a:lnTo>
                    <a:pt x="11782" y="4555"/>
                  </a:lnTo>
                  <a:lnTo>
                    <a:pt x="11953" y="4463"/>
                  </a:lnTo>
                  <a:lnTo>
                    <a:pt x="12124" y="4358"/>
                  </a:lnTo>
                  <a:lnTo>
                    <a:pt x="12282" y="4253"/>
                  </a:lnTo>
                  <a:lnTo>
                    <a:pt x="12427" y="4121"/>
                  </a:lnTo>
                  <a:lnTo>
                    <a:pt x="12559" y="3989"/>
                  </a:lnTo>
                  <a:lnTo>
                    <a:pt x="12690" y="3844"/>
                  </a:lnTo>
                  <a:lnTo>
                    <a:pt x="12809" y="3687"/>
                  </a:lnTo>
                  <a:lnTo>
                    <a:pt x="12901" y="3529"/>
                  </a:lnTo>
                  <a:lnTo>
                    <a:pt x="12993" y="3344"/>
                  </a:lnTo>
                  <a:lnTo>
                    <a:pt x="13059" y="3173"/>
                  </a:lnTo>
                  <a:lnTo>
                    <a:pt x="13125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4" y="2383"/>
                  </a:lnTo>
                  <a:lnTo>
                    <a:pt x="13190" y="2133"/>
                  </a:lnTo>
                  <a:lnTo>
                    <a:pt x="13151" y="1896"/>
                  </a:lnTo>
                  <a:lnTo>
                    <a:pt x="13085" y="1672"/>
                  </a:lnTo>
                  <a:lnTo>
                    <a:pt x="13006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51" y="870"/>
                  </a:lnTo>
                  <a:lnTo>
                    <a:pt x="12506" y="698"/>
                  </a:lnTo>
                  <a:lnTo>
                    <a:pt x="12335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42" y="185"/>
                  </a:lnTo>
                  <a:lnTo>
                    <a:pt x="11519" y="106"/>
                  </a:lnTo>
                  <a:lnTo>
                    <a:pt x="11295" y="53"/>
                  </a:lnTo>
                  <a:lnTo>
                    <a:pt x="11058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1807825" y="1140475"/>
              <a:ext cx="250775" cy="1716875"/>
            </a:xfrm>
            <a:custGeom>
              <a:avLst/>
              <a:gdLst/>
              <a:ahLst/>
              <a:cxnLst/>
              <a:rect l="l" t="t" r="r" b="b"/>
              <a:pathLst>
                <a:path w="10031" h="68675" extrusionOk="0">
                  <a:moveTo>
                    <a:pt x="7648" y="1172"/>
                  </a:moveTo>
                  <a:lnTo>
                    <a:pt x="7780" y="1185"/>
                  </a:lnTo>
                  <a:lnTo>
                    <a:pt x="7898" y="1198"/>
                  </a:lnTo>
                  <a:lnTo>
                    <a:pt x="8004" y="1225"/>
                  </a:lnTo>
                  <a:lnTo>
                    <a:pt x="8122" y="1277"/>
                  </a:lnTo>
                  <a:lnTo>
                    <a:pt x="8228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504" y="1527"/>
                  </a:lnTo>
                  <a:lnTo>
                    <a:pt x="8583" y="1606"/>
                  </a:lnTo>
                  <a:lnTo>
                    <a:pt x="8649" y="1698"/>
                  </a:lnTo>
                  <a:lnTo>
                    <a:pt x="8701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33" y="2133"/>
                  </a:lnTo>
                  <a:lnTo>
                    <a:pt x="8846" y="2251"/>
                  </a:lnTo>
                  <a:lnTo>
                    <a:pt x="8846" y="2370"/>
                  </a:lnTo>
                  <a:lnTo>
                    <a:pt x="8846" y="2501"/>
                  </a:lnTo>
                  <a:lnTo>
                    <a:pt x="8833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1" y="2949"/>
                  </a:lnTo>
                  <a:lnTo>
                    <a:pt x="8649" y="3041"/>
                  </a:lnTo>
                  <a:lnTo>
                    <a:pt x="8583" y="3133"/>
                  </a:lnTo>
                  <a:lnTo>
                    <a:pt x="8504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28" y="3423"/>
                  </a:lnTo>
                  <a:lnTo>
                    <a:pt x="8122" y="3476"/>
                  </a:lnTo>
                  <a:lnTo>
                    <a:pt x="8004" y="3515"/>
                  </a:lnTo>
                  <a:lnTo>
                    <a:pt x="7898" y="3541"/>
                  </a:lnTo>
                  <a:lnTo>
                    <a:pt x="7780" y="3568"/>
                  </a:lnTo>
                  <a:lnTo>
                    <a:pt x="7530" y="3568"/>
                  </a:lnTo>
                  <a:lnTo>
                    <a:pt x="7411" y="3541"/>
                  </a:lnTo>
                  <a:lnTo>
                    <a:pt x="7293" y="3515"/>
                  </a:lnTo>
                  <a:lnTo>
                    <a:pt x="7188" y="3476"/>
                  </a:lnTo>
                  <a:lnTo>
                    <a:pt x="7082" y="3423"/>
                  </a:lnTo>
                  <a:lnTo>
                    <a:pt x="6990" y="3370"/>
                  </a:lnTo>
                  <a:lnTo>
                    <a:pt x="6898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61" y="3041"/>
                  </a:lnTo>
                  <a:lnTo>
                    <a:pt x="6595" y="2949"/>
                  </a:lnTo>
                  <a:lnTo>
                    <a:pt x="6556" y="2844"/>
                  </a:lnTo>
                  <a:lnTo>
                    <a:pt x="6516" y="2725"/>
                  </a:lnTo>
                  <a:lnTo>
                    <a:pt x="6477" y="2620"/>
                  </a:lnTo>
                  <a:lnTo>
                    <a:pt x="6464" y="2501"/>
                  </a:lnTo>
                  <a:lnTo>
                    <a:pt x="6464" y="2370"/>
                  </a:lnTo>
                  <a:lnTo>
                    <a:pt x="6464" y="2251"/>
                  </a:lnTo>
                  <a:lnTo>
                    <a:pt x="6477" y="2133"/>
                  </a:lnTo>
                  <a:lnTo>
                    <a:pt x="6516" y="2014"/>
                  </a:lnTo>
                  <a:lnTo>
                    <a:pt x="6556" y="1909"/>
                  </a:lnTo>
                  <a:lnTo>
                    <a:pt x="6595" y="1804"/>
                  </a:lnTo>
                  <a:lnTo>
                    <a:pt x="6661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98" y="1448"/>
                  </a:lnTo>
                  <a:lnTo>
                    <a:pt x="6990" y="1383"/>
                  </a:lnTo>
                  <a:lnTo>
                    <a:pt x="7082" y="1317"/>
                  </a:lnTo>
                  <a:lnTo>
                    <a:pt x="7188" y="1277"/>
                  </a:lnTo>
                  <a:lnTo>
                    <a:pt x="7293" y="1225"/>
                  </a:lnTo>
                  <a:lnTo>
                    <a:pt x="7411" y="1198"/>
                  </a:lnTo>
                  <a:lnTo>
                    <a:pt x="7530" y="1185"/>
                  </a:lnTo>
                  <a:lnTo>
                    <a:pt x="7648" y="1172"/>
                  </a:lnTo>
                  <a:close/>
                  <a:moveTo>
                    <a:pt x="7648" y="0"/>
                  </a:moveTo>
                  <a:lnTo>
                    <a:pt x="7411" y="14"/>
                  </a:lnTo>
                  <a:lnTo>
                    <a:pt x="7174" y="40"/>
                  </a:lnTo>
                  <a:lnTo>
                    <a:pt x="6951" y="106"/>
                  </a:lnTo>
                  <a:lnTo>
                    <a:pt x="6727" y="185"/>
                  </a:lnTo>
                  <a:lnTo>
                    <a:pt x="6516" y="277"/>
                  </a:lnTo>
                  <a:lnTo>
                    <a:pt x="6332" y="408"/>
                  </a:lnTo>
                  <a:lnTo>
                    <a:pt x="6148" y="540"/>
                  </a:lnTo>
                  <a:lnTo>
                    <a:pt x="5977" y="698"/>
                  </a:lnTo>
                  <a:lnTo>
                    <a:pt x="5819" y="856"/>
                  </a:lnTo>
                  <a:lnTo>
                    <a:pt x="5687" y="1040"/>
                  </a:lnTo>
                  <a:lnTo>
                    <a:pt x="5569" y="1238"/>
                  </a:lnTo>
                  <a:lnTo>
                    <a:pt x="5463" y="1448"/>
                  </a:lnTo>
                  <a:lnTo>
                    <a:pt x="5384" y="1672"/>
                  </a:lnTo>
                  <a:lnTo>
                    <a:pt x="5318" y="1896"/>
                  </a:lnTo>
                  <a:lnTo>
                    <a:pt x="5292" y="2133"/>
                  </a:lnTo>
                  <a:lnTo>
                    <a:pt x="5279" y="2370"/>
                  </a:lnTo>
                  <a:lnTo>
                    <a:pt x="5279" y="2580"/>
                  </a:lnTo>
                  <a:lnTo>
                    <a:pt x="5305" y="2778"/>
                  </a:lnTo>
                  <a:lnTo>
                    <a:pt x="5358" y="2975"/>
                  </a:lnTo>
                  <a:lnTo>
                    <a:pt x="5411" y="3160"/>
                  </a:lnTo>
                  <a:lnTo>
                    <a:pt x="5490" y="3344"/>
                  </a:lnTo>
                  <a:lnTo>
                    <a:pt x="5569" y="3515"/>
                  </a:lnTo>
                  <a:lnTo>
                    <a:pt x="5674" y="3686"/>
                  </a:lnTo>
                  <a:lnTo>
                    <a:pt x="5779" y="3844"/>
                  </a:lnTo>
                  <a:lnTo>
                    <a:pt x="5911" y="3989"/>
                  </a:lnTo>
                  <a:lnTo>
                    <a:pt x="6042" y="4121"/>
                  </a:lnTo>
                  <a:lnTo>
                    <a:pt x="6200" y="4252"/>
                  </a:lnTo>
                  <a:lnTo>
                    <a:pt x="6345" y="4357"/>
                  </a:lnTo>
                  <a:lnTo>
                    <a:pt x="6516" y="4463"/>
                  </a:lnTo>
                  <a:lnTo>
                    <a:pt x="6687" y="4555"/>
                  </a:lnTo>
                  <a:lnTo>
                    <a:pt x="6872" y="4621"/>
                  </a:lnTo>
                  <a:lnTo>
                    <a:pt x="7069" y="4673"/>
                  </a:lnTo>
                  <a:lnTo>
                    <a:pt x="7069" y="26156"/>
                  </a:lnTo>
                  <a:lnTo>
                    <a:pt x="0" y="33212"/>
                  </a:lnTo>
                  <a:lnTo>
                    <a:pt x="0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38" y="4621"/>
                  </a:lnTo>
                  <a:lnTo>
                    <a:pt x="8622" y="4555"/>
                  </a:lnTo>
                  <a:lnTo>
                    <a:pt x="8794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67" y="4121"/>
                  </a:lnTo>
                  <a:lnTo>
                    <a:pt x="9399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41" y="3515"/>
                  </a:lnTo>
                  <a:lnTo>
                    <a:pt x="9820" y="3344"/>
                  </a:lnTo>
                  <a:lnTo>
                    <a:pt x="9899" y="3160"/>
                  </a:lnTo>
                  <a:lnTo>
                    <a:pt x="9952" y="2975"/>
                  </a:lnTo>
                  <a:lnTo>
                    <a:pt x="10005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8" y="1896"/>
                  </a:lnTo>
                  <a:lnTo>
                    <a:pt x="9926" y="1672"/>
                  </a:lnTo>
                  <a:lnTo>
                    <a:pt x="9847" y="1448"/>
                  </a:lnTo>
                  <a:lnTo>
                    <a:pt x="9741" y="1238"/>
                  </a:lnTo>
                  <a:lnTo>
                    <a:pt x="9623" y="1040"/>
                  </a:lnTo>
                  <a:lnTo>
                    <a:pt x="9491" y="856"/>
                  </a:lnTo>
                  <a:lnTo>
                    <a:pt x="9333" y="698"/>
                  </a:lnTo>
                  <a:lnTo>
                    <a:pt x="9162" y="540"/>
                  </a:lnTo>
                  <a:lnTo>
                    <a:pt x="8978" y="408"/>
                  </a:lnTo>
                  <a:lnTo>
                    <a:pt x="8794" y="277"/>
                  </a:lnTo>
                  <a:lnTo>
                    <a:pt x="8583" y="185"/>
                  </a:lnTo>
                  <a:lnTo>
                    <a:pt x="8359" y="106"/>
                  </a:lnTo>
                  <a:lnTo>
                    <a:pt x="8135" y="40"/>
                  </a:lnTo>
                  <a:lnTo>
                    <a:pt x="7898" y="14"/>
                  </a:lnTo>
                  <a:lnTo>
                    <a:pt x="764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2707875" y="605375"/>
              <a:ext cx="681575" cy="1406550"/>
            </a:xfrm>
            <a:custGeom>
              <a:avLst/>
              <a:gdLst/>
              <a:ahLst/>
              <a:cxnLst/>
              <a:rect l="l" t="t" r="r" b="b"/>
              <a:pathLst>
                <a:path w="27263" h="56262" extrusionOk="0">
                  <a:moveTo>
                    <a:pt x="25011" y="1185"/>
                  </a:moveTo>
                  <a:lnTo>
                    <a:pt x="25130" y="1212"/>
                  </a:lnTo>
                  <a:lnTo>
                    <a:pt x="25248" y="1238"/>
                  </a:lnTo>
                  <a:lnTo>
                    <a:pt x="25353" y="1277"/>
                  </a:lnTo>
                  <a:lnTo>
                    <a:pt x="25459" y="1330"/>
                  </a:lnTo>
                  <a:lnTo>
                    <a:pt x="25551" y="1383"/>
                  </a:lnTo>
                  <a:lnTo>
                    <a:pt x="25643" y="1462"/>
                  </a:lnTo>
                  <a:lnTo>
                    <a:pt x="25735" y="1527"/>
                  </a:lnTo>
                  <a:lnTo>
                    <a:pt x="25814" y="1620"/>
                  </a:lnTo>
                  <a:lnTo>
                    <a:pt x="25880" y="1712"/>
                  </a:lnTo>
                  <a:lnTo>
                    <a:pt x="25946" y="1804"/>
                  </a:lnTo>
                  <a:lnTo>
                    <a:pt x="25985" y="1909"/>
                  </a:lnTo>
                  <a:lnTo>
                    <a:pt x="26038" y="2028"/>
                  </a:lnTo>
                  <a:lnTo>
                    <a:pt x="26064" y="2133"/>
                  </a:lnTo>
                  <a:lnTo>
                    <a:pt x="26077" y="2251"/>
                  </a:lnTo>
                  <a:lnTo>
                    <a:pt x="26091" y="2383"/>
                  </a:lnTo>
                  <a:lnTo>
                    <a:pt x="26077" y="2502"/>
                  </a:lnTo>
                  <a:lnTo>
                    <a:pt x="26064" y="2620"/>
                  </a:lnTo>
                  <a:lnTo>
                    <a:pt x="26038" y="2738"/>
                  </a:lnTo>
                  <a:lnTo>
                    <a:pt x="25985" y="2844"/>
                  </a:lnTo>
                  <a:lnTo>
                    <a:pt x="25946" y="2949"/>
                  </a:lnTo>
                  <a:lnTo>
                    <a:pt x="25880" y="3054"/>
                  </a:lnTo>
                  <a:lnTo>
                    <a:pt x="25814" y="3147"/>
                  </a:lnTo>
                  <a:lnTo>
                    <a:pt x="25735" y="3226"/>
                  </a:lnTo>
                  <a:lnTo>
                    <a:pt x="25643" y="3305"/>
                  </a:lnTo>
                  <a:lnTo>
                    <a:pt x="25551" y="3370"/>
                  </a:lnTo>
                  <a:lnTo>
                    <a:pt x="25459" y="3436"/>
                  </a:lnTo>
                  <a:lnTo>
                    <a:pt x="25353" y="3489"/>
                  </a:lnTo>
                  <a:lnTo>
                    <a:pt x="25248" y="3528"/>
                  </a:lnTo>
                  <a:lnTo>
                    <a:pt x="25130" y="3555"/>
                  </a:lnTo>
                  <a:lnTo>
                    <a:pt x="25011" y="3568"/>
                  </a:lnTo>
                  <a:lnTo>
                    <a:pt x="24893" y="3581"/>
                  </a:lnTo>
                  <a:lnTo>
                    <a:pt x="24761" y="3568"/>
                  </a:lnTo>
                  <a:lnTo>
                    <a:pt x="24643" y="3555"/>
                  </a:lnTo>
                  <a:lnTo>
                    <a:pt x="24537" y="3528"/>
                  </a:lnTo>
                  <a:lnTo>
                    <a:pt x="24419" y="3489"/>
                  </a:lnTo>
                  <a:lnTo>
                    <a:pt x="24313" y="3436"/>
                  </a:lnTo>
                  <a:lnTo>
                    <a:pt x="24221" y="3370"/>
                  </a:lnTo>
                  <a:lnTo>
                    <a:pt x="24129" y="3305"/>
                  </a:lnTo>
                  <a:lnTo>
                    <a:pt x="24037" y="3226"/>
                  </a:lnTo>
                  <a:lnTo>
                    <a:pt x="23958" y="3147"/>
                  </a:lnTo>
                  <a:lnTo>
                    <a:pt x="23892" y="3054"/>
                  </a:lnTo>
                  <a:lnTo>
                    <a:pt x="23840" y="2949"/>
                  </a:lnTo>
                  <a:lnTo>
                    <a:pt x="23787" y="2844"/>
                  </a:lnTo>
                  <a:lnTo>
                    <a:pt x="23747" y="2738"/>
                  </a:lnTo>
                  <a:lnTo>
                    <a:pt x="23721" y="2620"/>
                  </a:lnTo>
                  <a:lnTo>
                    <a:pt x="23695" y="2502"/>
                  </a:lnTo>
                  <a:lnTo>
                    <a:pt x="23695" y="2383"/>
                  </a:lnTo>
                  <a:lnTo>
                    <a:pt x="23695" y="2251"/>
                  </a:lnTo>
                  <a:lnTo>
                    <a:pt x="23721" y="2133"/>
                  </a:lnTo>
                  <a:lnTo>
                    <a:pt x="23747" y="2028"/>
                  </a:lnTo>
                  <a:lnTo>
                    <a:pt x="23787" y="1909"/>
                  </a:lnTo>
                  <a:lnTo>
                    <a:pt x="23840" y="1804"/>
                  </a:lnTo>
                  <a:lnTo>
                    <a:pt x="23892" y="1712"/>
                  </a:lnTo>
                  <a:lnTo>
                    <a:pt x="23958" y="1620"/>
                  </a:lnTo>
                  <a:lnTo>
                    <a:pt x="24037" y="1527"/>
                  </a:lnTo>
                  <a:lnTo>
                    <a:pt x="24129" y="1462"/>
                  </a:lnTo>
                  <a:lnTo>
                    <a:pt x="24221" y="1383"/>
                  </a:lnTo>
                  <a:lnTo>
                    <a:pt x="24313" y="1330"/>
                  </a:lnTo>
                  <a:lnTo>
                    <a:pt x="24419" y="1277"/>
                  </a:lnTo>
                  <a:lnTo>
                    <a:pt x="24537" y="1238"/>
                  </a:lnTo>
                  <a:lnTo>
                    <a:pt x="24643" y="1212"/>
                  </a:lnTo>
                  <a:lnTo>
                    <a:pt x="24761" y="1185"/>
                  </a:lnTo>
                  <a:close/>
                  <a:moveTo>
                    <a:pt x="24893" y="0"/>
                  </a:moveTo>
                  <a:lnTo>
                    <a:pt x="24643" y="14"/>
                  </a:lnTo>
                  <a:lnTo>
                    <a:pt x="24406" y="53"/>
                  </a:lnTo>
                  <a:lnTo>
                    <a:pt x="24182" y="106"/>
                  </a:lnTo>
                  <a:lnTo>
                    <a:pt x="23958" y="185"/>
                  </a:lnTo>
                  <a:lnTo>
                    <a:pt x="23761" y="290"/>
                  </a:lnTo>
                  <a:lnTo>
                    <a:pt x="23563" y="409"/>
                  </a:lnTo>
                  <a:lnTo>
                    <a:pt x="23379" y="540"/>
                  </a:lnTo>
                  <a:lnTo>
                    <a:pt x="23208" y="698"/>
                  </a:lnTo>
                  <a:lnTo>
                    <a:pt x="23050" y="869"/>
                  </a:lnTo>
                  <a:lnTo>
                    <a:pt x="22918" y="1054"/>
                  </a:lnTo>
                  <a:lnTo>
                    <a:pt x="22800" y="1251"/>
                  </a:lnTo>
                  <a:lnTo>
                    <a:pt x="22694" y="1448"/>
                  </a:lnTo>
                  <a:lnTo>
                    <a:pt x="22615" y="1672"/>
                  </a:lnTo>
                  <a:lnTo>
                    <a:pt x="22563" y="1896"/>
                  </a:lnTo>
                  <a:lnTo>
                    <a:pt x="22523" y="2133"/>
                  </a:lnTo>
                  <a:lnTo>
                    <a:pt x="22510" y="2383"/>
                  </a:lnTo>
                  <a:lnTo>
                    <a:pt x="22523" y="2581"/>
                  </a:lnTo>
                  <a:lnTo>
                    <a:pt x="22550" y="2791"/>
                  </a:lnTo>
                  <a:lnTo>
                    <a:pt x="22589" y="2975"/>
                  </a:lnTo>
                  <a:lnTo>
                    <a:pt x="22642" y="3173"/>
                  </a:lnTo>
                  <a:lnTo>
                    <a:pt x="22721" y="3357"/>
                  </a:lnTo>
                  <a:lnTo>
                    <a:pt x="22800" y="3528"/>
                  </a:lnTo>
                  <a:lnTo>
                    <a:pt x="22905" y="3686"/>
                  </a:lnTo>
                  <a:lnTo>
                    <a:pt x="23023" y="3844"/>
                  </a:lnTo>
                  <a:lnTo>
                    <a:pt x="23142" y="3989"/>
                  </a:lnTo>
                  <a:lnTo>
                    <a:pt x="23287" y="4134"/>
                  </a:lnTo>
                  <a:lnTo>
                    <a:pt x="23432" y="4252"/>
                  </a:lnTo>
                  <a:lnTo>
                    <a:pt x="23589" y="4371"/>
                  </a:lnTo>
                  <a:lnTo>
                    <a:pt x="23747" y="4463"/>
                  </a:lnTo>
                  <a:lnTo>
                    <a:pt x="23932" y="4555"/>
                  </a:lnTo>
                  <a:lnTo>
                    <a:pt x="24103" y="4621"/>
                  </a:lnTo>
                  <a:lnTo>
                    <a:pt x="24300" y="4687"/>
                  </a:lnTo>
                  <a:lnTo>
                    <a:pt x="24300" y="36977"/>
                  </a:lnTo>
                  <a:lnTo>
                    <a:pt x="0" y="36977"/>
                  </a:lnTo>
                  <a:lnTo>
                    <a:pt x="0" y="56261"/>
                  </a:lnTo>
                  <a:lnTo>
                    <a:pt x="1172" y="56261"/>
                  </a:lnTo>
                  <a:lnTo>
                    <a:pt x="1172" y="38162"/>
                  </a:lnTo>
                  <a:lnTo>
                    <a:pt x="25485" y="38162"/>
                  </a:lnTo>
                  <a:lnTo>
                    <a:pt x="25485" y="4687"/>
                  </a:lnTo>
                  <a:lnTo>
                    <a:pt x="25669" y="4621"/>
                  </a:lnTo>
                  <a:lnTo>
                    <a:pt x="25854" y="4555"/>
                  </a:lnTo>
                  <a:lnTo>
                    <a:pt x="26025" y="4463"/>
                  </a:lnTo>
                  <a:lnTo>
                    <a:pt x="26196" y="4371"/>
                  </a:lnTo>
                  <a:lnTo>
                    <a:pt x="26354" y="4252"/>
                  </a:lnTo>
                  <a:lnTo>
                    <a:pt x="26499" y="4134"/>
                  </a:lnTo>
                  <a:lnTo>
                    <a:pt x="26630" y="3989"/>
                  </a:lnTo>
                  <a:lnTo>
                    <a:pt x="26762" y="3844"/>
                  </a:lnTo>
                  <a:lnTo>
                    <a:pt x="26867" y="3686"/>
                  </a:lnTo>
                  <a:lnTo>
                    <a:pt x="26972" y="3528"/>
                  </a:lnTo>
                  <a:lnTo>
                    <a:pt x="27065" y="3357"/>
                  </a:lnTo>
                  <a:lnTo>
                    <a:pt x="27130" y="3173"/>
                  </a:lnTo>
                  <a:lnTo>
                    <a:pt x="27183" y="2975"/>
                  </a:lnTo>
                  <a:lnTo>
                    <a:pt x="27236" y="2791"/>
                  </a:lnTo>
                  <a:lnTo>
                    <a:pt x="27262" y="2581"/>
                  </a:lnTo>
                  <a:lnTo>
                    <a:pt x="27262" y="2383"/>
                  </a:lnTo>
                  <a:lnTo>
                    <a:pt x="27249" y="2133"/>
                  </a:lnTo>
                  <a:lnTo>
                    <a:pt x="27223" y="1896"/>
                  </a:lnTo>
                  <a:lnTo>
                    <a:pt x="27157" y="1672"/>
                  </a:lnTo>
                  <a:lnTo>
                    <a:pt x="27078" y="1448"/>
                  </a:lnTo>
                  <a:lnTo>
                    <a:pt x="26986" y="1251"/>
                  </a:lnTo>
                  <a:lnTo>
                    <a:pt x="26854" y="1054"/>
                  </a:lnTo>
                  <a:lnTo>
                    <a:pt x="26722" y="869"/>
                  </a:lnTo>
                  <a:lnTo>
                    <a:pt x="26564" y="698"/>
                  </a:lnTo>
                  <a:lnTo>
                    <a:pt x="26406" y="540"/>
                  </a:lnTo>
                  <a:lnTo>
                    <a:pt x="26222" y="409"/>
                  </a:lnTo>
                  <a:lnTo>
                    <a:pt x="26025" y="290"/>
                  </a:lnTo>
                  <a:lnTo>
                    <a:pt x="25814" y="185"/>
                  </a:lnTo>
                  <a:lnTo>
                    <a:pt x="25590" y="106"/>
                  </a:lnTo>
                  <a:lnTo>
                    <a:pt x="25367" y="53"/>
                  </a:lnTo>
                  <a:lnTo>
                    <a:pt x="25130" y="14"/>
                  </a:lnTo>
                  <a:lnTo>
                    <a:pt x="2489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3940300" y="605375"/>
              <a:ext cx="687500" cy="639125"/>
            </a:xfrm>
            <a:custGeom>
              <a:avLst/>
              <a:gdLst/>
              <a:ahLst/>
              <a:cxnLst/>
              <a:rect l="l" t="t" r="r" b="b"/>
              <a:pathLst>
                <a:path w="27500" h="25565" extrusionOk="0">
                  <a:moveTo>
                    <a:pt x="25235" y="1185"/>
                  </a:moveTo>
                  <a:lnTo>
                    <a:pt x="25367" y="1212"/>
                  </a:lnTo>
                  <a:lnTo>
                    <a:pt x="25472" y="1238"/>
                  </a:lnTo>
                  <a:lnTo>
                    <a:pt x="25591" y="1277"/>
                  </a:lnTo>
                  <a:lnTo>
                    <a:pt x="25696" y="1330"/>
                  </a:lnTo>
                  <a:lnTo>
                    <a:pt x="25788" y="1383"/>
                  </a:lnTo>
                  <a:lnTo>
                    <a:pt x="25880" y="1462"/>
                  </a:lnTo>
                  <a:lnTo>
                    <a:pt x="25959" y="1527"/>
                  </a:lnTo>
                  <a:lnTo>
                    <a:pt x="26038" y="1620"/>
                  </a:lnTo>
                  <a:lnTo>
                    <a:pt x="26117" y="1712"/>
                  </a:lnTo>
                  <a:lnTo>
                    <a:pt x="26170" y="1804"/>
                  </a:lnTo>
                  <a:lnTo>
                    <a:pt x="26222" y="1909"/>
                  </a:lnTo>
                  <a:lnTo>
                    <a:pt x="26262" y="2028"/>
                  </a:lnTo>
                  <a:lnTo>
                    <a:pt x="26288" y="2133"/>
                  </a:lnTo>
                  <a:lnTo>
                    <a:pt x="26315" y="2251"/>
                  </a:lnTo>
                  <a:lnTo>
                    <a:pt x="26315" y="2383"/>
                  </a:lnTo>
                  <a:lnTo>
                    <a:pt x="26315" y="2502"/>
                  </a:lnTo>
                  <a:lnTo>
                    <a:pt x="26288" y="2620"/>
                  </a:lnTo>
                  <a:lnTo>
                    <a:pt x="26262" y="2738"/>
                  </a:lnTo>
                  <a:lnTo>
                    <a:pt x="26222" y="2844"/>
                  </a:lnTo>
                  <a:lnTo>
                    <a:pt x="26170" y="2949"/>
                  </a:lnTo>
                  <a:lnTo>
                    <a:pt x="26117" y="3054"/>
                  </a:lnTo>
                  <a:lnTo>
                    <a:pt x="26038" y="3147"/>
                  </a:lnTo>
                  <a:lnTo>
                    <a:pt x="25959" y="3226"/>
                  </a:lnTo>
                  <a:lnTo>
                    <a:pt x="25880" y="3305"/>
                  </a:lnTo>
                  <a:lnTo>
                    <a:pt x="25788" y="3370"/>
                  </a:lnTo>
                  <a:lnTo>
                    <a:pt x="25696" y="3436"/>
                  </a:lnTo>
                  <a:lnTo>
                    <a:pt x="25591" y="3489"/>
                  </a:lnTo>
                  <a:lnTo>
                    <a:pt x="25472" y="3528"/>
                  </a:lnTo>
                  <a:lnTo>
                    <a:pt x="25367" y="3555"/>
                  </a:lnTo>
                  <a:lnTo>
                    <a:pt x="25235" y="3568"/>
                  </a:lnTo>
                  <a:lnTo>
                    <a:pt x="25117" y="3581"/>
                  </a:lnTo>
                  <a:lnTo>
                    <a:pt x="24998" y="3568"/>
                  </a:lnTo>
                  <a:lnTo>
                    <a:pt x="24880" y="3555"/>
                  </a:lnTo>
                  <a:lnTo>
                    <a:pt x="24761" y="3528"/>
                  </a:lnTo>
                  <a:lnTo>
                    <a:pt x="24656" y="3489"/>
                  </a:lnTo>
                  <a:lnTo>
                    <a:pt x="24551" y="3436"/>
                  </a:lnTo>
                  <a:lnTo>
                    <a:pt x="24445" y="3370"/>
                  </a:lnTo>
                  <a:lnTo>
                    <a:pt x="24353" y="3305"/>
                  </a:lnTo>
                  <a:lnTo>
                    <a:pt x="24274" y="3226"/>
                  </a:lnTo>
                  <a:lnTo>
                    <a:pt x="24195" y="3147"/>
                  </a:lnTo>
                  <a:lnTo>
                    <a:pt x="24129" y="3054"/>
                  </a:lnTo>
                  <a:lnTo>
                    <a:pt x="24064" y="2949"/>
                  </a:lnTo>
                  <a:lnTo>
                    <a:pt x="24011" y="2844"/>
                  </a:lnTo>
                  <a:lnTo>
                    <a:pt x="23971" y="2738"/>
                  </a:lnTo>
                  <a:lnTo>
                    <a:pt x="23945" y="2620"/>
                  </a:lnTo>
                  <a:lnTo>
                    <a:pt x="23932" y="2502"/>
                  </a:lnTo>
                  <a:lnTo>
                    <a:pt x="23919" y="2383"/>
                  </a:lnTo>
                  <a:lnTo>
                    <a:pt x="23932" y="2251"/>
                  </a:lnTo>
                  <a:lnTo>
                    <a:pt x="23945" y="2133"/>
                  </a:lnTo>
                  <a:lnTo>
                    <a:pt x="23971" y="2028"/>
                  </a:lnTo>
                  <a:lnTo>
                    <a:pt x="24011" y="1909"/>
                  </a:lnTo>
                  <a:lnTo>
                    <a:pt x="24064" y="1804"/>
                  </a:lnTo>
                  <a:lnTo>
                    <a:pt x="24129" y="1712"/>
                  </a:lnTo>
                  <a:lnTo>
                    <a:pt x="24195" y="1620"/>
                  </a:lnTo>
                  <a:lnTo>
                    <a:pt x="24274" y="1527"/>
                  </a:lnTo>
                  <a:lnTo>
                    <a:pt x="24353" y="1462"/>
                  </a:lnTo>
                  <a:lnTo>
                    <a:pt x="24445" y="1383"/>
                  </a:lnTo>
                  <a:lnTo>
                    <a:pt x="24551" y="1330"/>
                  </a:lnTo>
                  <a:lnTo>
                    <a:pt x="24656" y="1277"/>
                  </a:lnTo>
                  <a:lnTo>
                    <a:pt x="24761" y="1238"/>
                  </a:lnTo>
                  <a:lnTo>
                    <a:pt x="24880" y="1212"/>
                  </a:lnTo>
                  <a:lnTo>
                    <a:pt x="24998" y="1185"/>
                  </a:lnTo>
                  <a:close/>
                  <a:moveTo>
                    <a:pt x="25117" y="0"/>
                  </a:moveTo>
                  <a:lnTo>
                    <a:pt x="24880" y="14"/>
                  </a:lnTo>
                  <a:lnTo>
                    <a:pt x="24643" y="53"/>
                  </a:lnTo>
                  <a:lnTo>
                    <a:pt x="24419" y="106"/>
                  </a:lnTo>
                  <a:lnTo>
                    <a:pt x="24195" y="185"/>
                  </a:lnTo>
                  <a:lnTo>
                    <a:pt x="23985" y="290"/>
                  </a:lnTo>
                  <a:lnTo>
                    <a:pt x="23787" y="409"/>
                  </a:lnTo>
                  <a:lnTo>
                    <a:pt x="23603" y="540"/>
                  </a:lnTo>
                  <a:lnTo>
                    <a:pt x="23432" y="698"/>
                  </a:lnTo>
                  <a:lnTo>
                    <a:pt x="23287" y="869"/>
                  </a:lnTo>
                  <a:lnTo>
                    <a:pt x="23142" y="1054"/>
                  </a:lnTo>
                  <a:lnTo>
                    <a:pt x="23024" y="1251"/>
                  </a:lnTo>
                  <a:lnTo>
                    <a:pt x="22932" y="1448"/>
                  </a:lnTo>
                  <a:lnTo>
                    <a:pt x="22853" y="1672"/>
                  </a:lnTo>
                  <a:lnTo>
                    <a:pt x="22787" y="1896"/>
                  </a:lnTo>
                  <a:lnTo>
                    <a:pt x="22747" y="2133"/>
                  </a:lnTo>
                  <a:lnTo>
                    <a:pt x="22734" y="2383"/>
                  </a:lnTo>
                  <a:lnTo>
                    <a:pt x="22747" y="2581"/>
                  </a:lnTo>
                  <a:lnTo>
                    <a:pt x="22774" y="2791"/>
                  </a:lnTo>
                  <a:lnTo>
                    <a:pt x="22813" y="2975"/>
                  </a:lnTo>
                  <a:lnTo>
                    <a:pt x="22879" y="3173"/>
                  </a:lnTo>
                  <a:lnTo>
                    <a:pt x="22945" y="3357"/>
                  </a:lnTo>
                  <a:lnTo>
                    <a:pt x="23037" y="3528"/>
                  </a:lnTo>
                  <a:lnTo>
                    <a:pt x="23142" y="3686"/>
                  </a:lnTo>
                  <a:lnTo>
                    <a:pt x="23247" y="3844"/>
                  </a:lnTo>
                  <a:lnTo>
                    <a:pt x="23379" y="3989"/>
                  </a:lnTo>
                  <a:lnTo>
                    <a:pt x="23511" y="4134"/>
                  </a:lnTo>
                  <a:lnTo>
                    <a:pt x="23656" y="4252"/>
                  </a:lnTo>
                  <a:lnTo>
                    <a:pt x="23813" y="4371"/>
                  </a:lnTo>
                  <a:lnTo>
                    <a:pt x="23985" y="4463"/>
                  </a:lnTo>
                  <a:lnTo>
                    <a:pt x="24156" y="4555"/>
                  </a:lnTo>
                  <a:lnTo>
                    <a:pt x="24340" y="4621"/>
                  </a:lnTo>
                  <a:lnTo>
                    <a:pt x="24524" y="4687"/>
                  </a:lnTo>
                  <a:lnTo>
                    <a:pt x="24524" y="18535"/>
                  </a:lnTo>
                  <a:lnTo>
                    <a:pt x="1" y="18535"/>
                  </a:lnTo>
                  <a:lnTo>
                    <a:pt x="1" y="25564"/>
                  </a:lnTo>
                  <a:lnTo>
                    <a:pt x="1185" y="25564"/>
                  </a:lnTo>
                  <a:lnTo>
                    <a:pt x="1185" y="19719"/>
                  </a:lnTo>
                  <a:lnTo>
                    <a:pt x="25709" y="19719"/>
                  </a:lnTo>
                  <a:lnTo>
                    <a:pt x="25709" y="4687"/>
                  </a:lnTo>
                  <a:lnTo>
                    <a:pt x="25893" y="4621"/>
                  </a:lnTo>
                  <a:lnTo>
                    <a:pt x="26078" y="4555"/>
                  </a:lnTo>
                  <a:lnTo>
                    <a:pt x="26262" y="4463"/>
                  </a:lnTo>
                  <a:lnTo>
                    <a:pt x="26420" y="4371"/>
                  </a:lnTo>
                  <a:lnTo>
                    <a:pt x="26578" y="4252"/>
                  </a:lnTo>
                  <a:lnTo>
                    <a:pt x="26723" y="4134"/>
                  </a:lnTo>
                  <a:lnTo>
                    <a:pt x="26867" y="3989"/>
                  </a:lnTo>
                  <a:lnTo>
                    <a:pt x="26986" y="3844"/>
                  </a:lnTo>
                  <a:lnTo>
                    <a:pt x="27104" y="3686"/>
                  </a:lnTo>
                  <a:lnTo>
                    <a:pt x="27197" y="3528"/>
                  </a:lnTo>
                  <a:lnTo>
                    <a:pt x="27289" y="3357"/>
                  </a:lnTo>
                  <a:lnTo>
                    <a:pt x="27368" y="3173"/>
                  </a:lnTo>
                  <a:lnTo>
                    <a:pt x="27420" y="2975"/>
                  </a:lnTo>
                  <a:lnTo>
                    <a:pt x="27460" y="2791"/>
                  </a:lnTo>
                  <a:lnTo>
                    <a:pt x="27486" y="2581"/>
                  </a:lnTo>
                  <a:lnTo>
                    <a:pt x="27499" y="2383"/>
                  </a:lnTo>
                  <a:lnTo>
                    <a:pt x="27486" y="2133"/>
                  </a:lnTo>
                  <a:lnTo>
                    <a:pt x="27447" y="1896"/>
                  </a:lnTo>
                  <a:lnTo>
                    <a:pt x="27394" y="1672"/>
                  </a:lnTo>
                  <a:lnTo>
                    <a:pt x="27315" y="1448"/>
                  </a:lnTo>
                  <a:lnTo>
                    <a:pt x="27210" y="1251"/>
                  </a:lnTo>
                  <a:lnTo>
                    <a:pt x="27091" y="1054"/>
                  </a:lnTo>
                  <a:lnTo>
                    <a:pt x="26960" y="869"/>
                  </a:lnTo>
                  <a:lnTo>
                    <a:pt x="26802" y="698"/>
                  </a:lnTo>
                  <a:lnTo>
                    <a:pt x="26630" y="540"/>
                  </a:lnTo>
                  <a:lnTo>
                    <a:pt x="26446" y="409"/>
                  </a:lnTo>
                  <a:lnTo>
                    <a:pt x="26249" y="290"/>
                  </a:lnTo>
                  <a:lnTo>
                    <a:pt x="26038" y="185"/>
                  </a:lnTo>
                  <a:lnTo>
                    <a:pt x="25828" y="106"/>
                  </a:lnTo>
                  <a:lnTo>
                    <a:pt x="25604" y="53"/>
                  </a:lnTo>
                  <a:lnTo>
                    <a:pt x="25367" y="14"/>
                  </a:lnTo>
                  <a:lnTo>
                    <a:pt x="2511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4630725" y="784075"/>
              <a:ext cx="118825" cy="460425"/>
            </a:xfrm>
            <a:custGeom>
              <a:avLst/>
              <a:gdLst/>
              <a:ahLst/>
              <a:cxnLst/>
              <a:rect l="l" t="t" r="r" b="b"/>
              <a:pathLst>
                <a:path w="4753" h="18417" extrusionOk="0">
                  <a:moveTo>
                    <a:pt x="2370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5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5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0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78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78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20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9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" y="2593"/>
                  </a:lnTo>
                  <a:lnTo>
                    <a:pt x="27" y="2791"/>
                  </a:lnTo>
                  <a:lnTo>
                    <a:pt x="80" y="2988"/>
                  </a:lnTo>
                  <a:lnTo>
                    <a:pt x="132" y="3173"/>
                  </a:lnTo>
                  <a:lnTo>
                    <a:pt x="198" y="3357"/>
                  </a:lnTo>
                  <a:lnTo>
                    <a:pt x="290" y="3528"/>
                  </a:lnTo>
                  <a:lnTo>
                    <a:pt x="396" y="3699"/>
                  </a:lnTo>
                  <a:lnTo>
                    <a:pt x="501" y="3857"/>
                  </a:lnTo>
                  <a:lnTo>
                    <a:pt x="633" y="4002"/>
                  </a:lnTo>
                  <a:lnTo>
                    <a:pt x="764" y="4134"/>
                  </a:lnTo>
                  <a:lnTo>
                    <a:pt x="909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4" y="4634"/>
                  </a:lnTo>
                  <a:lnTo>
                    <a:pt x="1778" y="4686"/>
                  </a:lnTo>
                  <a:lnTo>
                    <a:pt x="1778" y="18416"/>
                  </a:lnTo>
                  <a:lnTo>
                    <a:pt x="2963" y="18416"/>
                  </a:lnTo>
                  <a:lnTo>
                    <a:pt x="2963" y="4686"/>
                  </a:lnTo>
                  <a:lnTo>
                    <a:pt x="3160" y="4634"/>
                  </a:lnTo>
                  <a:lnTo>
                    <a:pt x="3331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76" y="4134"/>
                  </a:lnTo>
                  <a:lnTo>
                    <a:pt x="4121" y="4002"/>
                  </a:lnTo>
                  <a:lnTo>
                    <a:pt x="4239" y="3857"/>
                  </a:lnTo>
                  <a:lnTo>
                    <a:pt x="4358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4" y="2988"/>
                  </a:lnTo>
                  <a:lnTo>
                    <a:pt x="4713" y="2791"/>
                  </a:lnTo>
                  <a:lnTo>
                    <a:pt x="4740" y="2593"/>
                  </a:lnTo>
                  <a:lnTo>
                    <a:pt x="4753" y="2383"/>
                  </a:lnTo>
                  <a:lnTo>
                    <a:pt x="4740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305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4760725" y="784075"/>
              <a:ext cx="118825" cy="460425"/>
            </a:xfrm>
            <a:custGeom>
              <a:avLst/>
              <a:gdLst/>
              <a:ahLst/>
              <a:cxnLst/>
              <a:rect l="l" t="t" r="r" b="b"/>
              <a:pathLst>
                <a:path w="4753" h="18417" extrusionOk="0">
                  <a:moveTo>
                    <a:pt x="2370" y="1185"/>
                  </a:moveTo>
                  <a:lnTo>
                    <a:pt x="2501" y="1198"/>
                  </a:ln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1"/>
                  </a:lnTo>
                  <a:lnTo>
                    <a:pt x="3225" y="1540"/>
                  </a:lnTo>
                  <a:lnTo>
                    <a:pt x="3304" y="1619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2"/>
                  </a:lnTo>
                  <a:lnTo>
                    <a:pt x="3515" y="2027"/>
                  </a:lnTo>
                  <a:lnTo>
                    <a:pt x="3554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54" y="2620"/>
                  </a:lnTo>
                  <a:lnTo>
                    <a:pt x="3515" y="2738"/>
                  </a:lnTo>
                  <a:lnTo>
                    <a:pt x="3475" y="2844"/>
                  </a:lnTo>
                  <a:lnTo>
                    <a:pt x="3423" y="2949"/>
                  </a:lnTo>
                  <a:lnTo>
                    <a:pt x="3370" y="3054"/>
                  </a:lnTo>
                  <a:lnTo>
                    <a:pt x="3304" y="3146"/>
                  </a:lnTo>
                  <a:lnTo>
                    <a:pt x="3225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5" y="3528"/>
                  </a:lnTo>
                  <a:lnTo>
                    <a:pt x="2620" y="3554"/>
                  </a:lnTo>
                  <a:lnTo>
                    <a:pt x="2501" y="3581"/>
                  </a:lnTo>
                  <a:lnTo>
                    <a:pt x="2251" y="3581"/>
                  </a:lnTo>
                  <a:lnTo>
                    <a:pt x="2133" y="3554"/>
                  </a:lnTo>
                  <a:lnTo>
                    <a:pt x="2014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19" y="3304"/>
                  </a:lnTo>
                  <a:lnTo>
                    <a:pt x="1527" y="3225"/>
                  </a:lnTo>
                  <a:lnTo>
                    <a:pt x="1448" y="3146"/>
                  </a:lnTo>
                  <a:lnTo>
                    <a:pt x="1382" y="3054"/>
                  </a:lnTo>
                  <a:lnTo>
                    <a:pt x="1317" y="2949"/>
                  </a:lnTo>
                  <a:lnTo>
                    <a:pt x="1277" y="2844"/>
                  </a:lnTo>
                  <a:lnTo>
                    <a:pt x="1238" y="2738"/>
                  </a:lnTo>
                  <a:lnTo>
                    <a:pt x="1198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8" y="2146"/>
                  </a:lnTo>
                  <a:lnTo>
                    <a:pt x="1238" y="2027"/>
                  </a:lnTo>
                  <a:lnTo>
                    <a:pt x="1277" y="1922"/>
                  </a:lnTo>
                  <a:lnTo>
                    <a:pt x="1317" y="1817"/>
                  </a:lnTo>
                  <a:lnTo>
                    <a:pt x="1382" y="1712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19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4" y="1238"/>
                  </a:lnTo>
                  <a:lnTo>
                    <a:pt x="2133" y="1211"/>
                  </a:lnTo>
                  <a:lnTo>
                    <a:pt x="2251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8" y="198"/>
                  </a:lnTo>
                  <a:lnTo>
                    <a:pt x="1238" y="290"/>
                  </a:lnTo>
                  <a:lnTo>
                    <a:pt x="1040" y="408"/>
                  </a:lnTo>
                  <a:lnTo>
                    <a:pt x="869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8" y="1053"/>
                  </a:lnTo>
                  <a:lnTo>
                    <a:pt x="290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0" y="2593"/>
                  </a:lnTo>
                  <a:lnTo>
                    <a:pt x="27" y="2791"/>
                  </a:lnTo>
                  <a:lnTo>
                    <a:pt x="79" y="2988"/>
                  </a:lnTo>
                  <a:lnTo>
                    <a:pt x="132" y="3173"/>
                  </a:lnTo>
                  <a:lnTo>
                    <a:pt x="211" y="3357"/>
                  </a:lnTo>
                  <a:lnTo>
                    <a:pt x="290" y="3528"/>
                  </a:lnTo>
                  <a:lnTo>
                    <a:pt x="395" y="3699"/>
                  </a:lnTo>
                  <a:lnTo>
                    <a:pt x="501" y="3857"/>
                  </a:lnTo>
                  <a:lnTo>
                    <a:pt x="632" y="4002"/>
                  </a:lnTo>
                  <a:lnTo>
                    <a:pt x="764" y="4134"/>
                  </a:lnTo>
                  <a:lnTo>
                    <a:pt x="922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3" y="4634"/>
                  </a:lnTo>
                  <a:lnTo>
                    <a:pt x="1791" y="4686"/>
                  </a:lnTo>
                  <a:lnTo>
                    <a:pt x="1791" y="18416"/>
                  </a:lnTo>
                  <a:lnTo>
                    <a:pt x="2962" y="18416"/>
                  </a:lnTo>
                  <a:lnTo>
                    <a:pt x="2962" y="4686"/>
                  </a:lnTo>
                  <a:lnTo>
                    <a:pt x="3160" y="4634"/>
                  </a:lnTo>
                  <a:lnTo>
                    <a:pt x="3344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89" y="4134"/>
                  </a:lnTo>
                  <a:lnTo>
                    <a:pt x="4120" y="4002"/>
                  </a:lnTo>
                  <a:lnTo>
                    <a:pt x="4239" y="3857"/>
                  </a:lnTo>
                  <a:lnTo>
                    <a:pt x="4357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3" y="2988"/>
                  </a:lnTo>
                  <a:lnTo>
                    <a:pt x="4713" y="2791"/>
                  </a:lnTo>
                  <a:lnTo>
                    <a:pt x="4739" y="2593"/>
                  </a:lnTo>
                  <a:lnTo>
                    <a:pt x="4752" y="2383"/>
                  </a:lnTo>
                  <a:lnTo>
                    <a:pt x="4739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4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699" y="408"/>
                  </a:lnTo>
                  <a:lnTo>
                    <a:pt x="3502" y="290"/>
                  </a:lnTo>
                  <a:lnTo>
                    <a:pt x="3304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2939550" y="694875"/>
              <a:ext cx="1050800" cy="1344350"/>
            </a:xfrm>
            <a:custGeom>
              <a:avLst/>
              <a:gdLst/>
              <a:ahLst/>
              <a:cxnLst/>
              <a:rect l="l" t="t" r="r" b="b"/>
              <a:pathLst>
                <a:path w="42032" h="53774" extrusionOk="0">
                  <a:moveTo>
                    <a:pt x="39649" y="1173"/>
                  </a:moveTo>
                  <a:lnTo>
                    <a:pt x="39767" y="1186"/>
                  </a:lnTo>
                  <a:lnTo>
                    <a:pt x="39886" y="1199"/>
                  </a:lnTo>
                  <a:lnTo>
                    <a:pt x="40004" y="1238"/>
                  </a:lnTo>
                  <a:lnTo>
                    <a:pt x="40123" y="1278"/>
                  </a:lnTo>
                  <a:lnTo>
                    <a:pt x="40228" y="1317"/>
                  </a:lnTo>
                  <a:lnTo>
                    <a:pt x="40320" y="1383"/>
                  </a:lnTo>
                  <a:lnTo>
                    <a:pt x="40412" y="1449"/>
                  </a:lnTo>
                  <a:lnTo>
                    <a:pt x="40491" y="1528"/>
                  </a:lnTo>
                  <a:lnTo>
                    <a:pt x="40570" y="1620"/>
                  </a:lnTo>
                  <a:lnTo>
                    <a:pt x="40649" y="1712"/>
                  </a:lnTo>
                  <a:lnTo>
                    <a:pt x="40702" y="1804"/>
                  </a:lnTo>
                  <a:lnTo>
                    <a:pt x="40755" y="1910"/>
                  </a:lnTo>
                  <a:lnTo>
                    <a:pt x="40794" y="2015"/>
                  </a:lnTo>
                  <a:lnTo>
                    <a:pt x="40821" y="2133"/>
                  </a:lnTo>
                  <a:lnTo>
                    <a:pt x="40847" y="2252"/>
                  </a:lnTo>
                  <a:lnTo>
                    <a:pt x="40847" y="2370"/>
                  </a:lnTo>
                  <a:lnTo>
                    <a:pt x="40847" y="2502"/>
                  </a:lnTo>
                  <a:lnTo>
                    <a:pt x="40821" y="2620"/>
                  </a:lnTo>
                  <a:lnTo>
                    <a:pt x="40794" y="2726"/>
                  </a:lnTo>
                  <a:lnTo>
                    <a:pt x="40755" y="2844"/>
                  </a:lnTo>
                  <a:lnTo>
                    <a:pt x="40702" y="2950"/>
                  </a:lnTo>
                  <a:lnTo>
                    <a:pt x="40649" y="3042"/>
                  </a:lnTo>
                  <a:lnTo>
                    <a:pt x="40570" y="3134"/>
                  </a:lnTo>
                  <a:lnTo>
                    <a:pt x="40491" y="3226"/>
                  </a:lnTo>
                  <a:lnTo>
                    <a:pt x="40412" y="3305"/>
                  </a:lnTo>
                  <a:lnTo>
                    <a:pt x="40320" y="3371"/>
                  </a:lnTo>
                  <a:lnTo>
                    <a:pt x="40228" y="3423"/>
                  </a:lnTo>
                  <a:lnTo>
                    <a:pt x="40123" y="3476"/>
                  </a:lnTo>
                  <a:lnTo>
                    <a:pt x="40004" y="3516"/>
                  </a:lnTo>
                  <a:lnTo>
                    <a:pt x="39886" y="3555"/>
                  </a:lnTo>
                  <a:lnTo>
                    <a:pt x="39767" y="3568"/>
                  </a:lnTo>
                  <a:lnTo>
                    <a:pt x="39531" y="3568"/>
                  </a:lnTo>
                  <a:lnTo>
                    <a:pt x="39412" y="3555"/>
                  </a:lnTo>
                  <a:lnTo>
                    <a:pt x="39294" y="3516"/>
                  </a:lnTo>
                  <a:lnTo>
                    <a:pt x="39188" y="3476"/>
                  </a:lnTo>
                  <a:lnTo>
                    <a:pt x="39083" y="3423"/>
                  </a:lnTo>
                  <a:lnTo>
                    <a:pt x="38978" y="3371"/>
                  </a:lnTo>
                  <a:lnTo>
                    <a:pt x="38886" y="3305"/>
                  </a:lnTo>
                  <a:lnTo>
                    <a:pt x="38807" y="3226"/>
                  </a:lnTo>
                  <a:lnTo>
                    <a:pt x="38728" y="3134"/>
                  </a:lnTo>
                  <a:lnTo>
                    <a:pt x="38662" y="3042"/>
                  </a:lnTo>
                  <a:lnTo>
                    <a:pt x="38596" y="2950"/>
                  </a:lnTo>
                  <a:lnTo>
                    <a:pt x="38543" y="2844"/>
                  </a:lnTo>
                  <a:lnTo>
                    <a:pt x="38504" y="2726"/>
                  </a:lnTo>
                  <a:lnTo>
                    <a:pt x="38477" y="2620"/>
                  </a:lnTo>
                  <a:lnTo>
                    <a:pt x="38464" y="2502"/>
                  </a:lnTo>
                  <a:lnTo>
                    <a:pt x="38451" y="2370"/>
                  </a:lnTo>
                  <a:lnTo>
                    <a:pt x="38464" y="2252"/>
                  </a:lnTo>
                  <a:lnTo>
                    <a:pt x="38477" y="2133"/>
                  </a:lnTo>
                  <a:lnTo>
                    <a:pt x="38504" y="2015"/>
                  </a:lnTo>
                  <a:lnTo>
                    <a:pt x="38543" y="1910"/>
                  </a:lnTo>
                  <a:lnTo>
                    <a:pt x="38596" y="1804"/>
                  </a:lnTo>
                  <a:lnTo>
                    <a:pt x="38662" y="1712"/>
                  </a:lnTo>
                  <a:lnTo>
                    <a:pt x="38728" y="1620"/>
                  </a:lnTo>
                  <a:lnTo>
                    <a:pt x="38807" y="1528"/>
                  </a:lnTo>
                  <a:lnTo>
                    <a:pt x="38886" y="1449"/>
                  </a:lnTo>
                  <a:lnTo>
                    <a:pt x="38978" y="1383"/>
                  </a:lnTo>
                  <a:lnTo>
                    <a:pt x="39083" y="1317"/>
                  </a:lnTo>
                  <a:lnTo>
                    <a:pt x="39188" y="1278"/>
                  </a:lnTo>
                  <a:lnTo>
                    <a:pt x="39294" y="1238"/>
                  </a:lnTo>
                  <a:lnTo>
                    <a:pt x="39412" y="1199"/>
                  </a:lnTo>
                  <a:lnTo>
                    <a:pt x="39531" y="1186"/>
                  </a:lnTo>
                  <a:lnTo>
                    <a:pt x="39649" y="1173"/>
                  </a:lnTo>
                  <a:close/>
                  <a:moveTo>
                    <a:pt x="39649" y="1"/>
                  </a:moveTo>
                  <a:lnTo>
                    <a:pt x="39412" y="14"/>
                  </a:lnTo>
                  <a:lnTo>
                    <a:pt x="39175" y="40"/>
                  </a:lnTo>
                  <a:lnTo>
                    <a:pt x="38951" y="106"/>
                  </a:lnTo>
                  <a:lnTo>
                    <a:pt x="38728" y="185"/>
                  </a:lnTo>
                  <a:lnTo>
                    <a:pt x="38517" y="291"/>
                  </a:lnTo>
                  <a:lnTo>
                    <a:pt x="38319" y="409"/>
                  </a:lnTo>
                  <a:lnTo>
                    <a:pt x="38135" y="541"/>
                  </a:lnTo>
                  <a:lnTo>
                    <a:pt x="37964" y="699"/>
                  </a:lnTo>
                  <a:lnTo>
                    <a:pt x="37819" y="870"/>
                  </a:lnTo>
                  <a:lnTo>
                    <a:pt x="37674" y="1041"/>
                  </a:lnTo>
                  <a:lnTo>
                    <a:pt x="37556" y="1238"/>
                  </a:lnTo>
                  <a:lnTo>
                    <a:pt x="37464" y="1449"/>
                  </a:lnTo>
                  <a:lnTo>
                    <a:pt x="37385" y="1673"/>
                  </a:lnTo>
                  <a:lnTo>
                    <a:pt x="37319" y="1897"/>
                  </a:lnTo>
                  <a:lnTo>
                    <a:pt x="37280" y="2133"/>
                  </a:lnTo>
                  <a:lnTo>
                    <a:pt x="37266" y="2370"/>
                  </a:lnTo>
                  <a:lnTo>
                    <a:pt x="37280" y="2607"/>
                  </a:lnTo>
                  <a:lnTo>
                    <a:pt x="37319" y="2844"/>
                  </a:lnTo>
                  <a:lnTo>
                    <a:pt x="37372" y="3068"/>
                  </a:lnTo>
                  <a:lnTo>
                    <a:pt x="37451" y="3279"/>
                  </a:lnTo>
                  <a:lnTo>
                    <a:pt x="25156" y="12717"/>
                  </a:lnTo>
                  <a:lnTo>
                    <a:pt x="25156" y="41308"/>
                  </a:lnTo>
                  <a:lnTo>
                    <a:pt x="1" y="41308"/>
                  </a:lnTo>
                  <a:lnTo>
                    <a:pt x="1" y="53774"/>
                  </a:lnTo>
                  <a:lnTo>
                    <a:pt x="1185" y="53774"/>
                  </a:lnTo>
                  <a:lnTo>
                    <a:pt x="1185" y="42493"/>
                  </a:lnTo>
                  <a:lnTo>
                    <a:pt x="26328" y="42493"/>
                  </a:lnTo>
                  <a:lnTo>
                    <a:pt x="26328" y="13296"/>
                  </a:lnTo>
                  <a:lnTo>
                    <a:pt x="38162" y="4226"/>
                  </a:lnTo>
                  <a:lnTo>
                    <a:pt x="38319" y="4345"/>
                  </a:lnTo>
                  <a:lnTo>
                    <a:pt x="38491" y="4450"/>
                  </a:lnTo>
                  <a:lnTo>
                    <a:pt x="38662" y="4542"/>
                  </a:lnTo>
                  <a:lnTo>
                    <a:pt x="38846" y="4608"/>
                  </a:lnTo>
                  <a:lnTo>
                    <a:pt x="39043" y="4674"/>
                  </a:lnTo>
                  <a:lnTo>
                    <a:pt x="39241" y="4713"/>
                  </a:lnTo>
                  <a:lnTo>
                    <a:pt x="39438" y="4740"/>
                  </a:lnTo>
                  <a:lnTo>
                    <a:pt x="39649" y="4753"/>
                  </a:lnTo>
                  <a:lnTo>
                    <a:pt x="39899" y="4740"/>
                  </a:lnTo>
                  <a:lnTo>
                    <a:pt x="40136" y="4700"/>
                  </a:lnTo>
                  <a:lnTo>
                    <a:pt x="40360" y="4648"/>
                  </a:lnTo>
                  <a:lnTo>
                    <a:pt x="40570" y="4569"/>
                  </a:lnTo>
                  <a:lnTo>
                    <a:pt x="40781" y="4463"/>
                  </a:lnTo>
                  <a:lnTo>
                    <a:pt x="40979" y="4345"/>
                  </a:lnTo>
                  <a:lnTo>
                    <a:pt x="41163" y="4213"/>
                  </a:lnTo>
                  <a:lnTo>
                    <a:pt x="41334" y="4055"/>
                  </a:lnTo>
                  <a:lnTo>
                    <a:pt x="41492" y="3884"/>
                  </a:lnTo>
                  <a:lnTo>
                    <a:pt x="41624" y="3700"/>
                  </a:lnTo>
                  <a:lnTo>
                    <a:pt x="41742" y="3502"/>
                  </a:lnTo>
                  <a:lnTo>
                    <a:pt x="41847" y="3305"/>
                  </a:lnTo>
                  <a:lnTo>
                    <a:pt x="41926" y="3081"/>
                  </a:lnTo>
                  <a:lnTo>
                    <a:pt x="41979" y="2857"/>
                  </a:lnTo>
                  <a:lnTo>
                    <a:pt x="42018" y="2620"/>
                  </a:lnTo>
                  <a:lnTo>
                    <a:pt x="42032" y="2370"/>
                  </a:lnTo>
                  <a:lnTo>
                    <a:pt x="42018" y="2133"/>
                  </a:lnTo>
                  <a:lnTo>
                    <a:pt x="41979" y="1897"/>
                  </a:lnTo>
                  <a:lnTo>
                    <a:pt x="41926" y="1673"/>
                  </a:lnTo>
                  <a:lnTo>
                    <a:pt x="41847" y="1449"/>
                  </a:lnTo>
                  <a:lnTo>
                    <a:pt x="41742" y="1238"/>
                  </a:lnTo>
                  <a:lnTo>
                    <a:pt x="41624" y="1041"/>
                  </a:lnTo>
                  <a:lnTo>
                    <a:pt x="41492" y="870"/>
                  </a:lnTo>
                  <a:lnTo>
                    <a:pt x="41334" y="699"/>
                  </a:lnTo>
                  <a:lnTo>
                    <a:pt x="41163" y="541"/>
                  </a:lnTo>
                  <a:lnTo>
                    <a:pt x="40979" y="409"/>
                  </a:lnTo>
                  <a:lnTo>
                    <a:pt x="40781" y="291"/>
                  </a:lnTo>
                  <a:lnTo>
                    <a:pt x="40570" y="185"/>
                  </a:lnTo>
                  <a:lnTo>
                    <a:pt x="40360" y="106"/>
                  </a:lnTo>
                  <a:lnTo>
                    <a:pt x="40136" y="40"/>
                  </a:lnTo>
                  <a:lnTo>
                    <a:pt x="39899" y="14"/>
                  </a:lnTo>
                  <a:lnTo>
                    <a:pt x="3964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2970825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54" y="50404"/>
                  </a:lnTo>
                  <a:lnTo>
                    <a:pt x="3146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83" y="50720"/>
                  </a:lnTo>
                  <a:lnTo>
                    <a:pt x="3436" y="50825"/>
                  </a:lnTo>
                  <a:lnTo>
                    <a:pt x="3488" y="50931"/>
                  </a:lnTo>
                  <a:lnTo>
                    <a:pt x="3528" y="51036"/>
                  </a:lnTo>
                  <a:lnTo>
                    <a:pt x="3554" y="51154"/>
                  </a:lnTo>
                  <a:lnTo>
                    <a:pt x="3581" y="51273"/>
                  </a:lnTo>
                  <a:lnTo>
                    <a:pt x="3581" y="51391"/>
                  </a:lnTo>
                  <a:lnTo>
                    <a:pt x="3581" y="51510"/>
                  </a:lnTo>
                  <a:lnTo>
                    <a:pt x="3554" y="51628"/>
                  </a:lnTo>
                  <a:lnTo>
                    <a:pt x="3528" y="51747"/>
                  </a:lnTo>
                  <a:lnTo>
                    <a:pt x="3488" y="51852"/>
                  </a:lnTo>
                  <a:lnTo>
                    <a:pt x="3436" y="51957"/>
                  </a:lnTo>
                  <a:lnTo>
                    <a:pt x="3383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46" y="52313"/>
                  </a:lnTo>
                  <a:lnTo>
                    <a:pt x="3054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64" y="52589"/>
                  </a:lnTo>
                  <a:lnTo>
                    <a:pt x="2146" y="52563"/>
                  </a:lnTo>
                  <a:lnTo>
                    <a:pt x="2027" y="52536"/>
                  </a:lnTo>
                  <a:lnTo>
                    <a:pt x="1922" y="52497"/>
                  </a:lnTo>
                  <a:lnTo>
                    <a:pt x="1817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40" y="52234"/>
                  </a:lnTo>
                  <a:lnTo>
                    <a:pt x="1461" y="52155"/>
                  </a:lnTo>
                  <a:lnTo>
                    <a:pt x="1395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211" y="51628"/>
                  </a:lnTo>
                  <a:lnTo>
                    <a:pt x="1198" y="51510"/>
                  </a:lnTo>
                  <a:lnTo>
                    <a:pt x="1185" y="51391"/>
                  </a:lnTo>
                  <a:lnTo>
                    <a:pt x="1198" y="51273"/>
                  </a:lnTo>
                  <a:lnTo>
                    <a:pt x="1211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95" y="50720"/>
                  </a:lnTo>
                  <a:lnTo>
                    <a:pt x="1461" y="50628"/>
                  </a:lnTo>
                  <a:lnTo>
                    <a:pt x="1540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17" y="50338"/>
                  </a:lnTo>
                  <a:lnTo>
                    <a:pt x="1922" y="50286"/>
                  </a:lnTo>
                  <a:lnTo>
                    <a:pt x="2027" y="50246"/>
                  </a:lnTo>
                  <a:lnTo>
                    <a:pt x="2146" y="50220"/>
                  </a:lnTo>
                  <a:lnTo>
                    <a:pt x="2264" y="50207"/>
                  </a:lnTo>
                  <a:lnTo>
                    <a:pt x="2383" y="50193"/>
                  </a:lnTo>
                  <a:close/>
                  <a:moveTo>
                    <a:pt x="12032" y="1"/>
                  </a:moveTo>
                  <a:lnTo>
                    <a:pt x="12032" y="31817"/>
                  </a:lnTo>
                  <a:lnTo>
                    <a:pt x="1790" y="41690"/>
                  </a:lnTo>
                  <a:lnTo>
                    <a:pt x="1790" y="49088"/>
                  </a:lnTo>
                  <a:lnTo>
                    <a:pt x="1593" y="49140"/>
                  </a:lnTo>
                  <a:lnTo>
                    <a:pt x="1422" y="49219"/>
                  </a:lnTo>
                  <a:lnTo>
                    <a:pt x="1237" y="49311"/>
                  </a:lnTo>
                  <a:lnTo>
                    <a:pt x="1080" y="49404"/>
                  </a:lnTo>
                  <a:lnTo>
                    <a:pt x="922" y="49522"/>
                  </a:lnTo>
                  <a:lnTo>
                    <a:pt x="777" y="49640"/>
                  </a:lnTo>
                  <a:lnTo>
                    <a:pt x="632" y="49785"/>
                  </a:lnTo>
                  <a:lnTo>
                    <a:pt x="513" y="49930"/>
                  </a:lnTo>
                  <a:lnTo>
                    <a:pt x="395" y="50088"/>
                  </a:lnTo>
                  <a:lnTo>
                    <a:pt x="303" y="50246"/>
                  </a:lnTo>
                  <a:lnTo>
                    <a:pt x="211" y="50417"/>
                  </a:lnTo>
                  <a:lnTo>
                    <a:pt x="145" y="50601"/>
                  </a:lnTo>
                  <a:lnTo>
                    <a:pt x="79" y="50786"/>
                  </a:lnTo>
                  <a:lnTo>
                    <a:pt x="40" y="50983"/>
                  </a:lnTo>
                  <a:lnTo>
                    <a:pt x="13" y="51181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19" y="52102"/>
                  </a:lnTo>
                  <a:lnTo>
                    <a:pt x="198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53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61" y="53590"/>
                  </a:lnTo>
                  <a:lnTo>
                    <a:pt x="1672" y="53669"/>
                  </a:lnTo>
                  <a:lnTo>
                    <a:pt x="1909" y="53721"/>
                  </a:lnTo>
                  <a:lnTo>
                    <a:pt x="2146" y="53761"/>
                  </a:lnTo>
                  <a:lnTo>
                    <a:pt x="2383" y="53774"/>
                  </a:lnTo>
                  <a:lnTo>
                    <a:pt x="2633" y="53761"/>
                  </a:lnTo>
                  <a:lnTo>
                    <a:pt x="2857" y="53721"/>
                  </a:lnTo>
                  <a:lnTo>
                    <a:pt x="3094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97" y="53221"/>
                  </a:lnTo>
                  <a:lnTo>
                    <a:pt x="4068" y="53076"/>
                  </a:lnTo>
                  <a:lnTo>
                    <a:pt x="4226" y="52905"/>
                  </a:lnTo>
                  <a:lnTo>
                    <a:pt x="4357" y="52721"/>
                  </a:lnTo>
                  <a:lnTo>
                    <a:pt x="4476" y="52523"/>
                  </a:lnTo>
                  <a:lnTo>
                    <a:pt x="4581" y="52313"/>
                  </a:lnTo>
                  <a:lnTo>
                    <a:pt x="4660" y="52102"/>
                  </a:lnTo>
                  <a:lnTo>
                    <a:pt x="4713" y="51865"/>
                  </a:lnTo>
                  <a:lnTo>
                    <a:pt x="4752" y="51641"/>
                  </a:lnTo>
                  <a:lnTo>
                    <a:pt x="4765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86" y="50786"/>
                  </a:lnTo>
                  <a:lnTo>
                    <a:pt x="4634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70" y="50075"/>
                  </a:lnTo>
                  <a:lnTo>
                    <a:pt x="4252" y="49917"/>
                  </a:lnTo>
                  <a:lnTo>
                    <a:pt x="4120" y="49772"/>
                  </a:lnTo>
                  <a:lnTo>
                    <a:pt x="3989" y="49640"/>
                  </a:lnTo>
                  <a:lnTo>
                    <a:pt x="3844" y="49509"/>
                  </a:lnTo>
                  <a:lnTo>
                    <a:pt x="3686" y="49404"/>
                  </a:lnTo>
                  <a:lnTo>
                    <a:pt x="3515" y="49298"/>
                  </a:lnTo>
                  <a:lnTo>
                    <a:pt x="3344" y="49219"/>
                  </a:lnTo>
                  <a:lnTo>
                    <a:pt x="3159" y="49140"/>
                  </a:lnTo>
                  <a:lnTo>
                    <a:pt x="2975" y="49088"/>
                  </a:lnTo>
                  <a:lnTo>
                    <a:pt x="2975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2441325" y="3138025"/>
              <a:ext cx="481475" cy="119175"/>
            </a:xfrm>
            <a:custGeom>
              <a:avLst/>
              <a:gdLst/>
              <a:ahLst/>
              <a:cxnLst/>
              <a:rect l="l" t="t" r="r" b="b"/>
              <a:pathLst>
                <a:path w="19259" h="4767" extrusionOk="0">
                  <a:moveTo>
                    <a:pt x="2488" y="1186"/>
                  </a:moveTo>
                  <a:lnTo>
                    <a:pt x="2620" y="1212"/>
                  </a:lnTo>
                  <a:lnTo>
                    <a:pt x="2725" y="1238"/>
                  </a:lnTo>
                  <a:lnTo>
                    <a:pt x="2843" y="1278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2"/>
                  </a:lnTo>
                  <a:lnTo>
                    <a:pt x="3212" y="1541"/>
                  </a:lnTo>
                  <a:lnTo>
                    <a:pt x="3291" y="1620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3"/>
                  </a:lnTo>
                  <a:lnTo>
                    <a:pt x="3515" y="2028"/>
                  </a:lnTo>
                  <a:lnTo>
                    <a:pt x="3541" y="2147"/>
                  </a:lnTo>
                  <a:lnTo>
                    <a:pt x="3567" y="2265"/>
                  </a:lnTo>
                  <a:lnTo>
                    <a:pt x="3567" y="2383"/>
                  </a:lnTo>
                  <a:lnTo>
                    <a:pt x="3567" y="2502"/>
                  </a:lnTo>
                  <a:lnTo>
                    <a:pt x="3541" y="2620"/>
                  </a:lnTo>
                  <a:lnTo>
                    <a:pt x="3515" y="2739"/>
                  </a:lnTo>
                  <a:lnTo>
                    <a:pt x="3475" y="2844"/>
                  </a:lnTo>
                  <a:lnTo>
                    <a:pt x="3423" y="2950"/>
                  </a:lnTo>
                  <a:lnTo>
                    <a:pt x="3370" y="3055"/>
                  </a:lnTo>
                  <a:lnTo>
                    <a:pt x="3291" y="3147"/>
                  </a:lnTo>
                  <a:lnTo>
                    <a:pt x="3212" y="3226"/>
                  </a:lnTo>
                  <a:lnTo>
                    <a:pt x="3133" y="3305"/>
                  </a:lnTo>
                  <a:lnTo>
                    <a:pt x="3041" y="3371"/>
                  </a:lnTo>
                  <a:lnTo>
                    <a:pt x="2949" y="3437"/>
                  </a:lnTo>
                  <a:lnTo>
                    <a:pt x="2843" y="3489"/>
                  </a:lnTo>
                  <a:lnTo>
                    <a:pt x="2725" y="3529"/>
                  </a:lnTo>
                  <a:lnTo>
                    <a:pt x="2620" y="3555"/>
                  </a:lnTo>
                  <a:lnTo>
                    <a:pt x="2488" y="3568"/>
                  </a:lnTo>
                  <a:lnTo>
                    <a:pt x="2370" y="3581"/>
                  </a:lnTo>
                  <a:lnTo>
                    <a:pt x="2251" y="3568"/>
                  </a:lnTo>
                  <a:lnTo>
                    <a:pt x="2133" y="3555"/>
                  </a:lnTo>
                  <a:lnTo>
                    <a:pt x="2014" y="3529"/>
                  </a:lnTo>
                  <a:lnTo>
                    <a:pt x="1909" y="3489"/>
                  </a:lnTo>
                  <a:lnTo>
                    <a:pt x="1803" y="3437"/>
                  </a:lnTo>
                  <a:lnTo>
                    <a:pt x="1698" y="3371"/>
                  </a:lnTo>
                  <a:lnTo>
                    <a:pt x="1606" y="3305"/>
                  </a:lnTo>
                  <a:lnTo>
                    <a:pt x="1527" y="3226"/>
                  </a:lnTo>
                  <a:lnTo>
                    <a:pt x="1448" y="3147"/>
                  </a:lnTo>
                  <a:lnTo>
                    <a:pt x="1382" y="3055"/>
                  </a:lnTo>
                  <a:lnTo>
                    <a:pt x="1316" y="2950"/>
                  </a:lnTo>
                  <a:lnTo>
                    <a:pt x="1264" y="2844"/>
                  </a:lnTo>
                  <a:lnTo>
                    <a:pt x="1224" y="2739"/>
                  </a:lnTo>
                  <a:lnTo>
                    <a:pt x="1198" y="2620"/>
                  </a:lnTo>
                  <a:lnTo>
                    <a:pt x="1185" y="2502"/>
                  </a:lnTo>
                  <a:lnTo>
                    <a:pt x="1172" y="2383"/>
                  </a:lnTo>
                  <a:lnTo>
                    <a:pt x="1185" y="2265"/>
                  </a:lnTo>
                  <a:lnTo>
                    <a:pt x="1198" y="2147"/>
                  </a:lnTo>
                  <a:lnTo>
                    <a:pt x="1224" y="2028"/>
                  </a:lnTo>
                  <a:lnTo>
                    <a:pt x="1264" y="1923"/>
                  </a:lnTo>
                  <a:lnTo>
                    <a:pt x="1316" y="1817"/>
                  </a:lnTo>
                  <a:lnTo>
                    <a:pt x="1382" y="1712"/>
                  </a:lnTo>
                  <a:lnTo>
                    <a:pt x="1448" y="1620"/>
                  </a:lnTo>
                  <a:lnTo>
                    <a:pt x="1527" y="1541"/>
                  </a:lnTo>
                  <a:lnTo>
                    <a:pt x="1606" y="1462"/>
                  </a:lnTo>
                  <a:lnTo>
                    <a:pt x="1698" y="1396"/>
                  </a:lnTo>
                  <a:lnTo>
                    <a:pt x="1803" y="1330"/>
                  </a:lnTo>
                  <a:lnTo>
                    <a:pt x="1909" y="1278"/>
                  </a:lnTo>
                  <a:lnTo>
                    <a:pt x="2014" y="1238"/>
                  </a:lnTo>
                  <a:lnTo>
                    <a:pt x="2133" y="1212"/>
                  </a:lnTo>
                  <a:lnTo>
                    <a:pt x="2251" y="1186"/>
                  </a:lnTo>
                  <a:close/>
                  <a:moveTo>
                    <a:pt x="17007" y="1186"/>
                  </a:moveTo>
                  <a:lnTo>
                    <a:pt x="17126" y="1212"/>
                  </a:lnTo>
                  <a:lnTo>
                    <a:pt x="17231" y="1238"/>
                  </a:lnTo>
                  <a:lnTo>
                    <a:pt x="17350" y="1278"/>
                  </a:lnTo>
                  <a:lnTo>
                    <a:pt x="17455" y="1330"/>
                  </a:lnTo>
                  <a:lnTo>
                    <a:pt x="17547" y="1396"/>
                  </a:lnTo>
                  <a:lnTo>
                    <a:pt x="17639" y="1462"/>
                  </a:lnTo>
                  <a:lnTo>
                    <a:pt x="17731" y="1541"/>
                  </a:lnTo>
                  <a:lnTo>
                    <a:pt x="17810" y="1620"/>
                  </a:lnTo>
                  <a:lnTo>
                    <a:pt x="17876" y="1712"/>
                  </a:lnTo>
                  <a:lnTo>
                    <a:pt x="17929" y="1817"/>
                  </a:lnTo>
                  <a:lnTo>
                    <a:pt x="17981" y="1923"/>
                  </a:lnTo>
                  <a:lnTo>
                    <a:pt x="18021" y="2028"/>
                  </a:lnTo>
                  <a:lnTo>
                    <a:pt x="18047" y="2147"/>
                  </a:lnTo>
                  <a:lnTo>
                    <a:pt x="18074" y="2265"/>
                  </a:lnTo>
                  <a:lnTo>
                    <a:pt x="18074" y="2383"/>
                  </a:lnTo>
                  <a:lnTo>
                    <a:pt x="18074" y="2502"/>
                  </a:lnTo>
                  <a:lnTo>
                    <a:pt x="18047" y="2620"/>
                  </a:lnTo>
                  <a:lnTo>
                    <a:pt x="18021" y="2739"/>
                  </a:lnTo>
                  <a:lnTo>
                    <a:pt x="17981" y="2844"/>
                  </a:lnTo>
                  <a:lnTo>
                    <a:pt x="17929" y="2950"/>
                  </a:lnTo>
                  <a:lnTo>
                    <a:pt x="17876" y="3055"/>
                  </a:lnTo>
                  <a:lnTo>
                    <a:pt x="17810" y="3147"/>
                  </a:lnTo>
                  <a:lnTo>
                    <a:pt x="17731" y="3226"/>
                  </a:lnTo>
                  <a:lnTo>
                    <a:pt x="17639" y="3305"/>
                  </a:lnTo>
                  <a:lnTo>
                    <a:pt x="17547" y="3371"/>
                  </a:lnTo>
                  <a:lnTo>
                    <a:pt x="17455" y="3437"/>
                  </a:lnTo>
                  <a:lnTo>
                    <a:pt x="17350" y="3489"/>
                  </a:lnTo>
                  <a:lnTo>
                    <a:pt x="17231" y="3529"/>
                  </a:lnTo>
                  <a:lnTo>
                    <a:pt x="17126" y="3555"/>
                  </a:lnTo>
                  <a:lnTo>
                    <a:pt x="17007" y="3568"/>
                  </a:lnTo>
                  <a:lnTo>
                    <a:pt x="16876" y="3581"/>
                  </a:lnTo>
                  <a:lnTo>
                    <a:pt x="16757" y="3568"/>
                  </a:lnTo>
                  <a:lnTo>
                    <a:pt x="16639" y="3555"/>
                  </a:lnTo>
                  <a:lnTo>
                    <a:pt x="16520" y="3529"/>
                  </a:lnTo>
                  <a:lnTo>
                    <a:pt x="16415" y="3489"/>
                  </a:lnTo>
                  <a:lnTo>
                    <a:pt x="16310" y="3437"/>
                  </a:lnTo>
                  <a:lnTo>
                    <a:pt x="16217" y="3371"/>
                  </a:lnTo>
                  <a:lnTo>
                    <a:pt x="16125" y="3305"/>
                  </a:lnTo>
                  <a:lnTo>
                    <a:pt x="16033" y="3226"/>
                  </a:lnTo>
                  <a:lnTo>
                    <a:pt x="15954" y="3147"/>
                  </a:lnTo>
                  <a:lnTo>
                    <a:pt x="15888" y="3055"/>
                  </a:lnTo>
                  <a:lnTo>
                    <a:pt x="15823" y="2950"/>
                  </a:lnTo>
                  <a:lnTo>
                    <a:pt x="15783" y="2844"/>
                  </a:lnTo>
                  <a:lnTo>
                    <a:pt x="15730" y="2739"/>
                  </a:lnTo>
                  <a:lnTo>
                    <a:pt x="15704" y="2620"/>
                  </a:lnTo>
                  <a:lnTo>
                    <a:pt x="15691" y="2502"/>
                  </a:lnTo>
                  <a:lnTo>
                    <a:pt x="15678" y="2383"/>
                  </a:lnTo>
                  <a:lnTo>
                    <a:pt x="15691" y="2265"/>
                  </a:lnTo>
                  <a:lnTo>
                    <a:pt x="15704" y="2147"/>
                  </a:lnTo>
                  <a:lnTo>
                    <a:pt x="15730" y="2028"/>
                  </a:lnTo>
                  <a:lnTo>
                    <a:pt x="15783" y="1923"/>
                  </a:lnTo>
                  <a:lnTo>
                    <a:pt x="15823" y="1817"/>
                  </a:lnTo>
                  <a:lnTo>
                    <a:pt x="15888" y="1712"/>
                  </a:lnTo>
                  <a:lnTo>
                    <a:pt x="15954" y="1620"/>
                  </a:lnTo>
                  <a:lnTo>
                    <a:pt x="16033" y="1541"/>
                  </a:lnTo>
                  <a:lnTo>
                    <a:pt x="16125" y="1462"/>
                  </a:lnTo>
                  <a:lnTo>
                    <a:pt x="16217" y="1396"/>
                  </a:lnTo>
                  <a:lnTo>
                    <a:pt x="16310" y="1330"/>
                  </a:lnTo>
                  <a:lnTo>
                    <a:pt x="16415" y="1278"/>
                  </a:lnTo>
                  <a:lnTo>
                    <a:pt x="16520" y="1238"/>
                  </a:lnTo>
                  <a:lnTo>
                    <a:pt x="16639" y="1212"/>
                  </a:lnTo>
                  <a:lnTo>
                    <a:pt x="16757" y="1186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54"/>
                  </a:lnTo>
                  <a:lnTo>
                    <a:pt x="1672" y="106"/>
                  </a:lnTo>
                  <a:lnTo>
                    <a:pt x="1448" y="185"/>
                  </a:lnTo>
                  <a:lnTo>
                    <a:pt x="1237" y="290"/>
                  </a:lnTo>
                  <a:lnTo>
                    <a:pt x="1040" y="409"/>
                  </a:lnTo>
                  <a:lnTo>
                    <a:pt x="856" y="554"/>
                  </a:lnTo>
                  <a:lnTo>
                    <a:pt x="698" y="699"/>
                  </a:lnTo>
                  <a:lnTo>
                    <a:pt x="540" y="870"/>
                  </a:lnTo>
                  <a:lnTo>
                    <a:pt x="395" y="1054"/>
                  </a:lnTo>
                  <a:lnTo>
                    <a:pt x="277" y="1251"/>
                  </a:lnTo>
                  <a:lnTo>
                    <a:pt x="184" y="1462"/>
                  </a:lnTo>
                  <a:lnTo>
                    <a:pt x="105" y="1673"/>
                  </a:lnTo>
                  <a:lnTo>
                    <a:pt x="40" y="1910"/>
                  </a:lnTo>
                  <a:lnTo>
                    <a:pt x="0" y="2147"/>
                  </a:lnTo>
                  <a:lnTo>
                    <a:pt x="0" y="2383"/>
                  </a:lnTo>
                  <a:lnTo>
                    <a:pt x="0" y="2620"/>
                  </a:lnTo>
                  <a:lnTo>
                    <a:pt x="40" y="2857"/>
                  </a:lnTo>
                  <a:lnTo>
                    <a:pt x="105" y="3094"/>
                  </a:lnTo>
                  <a:lnTo>
                    <a:pt x="184" y="3305"/>
                  </a:lnTo>
                  <a:lnTo>
                    <a:pt x="277" y="3516"/>
                  </a:lnTo>
                  <a:lnTo>
                    <a:pt x="395" y="3713"/>
                  </a:lnTo>
                  <a:lnTo>
                    <a:pt x="540" y="3897"/>
                  </a:lnTo>
                  <a:lnTo>
                    <a:pt x="698" y="4068"/>
                  </a:lnTo>
                  <a:lnTo>
                    <a:pt x="856" y="4213"/>
                  </a:lnTo>
                  <a:lnTo>
                    <a:pt x="1040" y="4358"/>
                  </a:lnTo>
                  <a:lnTo>
                    <a:pt x="1237" y="4476"/>
                  </a:lnTo>
                  <a:lnTo>
                    <a:pt x="1448" y="4569"/>
                  </a:lnTo>
                  <a:lnTo>
                    <a:pt x="1672" y="4661"/>
                  </a:lnTo>
                  <a:lnTo>
                    <a:pt x="1896" y="4713"/>
                  </a:lnTo>
                  <a:lnTo>
                    <a:pt x="2133" y="4753"/>
                  </a:lnTo>
                  <a:lnTo>
                    <a:pt x="2370" y="4766"/>
                  </a:lnTo>
                  <a:lnTo>
                    <a:pt x="2580" y="4753"/>
                  </a:lnTo>
                  <a:lnTo>
                    <a:pt x="2778" y="4727"/>
                  </a:lnTo>
                  <a:lnTo>
                    <a:pt x="2975" y="4687"/>
                  </a:lnTo>
                  <a:lnTo>
                    <a:pt x="3159" y="4621"/>
                  </a:lnTo>
                  <a:lnTo>
                    <a:pt x="3344" y="4555"/>
                  </a:lnTo>
                  <a:lnTo>
                    <a:pt x="3515" y="4463"/>
                  </a:lnTo>
                  <a:lnTo>
                    <a:pt x="3686" y="4371"/>
                  </a:lnTo>
                  <a:lnTo>
                    <a:pt x="3844" y="4253"/>
                  </a:lnTo>
                  <a:lnTo>
                    <a:pt x="3989" y="4121"/>
                  </a:lnTo>
                  <a:lnTo>
                    <a:pt x="4120" y="3989"/>
                  </a:lnTo>
                  <a:lnTo>
                    <a:pt x="4252" y="3845"/>
                  </a:lnTo>
                  <a:lnTo>
                    <a:pt x="4357" y="3687"/>
                  </a:lnTo>
                  <a:lnTo>
                    <a:pt x="4462" y="3516"/>
                  </a:lnTo>
                  <a:lnTo>
                    <a:pt x="4541" y="3344"/>
                  </a:lnTo>
                  <a:lnTo>
                    <a:pt x="4620" y="3160"/>
                  </a:lnTo>
                  <a:lnTo>
                    <a:pt x="4673" y="2976"/>
                  </a:lnTo>
                  <a:lnTo>
                    <a:pt x="14572" y="2976"/>
                  </a:lnTo>
                  <a:lnTo>
                    <a:pt x="14638" y="3160"/>
                  </a:lnTo>
                  <a:lnTo>
                    <a:pt x="14704" y="3344"/>
                  </a:lnTo>
                  <a:lnTo>
                    <a:pt x="14796" y="3516"/>
                  </a:lnTo>
                  <a:lnTo>
                    <a:pt x="14888" y="3687"/>
                  </a:lnTo>
                  <a:lnTo>
                    <a:pt x="15006" y="3845"/>
                  </a:lnTo>
                  <a:lnTo>
                    <a:pt x="15125" y="3989"/>
                  </a:lnTo>
                  <a:lnTo>
                    <a:pt x="15270" y="4121"/>
                  </a:lnTo>
                  <a:lnTo>
                    <a:pt x="15415" y="4253"/>
                  </a:lnTo>
                  <a:lnTo>
                    <a:pt x="15572" y="4371"/>
                  </a:lnTo>
                  <a:lnTo>
                    <a:pt x="15730" y="4463"/>
                  </a:lnTo>
                  <a:lnTo>
                    <a:pt x="15915" y="4555"/>
                  </a:lnTo>
                  <a:lnTo>
                    <a:pt x="16086" y="4621"/>
                  </a:lnTo>
                  <a:lnTo>
                    <a:pt x="16283" y="4687"/>
                  </a:lnTo>
                  <a:lnTo>
                    <a:pt x="16481" y="4727"/>
                  </a:lnTo>
                  <a:lnTo>
                    <a:pt x="16678" y="4753"/>
                  </a:lnTo>
                  <a:lnTo>
                    <a:pt x="16876" y="4766"/>
                  </a:lnTo>
                  <a:lnTo>
                    <a:pt x="17126" y="4753"/>
                  </a:lnTo>
                  <a:lnTo>
                    <a:pt x="17363" y="4713"/>
                  </a:lnTo>
                  <a:lnTo>
                    <a:pt x="17586" y="4661"/>
                  </a:lnTo>
                  <a:lnTo>
                    <a:pt x="17810" y="4569"/>
                  </a:lnTo>
                  <a:lnTo>
                    <a:pt x="18008" y="4476"/>
                  </a:lnTo>
                  <a:lnTo>
                    <a:pt x="18205" y="4358"/>
                  </a:lnTo>
                  <a:lnTo>
                    <a:pt x="18389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0" y="3713"/>
                  </a:lnTo>
                  <a:lnTo>
                    <a:pt x="18969" y="3516"/>
                  </a:lnTo>
                  <a:lnTo>
                    <a:pt x="19074" y="3305"/>
                  </a:lnTo>
                  <a:lnTo>
                    <a:pt x="19153" y="3094"/>
                  </a:lnTo>
                  <a:lnTo>
                    <a:pt x="19206" y="2857"/>
                  </a:lnTo>
                  <a:lnTo>
                    <a:pt x="19245" y="2620"/>
                  </a:lnTo>
                  <a:lnTo>
                    <a:pt x="19258" y="2383"/>
                  </a:lnTo>
                  <a:lnTo>
                    <a:pt x="19245" y="2147"/>
                  </a:lnTo>
                  <a:lnTo>
                    <a:pt x="19206" y="1910"/>
                  </a:lnTo>
                  <a:lnTo>
                    <a:pt x="19153" y="1673"/>
                  </a:lnTo>
                  <a:lnTo>
                    <a:pt x="19074" y="1462"/>
                  </a:lnTo>
                  <a:lnTo>
                    <a:pt x="18969" y="1251"/>
                  </a:lnTo>
                  <a:lnTo>
                    <a:pt x="18850" y="1054"/>
                  </a:lnTo>
                  <a:lnTo>
                    <a:pt x="18719" y="870"/>
                  </a:lnTo>
                  <a:lnTo>
                    <a:pt x="18561" y="699"/>
                  </a:lnTo>
                  <a:lnTo>
                    <a:pt x="18389" y="554"/>
                  </a:lnTo>
                  <a:lnTo>
                    <a:pt x="18205" y="409"/>
                  </a:lnTo>
                  <a:lnTo>
                    <a:pt x="18008" y="290"/>
                  </a:lnTo>
                  <a:lnTo>
                    <a:pt x="17810" y="185"/>
                  </a:lnTo>
                  <a:lnTo>
                    <a:pt x="17586" y="106"/>
                  </a:lnTo>
                  <a:lnTo>
                    <a:pt x="17363" y="54"/>
                  </a:lnTo>
                  <a:lnTo>
                    <a:pt x="17126" y="14"/>
                  </a:lnTo>
                  <a:lnTo>
                    <a:pt x="16876" y="1"/>
                  </a:lnTo>
                  <a:lnTo>
                    <a:pt x="16678" y="14"/>
                  </a:lnTo>
                  <a:lnTo>
                    <a:pt x="16481" y="40"/>
                  </a:lnTo>
                  <a:lnTo>
                    <a:pt x="16283" y="80"/>
                  </a:lnTo>
                  <a:lnTo>
                    <a:pt x="16086" y="146"/>
                  </a:lnTo>
                  <a:lnTo>
                    <a:pt x="15915" y="212"/>
                  </a:lnTo>
                  <a:lnTo>
                    <a:pt x="15730" y="304"/>
                  </a:lnTo>
                  <a:lnTo>
                    <a:pt x="15572" y="396"/>
                  </a:lnTo>
                  <a:lnTo>
                    <a:pt x="15415" y="514"/>
                  </a:lnTo>
                  <a:lnTo>
                    <a:pt x="15270" y="633"/>
                  </a:lnTo>
                  <a:lnTo>
                    <a:pt x="15125" y="778"/>
                  </a:lnTo>
                  <a:lnTo>
                    <a:pt x="15006" y="922"/>
                  </a:lnTo>
                  <a:lnTo>
                    <a:pt x="14888" y="1080"/>
                  </a:lnTo>
                  <a:lnTo>
                    <a:pt x="14796" y="1251"/>
                  </a:lnTo>
                  <a:lnTo>
                    <a:pt x="14704" y="1423"/>
                  </a:lnTo>
                  <a:lnTo>
                    <a:pt x="14638" y="1607"/>
                  </a:lnTo>
                  <a:lnTo>
                    <a:pt x="14572" y="1791"/>
                  </a:lnTo>
                  <a:lnTo>
                    <a:pt x="4673" y="1791"/>
                  </a:lnTo>
                  <a:lnTo>
                    <a:pt x="4620" y="1607"/>
                  </a:lnTo>
                  <a:lnTo>
                    <a:pt x="4541" y="1423"/>
                  </a:lnTo>
                  <a:lnTo>
                    <a:pt x="4462" y="1251"/>
                  </a:lnTo>
                  <a:lnTo>
                    <a:pt x="4357" y="1080"/>
                  </a:lnTo>
                  <a:lnTo>
                    <a:pt x="4252" y="922"/>
                  </a:lnTo>
                  <a:lnTo>
                    <a:pt x="4120" y="778"/>
                  </a:lnTo>
                  <a:lnTo>
                    <a:pt x="3989" y="633"/>
                  </a:lnTo>
                  <a:lnTo>
                    <a:pt x="3844" y="514"/>
                  </a:lnTo>
                  <a:lnTo>
                    <a:pt x="3686" y="396"/>
                  </a:lnTo>
                  <a:lnTo>
                    <a:pt x="3515" y="304"/>
                  </a:lnTo>
                  <a:lnTo>
                    <a:pt x="3344" y="212"/>
                  </a:lnTo>
                  <a:lnTo>
                    <a:pt x="3159" y="146"/>
                  </a:lnTo>
                  <a:lnTo>
                    <a:pt x="2975" y="80"/>
                  </a:lnTo>
                  <a:lnTo>
                    <a:pt x="2778" y="40"/>
                  </a:lnTo>
                  <a:lnTo>
                    <a:pt x="258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1084150" y="2637825"/>
              <a:ext cx="931350" cy="455800"/>
            </a:xfrm>
            <a:custGeom>
              <a:avLst/>
              <a:gdLst/>
              <a:ahLst/>
              <a:cxnLst/>
              <a:rect l="l" t="t" r="r" b="b"/>
              <a:pathLst>
                <a:path w="37254" h="18232" extrusionOk="0">
                  <a:moveTo>
                    <a:pt x="2489" y="1185"/>
                  </a:moveTo>
                  <a:lnTo>
                    <a:pt x="2620" y="1198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3"/>
                  </a:lnTo>
                  <a:lnTo>
                    <a:pt x="3134" y="1448"/>
                  </a:lnTo>
                  <a:lnTo>
                    <a:pt x="3213" y="1527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09"/>
                  </a:lnTo>
                  <a:lnTo>
                    <a:pt x="3516" y="2014"/>
                  </a:lnTo>
                  <a:lnTo>
                    <a:pt x="3542" y="2133"/>
                  </a:lnTo>
                  <a:lnTo>
                    <a:pt x="3568" y="2251"/>
                  </a:lnTo>
                  <a:lnTo>
                    <a:pt x="3568" y="2370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41"/>
                  </a:lnTo>
                  <a:lnTo>
                    <a:pt x="3292" y="3133"/>
                  </a:lnTo>
                  <a:lnTo>
                    <a:pt x="3213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5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5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33"/>
                  </a:lnTo>
                  <a:lnTo>
                    <a:pt x="1383" y="3041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70"/>
                  </a:lnTo>
                  <a:lnTo>
                    <a:pt x="1186" y="2251"/>
                  </a:lnTo>
                  <a:lnTo>
                    <a:pt x="1199" y="2133"/>
                  </a:lnTo>
                  <a:lnTo>
                    <a:pt x="1225" y="2014"/>
                  </a:lnTo>
                  <a:lnTo>
                    <a:pt x="1265" y="1909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27"/>
                  </a:lnTo>
                  <a:lnTo>
                    <a:pt x="1607" y="1448"/>
                  </a:lnTo>
                  <a:lnTo>
                    <a:pt x="1699" y="1383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198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40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38"/>
                  </a:lnTo>
                  <a:lnTo>
                    <a:pt x="185" y="1448"/>
                  </a:lnTo>
                  <a:lnTo>
                    <a:pt x="106" y="1672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699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4"/>
                  </a:lnTo>
                  <a:lnTo>
                    <a:pt x="1238" y="4463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39"/>
                  </a:lnTo>
                  <a:lnTo>
                    <a:pt x="2370" y="4752"/>
                  </a:lnTo>
                  <a:lnTo>
                    <a:pt x="2528" y="4752"/>
                  </a:lnTo>
                  <a:lnTo>
                    <a:pt x="2686" y="4739"/>
                  </a:lnTo>
                  <a:lnTo>
                    <a:pt x="2844" y="4713"/>
                  </a:lnTo>
                  <a:lnTo>
                    <a:pt x="2989" y="4673"/>
                  </a:lnTo>
                  <a:lnTo>
                    <a:pt x="16547" y="18232"/>
                  </a:lnTo>
                  <a:lnTo>
                    <a:pt x="37254" y="18232"/>
                  </a:lnTo>
                  <a:lnTo>
                    <a:pt x="37254" y="17047"/>
                  </a:lnTo>
                  <a:lnTo>
                    <a:pt x="17034" y="17047"/>
                  </a:lnTo>
                  <a:lnTo>
                    <a:pt x="4055" y="4068"/>
                  </a:lnTo>
                  <a:lnTo>
                    <a:pt x="4200" y="3897"/>
                  </a:lnTo>
                  <a:lnTo>
                    <a:pt x="4345" y="3712"/>
                  </a:lnTo>
                  <a:lnTo>
                    <a:pt x="4463" y="3515"/>
                  </a:lnTo>
                  <a:lnTo>
                    <a:pt x="4569" y="3304"/>
                  </a:lnTo>
                  <a:lnTo>
                    <a:pt x="4648" y="3081"/>
                  </a:lnTo>
                  <a:lnTo>
                    <a:pt x="4700" y="2857"/>
                  </a:lnTo>
                  <a:lnTo>
                    <a:pt x="4740" y="2620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2"/>
                  </a:lnTo>
                  <a:lnTo>
                    <a:pt x="4569" y="1448"/>
                  </a:lnTo>
                  <a:lnTo>
                    <a:pt x="4463" y="1238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1084150" y="2820125"/>
              <a:ext cx="931350" cy="443650"/>
            </a:xfrm>
            <a:custGeom>
              <a:avLst/>
              <a:gdLst/>
              <a:ahLst/>
              <a:cxnLst/>
              <a:rect l="l" t="t" r="r" b="b"/>
              <a:pathLst>
                <a:path w="37254" h="17746" extrusionOk="0">
                  <a:moveTo>
                    <a:pt x="2370" y="1172"/>
                  </a:moveTo>
                  <a:lnTo>
                    <a:pt x="2489" y="1186"/>
                  </a:lnTo>
                  <a:lnTo>
                    <a:pt x="2620" y="1199"/>
                  </a:lnTo>
                  <a:lnTo>
                    <a:pt x="2726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2" y="1383"/>
                  </a:lnTo>
                  <a:lnTo>
                    <a:pt x="3134" y="1449"/>
                  </a:lnTo>
                  <a:lnTo>
                    <a:pt x="3213" y="1528"/>
                  </a:lnTo>
                  <a:lnTo>
                    <a:pt x="3292" y="1620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10"/>
                  </a:lnTo>
                  <a:lnTo>
                    <a:pt x="3516" y="2015"/>
                  </a:lnTo>
                  <a:lnTo>
                    <a:pt x="3542" y="2133"/>
                  </a:lnTo>
                  <a:lnTo>
                    <a:pt x="3568" y="2252"/>
                  </a:lnTo>
                  <a:lnTo>
                    <a:pt x="3568" y="2370"/>
                  </a:lnTo>
                  <a:lnTo>
                    <a:pt x="3568" y="2502"/>
                  </a:lnTo>
                  <a:lnTo>
                    <a:pt x="3542" y="2620"/>
                  </a:lnTo>
                  <a:lnTo>
                    <a:pt x="3516" y="2726"/>
                  </a:lnTo>
                  <a:lnTo>
                    <a:pt x="3476" y="2844"/>
                  </a:lnTo>
                  <a:lnTo>
                    <a:pt x="3423" y="2950"/>
                  </a:lnTo>
                  <a:lnTo>
                    <a:pt x="3371" y="3042"/>
                  </a:lnTo>
                  <a:lnTo>
                    <a:pt x="3292" y="3134"/>
                  </a:lnTo>
                  <a:lnTo>
                    <a:pt x="3213" y="3226"/>
                  </a:lnTo>
                  <a:lnTo>
                    <a:pt x="3134" y="3305"/>
                  </a:lnTo>
                  <a:lnTo>
                    <a:pt x="3042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6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6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1"/>
                  </a:lnTo>
                  <a:lnTo>
                    <a:pt x="1607" y="3305"/>
                  </a:lnTo>
                  <a:lnTo>
                    <a:pt x="1528" y="3226"/>
                  </a:lnTo>
                  <a:lnTo>
                    <a:pt x="1449" y="3134"/>
                  </a:lnTo>
                  <a:lnTo>
                    <a:pt x="1383" y="3042"/>
                  </a:lnTo>
                  <a:lnTo>
                    <a:pt x="1317" y="2950"/>
                  </a:lnTo>
                  <a:lnTo>
                    <a:pt x="1265" y="2844"/>
                  </a:lnTo>
                  <a:lnTo>
                    <a:pt x="1225" y="2726"/>
                  </a:lnTo>
                  <a:lnTo>
                    <a:pt x="1199" y="2620"/>
                  </a:lnTo>
                  <a:lnTo>
                    <a:pt x="1186" y="2502"/>
                  </a:lnTo>
                  <a:lnTo>
                    <a:pt x="1172" y="2370"/>
                  </a:lnTo>
                  <a:lnTo>
                    <a:pt x="1186" y="2252"/>
                  </a:lnTo>
                  <a:lnTo>
                    <a:pt x="1199" y="2133"/>
                  </a:lnTo>
                  <a:lnTo>
                    <a:pt x="1225" y="2015"/>
                  </a:lnTo>
                  <a:lnTo>
                    <a:pt x="1265" y="1910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20"/>
                  </a:lnTo>
                  <a:lnTo>
                    <a:pt x="1528" y="1528"/>
                  </a:lnTo>
                  <a:lnTo>
                    <a:pt x="1607" y="1449"/>
                  </a:lnTo>
                  <a:lnTo>
                    <a:pt x="1699" y="1383"/>
                  </a:lnTo>
                  <a:lnTo>
                    <a:pt x="1804" y="1317"/>
                  </a:lnTo>
                  <a:lnTo>
                    <a:pt x="1910" y="1278"/>
                  </a:lnTo>
                  <a:lnTo>
                    <a:pt x="2015" y="1238"/>
                  </a:lnTo>
                  <a:lnTo>
                    <a:pt x="2133" y="1199"/>
                  </a:lnTo>
                  <a:lnTo>
                    <a:pt x="2252" y="1186"/>
                  </a:lnTo>
                  <a:lnTo>
                    <a:pt x="2370" y="1172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1"/>
                  </a:lnTo>
                  <a:lnTo>
                    <a:pt x="1041" y="409"/>
                  </a:lnTo>
                  <a:lnTo>
                    <a:pt x="856" y="541"/>
                  </a:lnTo>
                  <a:lnTo>
                    <a:pt x="685" y="699"/>
                  </a:lnTo>
                  <a:lnTo>
                    <a:pt x="541" y="870"/>
                  </a:lnTo>
                  <a:lnTo>
                    <a:pt x="396" y="1041"/>
                  </a:lnTo>
                  <a:lnTo>
                    <a:pt x="277" y="1238"/>
                  </a:lnTo>
                  <a:lnTo>
                    <a:pt x="185" y="1449"/>
                  </a:lnTo>
                  <a:lnTo>
                    <a:pt x="106" y="1673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5"/>
                  </a:lnTo>
                  <a:lnTo>
                    <a:pt x="277" y="3502"/>
                  </a:lnTo>
                  <a:lnTo>
                    <a:pt x="396" y="3700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5"/>
                  </a:lnTo>
                  <a:lnTo>
                    <a:pt x="1238" y="4463"/>
                  </a:lnTo>
                  <a:lnTo>
                    <a:pt x="1449" y="4569"/>
                  </a:lnTo>
                  <a:lnTo>
                    <a:pt x="1673" y="4648"/>
                  </a:lnTo>
                  <a:lnTo>
                    <a:pt x="1896" y="4700"/>
                  </a:lnTo>
                  <a:lnTo>
                    <a:pt x="2133" y="4740"/>
                  </a:lnTo>
                  <a:lnTo>
                    <a:pt x="2370" y="4753"/>
                  </a:lnTo>
                  <a:lnTo>
                    <a:pt x="2634" y="4740"/>
                  </a:lnTo>
                  <a:lnTo>
                    <a:pt x="2884" y="4700"/>
                  </a:lnTo>
                  <a:lnTo>
                    <a:pt x="3121" y="4635"/>
                  </a:lnTo>
                  <a:lnTo>
                    <a:pt x="3344" y="4542"/>
                  </a:lnTo>
                  <a:lnTo>
                    <a:pt x="16547" y="17745"/>
                  </a:lnTo>
                  <a:lnTo>
                    <a:pt x="37254" y="17745"/>
                  </a:lnTo>
                  <a:lnTo>
                    <a:pt x="37254" y="16561"/>
                  </a:lnTo>
                  <a:lnTo>
                    <a:pt x="17034" y="16561"/>
                  </a:lnTo>
                  <a:lnTo>
                    <a:pt x="4279" y="3805"/>
                  </a:lnTo>
                  <a:lnTo>
                    <a:pt x="4384" y="3647"/>
                  </a:lnTo>
                  <a:lnTo>
                    <a:pt x="4476" y="3489"/>
                  </a:lnTo>
                  <a:lnTo>
                    <a:pt x="4555" y="3318"/>
                  </a:lnTo>
                  <a:lnTo>
                    <a:pt x="4621" y="3134"/>
                  </a:lnTo>
                  <a:lnTo>
                    <a:pt x="4674" y="2963"/>
                  </a:lnTo>
                  <a:lnTo>
                    <a:pt x="4713" y="2765"/>
                  </a:lnTo>
                  <a:lnTo>
                    <a:pt x="4740" y="2568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3"/>
                  </a:lnTo>
                  <a:lnTo>
                    <a:pt x="4569" y="1449"/>
                  </a:lnTo>
                  <a:lnTo>
                    <a:pt x="4463" y="1238"/>
                  </a:lnTo>
                  <a:lnTo>
                    <a:pt x="4345" y="1041"/>
                  </a:lnTo>
                  <a:lnTo>
                    <a:pt x="4213" y="870"/>
                  </a:lnTo>
                  <a:lnTo>
                    <a:pt x="4055" y="699"/>
                  </a:lnTo>
                  <a:lnTo>
                    <a:pt x="3884" y="541"/>
                  </a:lnTo>
                  <a:lnTo>
                    <a:pt x="3700" y="409"/>
                  </a:lnTo>
                  <a:lnTo>
                    <a:pt x="3502" y="291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1084150" y="3024175"/>
              <a:ext cx="931350" cy="434425"/>
            </a:xfrm>
            <a:custGeom>
              <a:avLst/>
              <a:gdLst/>
              <a:ahLst/>
              <a:cxnLst/>
              <a:rect l="l" t="t" r="r" b="b"/>
              <a:pathLst>
                <a:path w="37254" h="17377" extrusionOk="0">
                  <a:moveTo>
                    <a:pt x="2489" y="1185"/>
                  </a:move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2"/>
                  </a:lnTo>
                  <a:lnTo>
                    <a:pt x="3134" y="1461"/>
                  </a:lnTo>
                  <a:lnTo>
                    <a:pt x="3213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8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55" y="2528"/>
                  </a:lnTo>
                  <a:lnTo>
                    <a:pt x="3529" y="2673"/>
                  </a:lnTo>
                  <a:lnTo>
                    <a:pt x="3489" y="2804"/>
                  </a:lnTo>
                  <a:lnTo>
                    <a:pt x="3437" y="2936"/>
                  </a:lnTo>
                  <a:lnTo>
                    <a:pt x="2923" y="3436"/>
                  </a:lnTo>
                  <a:lnTo>
                    <a:pt x="2805" y="3502"/>
                  </a:lnTo>
                  <a:lnTo>
                    <a:pt x="2660" y="3541"/>
                  </a:lnTo>
                  <a:lnTo>
                    <a:pt x="2515" y="3568"/>
                  </a:lnTo>
                  <a:lnTo>
                    <a:pt x="2370" y="3581"/>
                  </a:lnTo>
                  <a:lnTo>
                    <a:pt x="2252" y="3568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8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82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33"/>
                  </a:lnTo>
                  <a:lnTo>
                    <a:pt x="1" y="2383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85" y="4068"/>
                  </a:lnTo>
                  <a:lnTo>
                    <a:pt x="856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52"/>
                  </a:lnTo>
                  <a:lnTo>
                    <a:pt x="2370" y="4766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73" y="4621"/>
                  </a:lnTo>
                  <a:lnTo>
                    <a:pt x="3318" y="4568"/>
                  </a:lnTo>
                  <a:lnTo>
                    <a:pt x="3450" y="4502"/>
                  </a:lnTo>
                  <a:lnTo>
                    <a:pt x="3595" y="4423"/>
                  </a:lnTo>
                  <a:lnTo>
                    <a:pt x="16547" y="17376"/>
                  </a:lnTo>
                  <a:lnTo>
                    <a:pt x="37254" y="17376"/>
                  </a:lnTo>
                  <a:lnTo>
                    <a:pt x="37254" y="16205"/>
                  </a:lnTo>
                  <a:lnTo>
                    <a:pt x="17034" y="16205"/>
                  </a:lnTo>
                  <a:lnTo>
                    <a:pt x="4424" y="3581"/>
                  </a:lnTo>
                  <a:lnTo>
                    <a:pt x="4503" y="3449"/>
                  </a:lnTo>
                  <a:lnTo>
                    <a:pt x="4569" y="3304"/>
                  </a:lnTo>
                  <a:lnTo>
                    <a:pt x="4621" y="3160"/>
                  </a:lnTo>
                  <a:lnTo>
                    <a:pt x="4661" y="3015"/>
                  </a:lnTo>
                  <a:lnTo>
                    <a:pt x="4700" y="2857"/>
                  </a:lnTo>
                  <a:lnTo>
                    <a:pt x="4727" y="2699"/>
                  </a:lnTo>
                  <a:lnTo>
                    <a:pt x="4740" y="2541"/>
                  </a:lnTo>
                  <a:lnTo>
                    <a:pt x="4753" y="2383"/>
                  </a:lnTo>
                  <a:lnTo>
                    <a:pt x="4740" y="2133"/>
                  </a:lnTo>
                  <a:lnTo>
                    <a:pt x="4700" y="1909"/>
                  </a:lnTo>
                  <a:lnTo>
                    <a:pt x="4648" y="1672"/>
                  </a:lnTo>
                  <a:lnTo>
                    <a:pt x="4569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1128575" y="3519125"/>
              <a:ext cx="933000" cy="118825"/>
            </a:xfrm>
            <a:custGeom>
              <a:avLst/>
              <a:gdLst/>
              <a:ahLst/>
              <a:cxnLst/>
              <a:rect l="l" t="t" r="r" b="b"/>
              <a:pathLst>
                <a:path w="37320" h="4753" extrusionOk="0">
                  <a:moveTo>
                    <a:pt x="2502" y="1185"/>
                  </a:moveTo>
                  <a:lnTo>
                    <a:pt x="2620" y="1198"/>
                  </a:lnTo>
                  <a:lnTo>
                    <a:pt x="2739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55" y="1382"/>
                  </a:lnTo>
                  <a:lnTo>
                    <a:pt x="3147" y="1448"/>
                  </a:lnTo>
                  <a:lnTo>
                    <a:pt x="3226" y="1527"/>
                  </a:lnTo>
                  <a:lnTo>
                    <a:pt x="3305" y="1619"/>
                  </a:lnTo>
                  <a:lnTo>
                    <a:pt x="3371" y="1712"/>
                  </a:lnTo>
                  <a:lnTo>
                    <a:pt x="3437" y="1804"/>
                  </a:lnTo>
                  <a:lnTo>
                    <a:pt x="3489" y="1909"/>
                  </a:lnTo>
                  <a:lnTo>
                    <a:pt x="3529" y="2014"/>
                  </a:lnTo>
                  <a:lnTo>
                    <a:pt x="3555" y="2133"/>
                  </a:lnTo>
                  <a:lnTo>
                    <a:pt x="3581" y="2251"/>
                  </a:lnTo>
                  <a:lnTo>
                    <a:pt x="3581" y="2370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25"/>
                  </a:lnTo>
                  <a:lnTo>
                    <a:pt x="3489" y="2844"/>
                  </a:lnTo>
                  <a:lnTo>
                    <a:pt x="3437" y="2949"/>
                  </a:lnTo>
                  <a:lnTo>
                    <a:pt x="3371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70"/>
                  </a:lnTo>
                  <a:lnTo>
                    <a:pt x="2950" y="3423"/>
                  </a:lnTo>
                  <a:lnTo>
                    <a:pt x="2844" y="3475"/>
                  </a:lnTo>
                  <a:lnTo>
                    <a:pt x="2739" y="3515"/>
                  </a:lnTo>
                  <a:lnTo>
                    <a:pt x="2620" y="3554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7" y="3554"/>
                  </a:lnTo>
                  <a:lnTo>
                    <a:pt x="2028" y="3515"/>
                  </a:lnTo>
                  <a:lnTo>
                    <a:pt x="1923" y="3475"/>
                  </a:lnTo>
                  <a:lnTo>
                    <a:pt x="1818" y="3423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33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8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6" y="2370"/>
                  </a:lnTo>
                  <a:lnTo>
                    <a:pt x="1199" y="2251"/>
                  </a:lnTo>
                  <a:lnTo>
                    <a:pt x="1212" y="2133"/>
                  </a:lnTo>
                  <a:lnTo>
                    <a:pt x="1238" y="2014"/>
                  </a:lnTo>
                  <a:lnTo>
                    <a:pt x="1278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19"/>
                  </a:lnTo>
                  <a:lnTo>
                    <a:pt x="1541" y="1527"/>
                  </a:lnTo>
                  <a:lnTo>
                    <a:pt x="1620" y="1448"/>
                  </a:lnTo>
                  <a:lnTo>
                    <a:pt x="1712" y="1382"/>
                  </a:lnTo>
                  <a:lnTo>
                    <a:pt x="1818" y="1330"/>
                  </a:lnTo>
                  <a:lnTo>
                    <a:pt x="1923" y="1277"/>
                  </a:lnTo>
                  <a:lnTo>
                    <a:pt x="2028" y="1238"/>
                  </a:lnTo>
                  <a:lnTo>
                    <a:pt x="2147" y="1198"/>
                  </a:lnTo>
                  <a:lnTo>
                    <a:pt x="2265" y="1185"/>
                  </a:lnTo>
                  <a:close/>
                  <a:moveTo>
                    <a:pt x="2384" y="0"/>
                  </a:moveTo>
                  <a:lnTo>
                    <a:pt x="2147" y="13"/>
                  </a:lnTo>
                  <a:lnTo>
                    <a:pt x="1910" y="40"/>
                  </a:lnTo>
                  <a:lnTo>
                    <a:pt x="1673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40"/>
                  </a:lnTo>
                  <a:lnTo>
                    <a:pt x="699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1" y="1238"/>
                  </a:lnTo>
                  <a:lnTo>
                    <a:pt x="198" y="1448"/>
                  </a:lnTo>
                  <a:lnTo>
                    <a:pt x="106" y="1672"/>
                  </a:lnTo>
                  <a:lnTo>
                    <a:pt x="54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4" y="2857"/>
                  </a:lnTo>
                  <a:lnTo>
                    <a:pt x="106" y="3081"/>
                  </a:lnTo>
                  <a:lnTo>
                    <a:pt x="198" y="3304"/>
                  </a:lnTo>
                  <a:lnTo>
                    <a:pt x="291" y="3515"/>
                  </a:lnTo>
                  <a:lnTo>
                    <a:pt x="409" y="3699"/>
                  </a:lnTo>
                  <a:lnTo>
                    <a:pt x="554" y="3883"/>
                  </a:lnTo>
                  <a:lnTo>
                    <a:pt x="699" y="4055"/>
                  </a:lnTo>
                  <a:lnTo>
                    <a:pt x="870" y="4213"/>
                  </a:lnTo>
                  <a:lnTo>
                    <a:pt x="1054" y="4344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3" y="4647"/>
                  </a:lnTo>
                  <a:lnTo>
                    <a:pt x="1910" y="4700"/>
                  </a:lnTo>
                  <a:lnTo>
                    <a:pt x="2147" y="4739"/>
                  </a:lnTo>
                  <a:lnTo>
                    <a:pt x="2384" y="4752"/>
                  </a:lnTo>
                  <a:lnTo>
                    <a:pt x="2594" y="4752"/>
                  </a:lnTo>
                  <a:lnTo>
                    <a:pt x="2792" y="4726"/>
                  </a:lnTo>
                  <a:lnTo>
                    <a:pt x="2989" y="4673"/>
                  </a:lnTo>
                  <a:lnTo>
                    <a:pt x="3173" y="4621"/>
                  </a:lnTo>
                  <a:lnTo>
                    <a:pt x="3358" y="4542"/>
                  </a:lnTo>
                  <a:lnTo>
                    <a:pt x="3529" y="4463"/>
                  </a:lnTo>
                  <a:lnTo>
                    <a:pt x="3700" y="4357"/>
                  </a:lnTo>
                  <a:lnTo>
                    <a:pt x="3858" y="4252"/>
                  </a:lnTo>
                  <a:lnTo>
                    <a:pt x="4003" y="4120"/>
                  </a:lnTo>
                  <a:lnTo>
                    <a:pt x="4134" y="3989"/>
                  </a:lnTo>
                  <a:lnTo>
                    <a:pt x="4266" y="3831"/>
                  </a:lnTo>
                  <a:lnTo>
                    <a:pt x="4371" y="3673"/>
                  </a:lnTo>
                  <a:lnTo>
                    <a:pt x="4477" y="3515"/>
                  </a:lnTo>
                  <a:lnTo>
                    <a:pt x="4556" y="3344"/>
                  </a:lnTo>
                  <a:lnTo>
                    <a:pt x="4634" y="3159"/>
                  </a:lnTo>
                  <a:lnTo>
                    <a:pt x="4687" y="2962"/>
                  </a:lnTo>
                  <a:lnTo>
                    <a:pt x="37319" y="2962"/>
                  </a:lnTo>
                  <a:lnTo>
                    <a:pt x="37319" y="1790"/>
                  </a:lnTo>
                  <a:lnTo>
                    <a:pt x="4687" y="1790"/>
                  </a:lnTo>
                  <a:lnTo>
                    <a:pt x="4634" y="1593"/>
                  </a:lnTo>
                  <a:lnTo>
                    <a:pt x="4556" y="1409"/>
                  </a:lnTo>
                  <a:lnTo>
                    <a:pt x="4477" y="1238"/>
                  </a:lnTo>
                  <a:lnTo>
                    <a:pt x="4371" y="1067"/>
                  </a:lnTo>
                  <a:lnTo>
                    <a:pt x="4266" y="922"/>
                  </a:lnTo>
                  <a:lnTo>
                    <a:pt x="4134" y="764"/>
                  </a:lnTo>
                  <a:lnTo>
                    <a:pt x="4003" y="632"/>
                  </a:lnTo>
                  <a:lnTo>
                    <a:pt x="3858" y="500"/>
                  </a:lnTo>
                  <a:lnTo>
                    <a:pt x="3700" y="395"/>
                  </a:lnTo>
                  <a:lnTo>
                    <a:pt x="3529" y="290"/>
                  </a:lnTo>
                  <a:lnTo>
                    <a:pt x="3358" y="211"/>
                  </a:lnTo>
                  <a:lnTo>
                    <a:pt x="3173" y="132"/>
                  </a:lnTo>
                  <a:lnTo>
                    <a:pt x="2989" y="79"/>
                  </a:lnTo>
                  <a:lnTo>
                    <a:pt x="2792" y="27"/>
                  </a:lnTo>
                  <a:lnTo>
                    <a:pt x="259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1294775" y="3652725"/>
              <a:ext cx="766800" cy="118825"/>
            </a:xfrm>
            <a:custGeom>
              <a:avLst/>
              <a:gdLst/>
              <a:ahLst/>
              <a:cxnLst/>
              <a:rect l="l" t="t" r="r" b="b"/>
              <a:pathLst>
                <a:path w="30672" h="4753" extrusionOk="0">
                  <a:moveTo>
                    <a:pt x="2383" y="1172"/>
                  </a:moveTo>
                  <a:lnTo>
                    <a:pt x="2502" y="1185"/>
                  </a:lnTo>
                  <a:lnTo>
                    <a:pt x="2620" y="1199"/>
                  </a:lnTo>
                  <a:lnTo>
                    <a:pt x="2739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54" y="1383"/>
                  </a:lnTo>
                  <a:lnTo>
                    <a:pt x="3147" y="1449"/>
                  </a:lnTo>
                  <a:lnTo>
                    <a:pt x="3226" y="1528"/>
                  </a:lnTo>
                  <a:lnTo>
                    <a:pt x="3305" y="1620"/>
                  </a:lnTo>
                  <a:lnTo>
                    <a:pt x="3370" y="1712"/>
                  </a:lnTo>
                  <a:lnTo>
                    <a:pt x="3436" y="1804"/>
                  </a:lnTo>
                  <a:lnTo>
                    <a:pt x="3489" y="1909"/>
                  </a:lnTo>
                  <a:lnTo>
                    <a:pt x="3528" y="2015"/>
                  </a:lnTo>
                  <a:lnTo>
                    <a:pt x="3555" y="2133"/>
                  </a:lnTo>
                  <a:lnTo>
                    <a:pt x="3581" y="2252"/>
                  </a:lnTo>
                  <a:lnTo>
                    <a:pt x="3581" y="2370"/>
                  </a:lnTo>
                  <a:lnTo>
                    <a:pt x="3581" y="2502"/>
                  </a:lnTo>
                  <a:lnTo>
                    <a:pt x="3555" y="2620"/>
                  </a:lnTo>
                  <a:lnTo>
                    <a:pt x="3528" y="2725"/>
                  </a:lnTo>
                  <a:lnTo>
                    <a:pt x="3489" y="2844"/>
                  </a:lnTo>
                  <a:lnTo>
                    <a:pt x="3436" y="2949"/>
                  </a:lnTo>
                  <a:lnTo>
                    <a:pt x="3370" y="3041"/>
                  </a:lnTo>
                  <a:lnTo>
                    <a:pt x="3305" y="3134"/>
                  </a:lnTo>
                  <a:lnTo>
                    <a:pt x="3226" y="3226"/>
                  </a:lnTo>
                  <a:lnTo>
                    <a:pt x="3147" y="3305"/>
                  </a:lnTo>
                  <a:lnTo>
                    <a:pt x="3054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39" y="3515"/>
                  </a:lnTo>
                  <a:lnTo>
                    <a:pt x="2620" y="3542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2"/>
                  </a:lnTo>
                  <a:lnTo>
                    <a:pt x="2028" y="3515"/>
                  </a:lnTo>
                  <a:lnTo>
                    <a:pt x="1922" y="3476"/>
                  </a:lnTo>
                  <a:lnTo>
                    <a:pt x="1817" y="3423"/>
                  </a:lnTo>
                  <a:lnTo>
                    <a:pt x="1712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7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8" y="2502"/>
                  </a:lnTo>
                  <a:lnTo>
                    <a:pt x="1185" y="2370"/>
                  </a:lnTo>
                  <a:lnTo>
                    <a:pt x="1198" y="2252"/>
                  </a:lnTo>
                  <a:lnTo>
                    <a:pt x="1212" y="2133"/>
                  </a:lnTo>
                  <a:lnTo>
                    <a:pt x="1238" y="2015"/>
                  </a:lnTo>
                  <a:lnTo>
                    <a:pt x="1277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12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lnTo>
                    <a:pt x="2383" y="1172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72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9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53" y="869"/>
                  </a:lnTo>
                  <a:lnTo>
                    <a:pt x="409" y="1041"/>
                  </a:lnTo>
                  <a:lnTo>
                    <a:pt x="290" y="1238"/>
                  </a:lnTo>
                  <a:lnTo>
                    <a:pt x="198" y="1449"/>
                  </a:lnTo>
                  <a:lnTo>
                    <a:pt x="119" y="1672"/>
                  </a:lnTo>
                  <a:lnTo>
                    <a:pt x="53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3" y="2857"/>
                  </a:lnTo>
                  <a:lnTo>
                    <a:pt x="119" y="3081"/>
                  </a:lnTo>
                  <a:lnTo>
                    <a:pt x="198" y="3305"/>
                  </a:lnTo>
                  <a:lnTo>
                    <a:pt x="290" y="3502"/>
                  </a:lnTo>
                  <a:lnTo>
                    <a:pt x="409" y="3700"/>
                  </a:lnTo>
                  <a:lnTo>
                    <a:pt x="553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54" y="4345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2" y="4647"/>
                  </a:lnTo>
                  <a:lnTo>
                    <a:pt x="1909" y="4700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94" y="4740"/>
                  </a:lnTo>
                  <a:lnTo>
                    <a:pt x="2791" y="4713"/>
                  </a:lnTo>
                  <a:lnTo>
                    <a:pt x="2989" y="4674"/>
                  </a:lnTo>
                  <a:lnTo>
                    <a:pt x="3173" y="4621"/>
                  </a:lnTo>
                  <a:lnTo>
                    <a:pt x="3357" y="4542"/>
                  </a:lnTo>
                  <a:lnTo>
                    <a:pt x="3528" y="4463"/>
                  </a:lnTo>
                  <a:lnTo>
                    <a:pt x="3699" y="4358"/>
                  </a:lnTo>
                  <a:lnTo>
                    <a:pt x="3857" y="4239"/>
                  </a:lnTo>
                  <a:lnTo>
                    <a:pt x="4002" y="4121"/>
                  </a:lnTo>
                  <a:lnTo>
                    <a:pt x="4134" y="3989"/>
                  </a:lnTo>
                  <a:lnTo>
                    <a:pt x="4265" y="3831"/>
                  </a:lnTo>
                  <a:lnTo>
                    <a:pt x="4371" y="3673"/>
                  </a:lnTo>
                  <a:lnTo>
                    <a:pt x="4476" y="3515"/>
                  </a:lnTo>
                  <a:lnTo>
                    <a:pt x="4555" y="3331"/>
                  </a:lnTo>
                  <a:lnTo>
                    <a:pt x="4634" y="3160"/>
                  </a:lnTo>
                  <a:lnTo>
                    <a:pt x="4687" y="2962"/>
                  </a:lnTo>
                  <a:lnTo>
                    <a:pt x="30671" y="2962"/>
                  </a:lnTo>
                  <a:lnTo>
                    <a:pt x="30671" y="1791"/>
                  </a:lnTo>
                  <a:lnTo>
                    <a:pt x="4687" y="1791"/>
                  </a:lnTo>
                  <a:lnTo>
                    <a:pt x="4634" y="1593"/>
                  </a:lnTo>
                  <a:lnTo>
                    <a:pt x="4555" y="1409"/>
                  </a:lnTo>
                  <a:lnTo>
                    <a:pt x="4476" y="1238"/>
                  </a:lnTo>
                  <a:lnTo>
                    <a:pt x="4371" y="1067"/>
                  </a:lnTo>
                  <a:lnTo>
                    <a:pt x="4265" y="909"/>
                  </a:lnTo>
                  <a:lnTo>
                    <a:pt x="4134" y="764"/>
                  </a:lnTo>
                  <a:lnTo>
                    <a:pt x="4002" y="632"/>
                  </a:lnTo>
                  <a:lnTo>
                    <a:pt x="3857" y="501"/>
                  </a:lnTo>
                  <a:lnTo>
                    <a:pt x="3699" y="396"/>
                  </a:lnTo>
                  <a:lnTo>
                    <a:pt x="3528" y="290"/>
                  </a:lnTo>
                  <a:lnTo>
                    <a:pt x="3357" y="198"/>
                  </a:lnTo>
                  <a:lnTo>
                    <a:pt x="3173" y="132"/>
                  </a:lnTo>
                  <a:lnTo>
                    <a:pt x="2989" y="80"/>
                  </a:lnTo>
                  <a:lnTo>
                    <a:pt x="2791" y="27"/>
                  </a:lnTo>
                  <a:lnTo>
                    <a:pt x="259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2461400" y="3703400"/>
              <a:ext cx="119150" cy="1067925"/>
            </a:xfrm>
            <a:custGeom>
              <a:avLst/>
              <a:gdLst/>
              <a:ahLst/>
              <a:cxnLst/>
              <a:rect l="l" t="t" r="r" b="b"/>
              <a:pathLst>
                <a:path w="4766" h="42717" extrusionOk="0">
                  <a:moveTo>
                    <a:pt x="2383" y="39136"/>
                  </a:moveTo>
                  <a:lnTo>
                    <a:pt x="2501" y="39149"/>
                  </a:lnTo>
                  <a:lnTo>
                    <a:pt x="2620" y="39162"/>
                  </a:lnTo>
                  <a:lnTo>
                    <a:pt x="2738" y="39189"/>
                  </a:lnTo>
                  <a:lnTo>
                    <a:pt x="2843" y="39228"/>
                  </a:lnTo>
                  <a:lnTo>
                    <a:pt x="2949" y="39281"/>
                  </a:lnTo>
                  <a:lnTo>
                    <a:pt x="3054" y="39347"/>
                  </a:lnTo>
                  <a:lnTo>
                    <a:pt x="3146" y="39412"/>
                  </a:lnTo>
                  <a:lnTo>
                    <a:pt x="3225" y="39491"/>
                  </a:lnTo>
                  <a:lnTo>
                    <a:pt x="3304" y="39570"/>
                  </a:lnTo>
                  <a:lnTo>
                    <a:pt x="3370" y="39662"/>
                  </a:lnTo>
                  <a:lnTo>
                    <a:pt x="3436" y="39768"/>
                  </a:lnTo>
                  <a:lnTo>
                    <a:pt x="3488" y="39873"/>
                  </a:lnTo>
                  <a:lnTo>
                    <a:pt x="3528" y="39978"/>
                  </a:lnTo>
                  <a:lnTo>
                    <a:pt x="3554" y="40097"/>
                  </a:lnTo>
                  <a:lnTo>
                    <a:pt x="3567" y="40215"/>
                  </a:lnTo>
                  <a:lnTo>
                    <a:pt x="3581" y="40334"/>
                  </a:lnTo>
                  <a:lnTo>
                    <a:pt x="3567" y="40452"/>
                  </a:lnTo>
                  <a:lnTo>
                    <a:pt x="3554" y="40571"/>
                  </a:lnTo>
                  <a:lnTo>
                    <a:pt x="3528" y="40689"/>
                  </a:lnTo>
                  <a:lnTo>
                    <a:pt x="3488" y="40795"/>
                  </a:lnTo>
                  <a:lnTo>
                    <a:pt x="3436" y="40900"/>
                  </a:lnTo>
                  <a:lnTo>
                    <a:pt x="3370" y="41005"/>
                  </a:lnTo>
                  <a:lnTo>
                    <a:pt x="3304" y="41097"/>
                  </a:lnTo>
                  <a:lnTo>
                    <a:pt x="3225" y="41176"/>
                  </a:lnTo>
                  <a:lnTo>
                    <a:pt x="3146" y="41255"/>
                  </a:lnTo>
                  <a:lnTo>
                    <a:pt x="3054" y="41321"/>
                  </a:lnTo>
                  <a:lnTo>
                    <a:pt x="2949" y="41387"/>
                  </a:lnTo>
                  <a:lnTo>
                    <a:pt x="2843" y="41440"/>
                  </a:lnTo>
                  <a:lnTo>
                    <a:pt x="2738" y="41479"/>
                  </a:lnTo>
                  <a:lnTo>
                    <a:pt x="2620" y="41505"/>
                  </a:lnTo>
                  <a:lnTo>
                    <a:pt x="2501" y="41519"/>
                  </a:lnTo>
                  <a:lnTo>
                    <a:pt x="2383" y="41532"/>
                  </a:lnTo>
                  <a:lnTo>
                    <a:pt x="2264" y="41519"/>
                  </a:lnTo>
                  <a:lnTo>
                    <a:pt x="2146" y="41505"/>
                  </a:lnTo>
                  <a:lnTo>
                    <a:pt x="2027" y="41479"/>
                  </a:lnTo>
                  <a:lnTo>
                    <a:pt x="1922" y="41440"/>
                  </a:lnTo>
                  <a:lnTo>
                    <a:pt x="1817" y="41387"/>
                  </a:lnTo>
                  <a:lnTo>
                    <a:pt x="1711" y="41321"/>
                  </a:lnTo>
                  <a:lnTo>
                    <a:pt x="1619" y="41255"/>
                  </a:lnTo>
                  <a:lnTo>
                    <a:pt x="1540" y="41176"/>
                  </a:lnTo>
                  <a:lnTo>
                    <a:pt x="1461" y="41097"/>
                  </a:lnTo>
                  <a:lnTo>
                    <a:pt x="1395" y="41005"/>
                  </a:lnTo>
                  <a:lnTo>
                    <a:pt x="1330" y="40900"/>
                  </a:lnTo>
                  <a:lnTo>
                    <a:pt x="1277" y="40795"/>
                  </a:lnTo>
                  <a:lnTo>
                    <a:pt x="1237" y="40689"/>
                  </a:lnTo>
                  <a:lnTo>
                    <a:pt x="1211" y="40571"/>
                  </a:lnTo>
                  <a:lnTo>
                    <a:pt x="1185" y="40452"/>
                  </a:lnTo>
                  <a:lnTo>
                    <a:pt x="1185" y="40334"/>
                  </a:lnTo>
                  <a:lnTo>
                    <a:pt x="1185" y="40215"/>
                  </a:lnTo>
                  <a:lnTo>
                    <a:pt x="1211" y="40097"/>
                  </a:lnTo>
                  <a:lnTo>
                    <a:pt x="1237" y="39978"/>
                  </a:lnTo>
                  <a:lnTo>
                    <a:pt x="1277" y="39873"/>
                  </a:lnTo>
                  <a:lnTo>
                    <a:pt x="1330" y="39768"/>
                  </a:lnTo>
                  <a:lnTo>
                    <a:pt x="1395" y="39662"/>
                  </a:lnTo>
                  <a:lnTo>
                    <a:pt x="1461" y="39570"/>
                  </a:lnTo>
                  <a:lnTo>
                    <a:pt x="1540" y="39491"/>
                  </a:lnTo>
                  <a:lnTo>
                    <a:pt x="1619" y="39412"/>
                  </a:lnTo>
                  <a:lnTo>
                    <a:pt x="1711" y="39347"/>
                  </a:lnTo>
                  <a:lnTo>
                    <a:pt x="1817" y="39281"/>
                  </a:lnTo>
                  <a:lnTo>
                    <a:pt x="1922" y="39228"/>
                  </a:lnTo>
                  <a:lnTo>
                    <a:pt x="2027" y="39189"/>
                  </a:lnTo>
                  <a:lnTo>
                    <a:pt x="2146" y="39162"/>
                  </a:lnTo>
                  <a:lnTo>
                    <a:pt x="2264" y="39149"/>
                  </a:lnTo>
                  <a:lnTo>
                    <a:pt x="2383" y="39136"/>
                  </a:lnTo>
                  <a:close/>
                  <a:moveTo>
                    <a:pt x="1790" y="1"/>
                  </a:moveTo>
                  <a:lnTo>
                    <a:pt x="1790" y="38030"/>
                  </a:lnTo>
                  <a:lnTo>
                    <a:pt x="1606" y="38083"/>
                  </a:lnTo>
                  <a:lnTo>
                    <a:pt x="1422" y="38162"/>
                  </a:lnTo>
                  <a:lnTo>
                    <a:pt x="1251" y="38241"/>
                  </a:lnTo>
                  <a:lnTo>
                    <a:pt x="1079" y="38346"/>
                  </a:lnTo>
                  <a:lnTo>
                    <a:pt x="921" y="38451"/>
                  </a:lnTo>
                  <a:lnTo>
                    <a:pt x="777" y="38583"/>
                  </a:lnTo>
                  <a:lnTo>
                    <a:pt x="632" y="38715"/>
                  </a:lnTo>
                  <a:lnTo>
                    <a:pt x="513" y="38860"/>
                  </a:lnTo>
                  <a:lnTo>
                    <a:pt x="395" y="39017"/>
                  </a:lnTo>
                  <a:lnTo>
                    <a:pt x="303" y="39189"/>
                  </a:lnTo>
                  <a:lnTo>
                    <a:pt x="211" y="39360"/>
                  </a:lnTo>
                  <a:lnTo>
                    <a:pt x="145" y="39544"/>
                  </a:lnTo>
                  <a:lnTo>
                    <a:pt x="79" y="39728"/>
                  </a:lnTo>
                  <a:lnTo>
                    <a:pt x="40" y="39926"/>
                  </a:lnTo>
                  <a:lnTo>
                    <a:pt x="13" y="40123"/>
                  </a:lnTo>
                  <a:lnTo>
                    <a:pt x="0" y="40334"/>
                  </a:lnTo>
                  <a:lnTo>
                    <a:pt x="13" y="40571"/>
                  </a:lnTo>
                  <a:lnTo>
                    <a:pt x="53" y="40808"/>
                  </a:lnTo>
                  <a:lnTo>
                    <a:pt x="105" y="41045"/>
                  </a:lnTo>
                  <a:lnTo>
                    <a:pt x="198" y="41255"/>
                  </a:lnTo>
                  <a:lnTo>
                    <a:pt x="290" y="41466"/>
                  </a:lnTo>
                  <a:lnTo>
                    <a:pt x="408" y="41663"/>
                  </a:lnTo>
                  <a:lnTo>
                    <a:pt x="553" y="41848"/>
                  </a:lnTo>
                  <a:lnTo>
                    <a:pt x="698" y="42019"/>
                  </a:lnTo>
                  <a:lnTo>
                    <a:pt x="869" y="42164"/>
                  </a:lnTo>
                  <a:lnTo>
                    <a:pt x="1053" y="42308"/>
                  </a:lnTo>
                  <a:lnTo>
                    <a:pt x="1251" y="42427"/>
                  </a:lnTo>
                  <a:lnTo>
                    <a:pt x="1461" y="42519"/>
                  </a:lnTo>
                  <a:lnTo>
                    <a:pt x="1672" y="42611"/>
                  </a:lnTo>
                  <a:lnTo>
                    <a:pt x="1909" y="42664"/>
                  </a:lnTo>
                  <a:lnTo>
                    <a:pt x="2146" y="42703"/>
                  </a:lnTo>
                  <a:lnTo>
                    <a:pt x="2383" y="42716"/>
                  </a:lnTo>
                  <a:lnTo>
                    <a:pt x="2620" y="42703"/>
                  </a:lnTo>
                  <a:lnTo>
                    <a:pt x="2857" y="42664"/>
                  </a:lnTo>
                  <a:lnTo>
                    <a:pt x="3093" y="42611"/>
                  </a:lnTo>
                  <a:lnTo>
                    <a:pt x="3304" y="42519"/>
                  </a:lnTo>
                  <a:lnTo>
                    <a:pt x="3515" y="42427"/>
                  </a:lnTo>
                  <a:lnTo>
                    <a:pt x="3712" y="42308"/>
                  </a:lnTo>
                  <a:lnTo>
                    <a:pt x="3896" y="42164"/>
                  </a:lnTo>
                  <a:lnTo>
                    <a:pt x="4068" y="42019"/>
                  </a:lnTo>
                  <a:lnTo>
                    <a:pt x="4212" y="41848"/>
                  </a:lnTo>
                  <a:lnTo>
                    <a:pt x="4357" y="41663"/>
                  </a:lnTo>
                  <a:lnTo>
                    <a:pt x="4476" y="41466"/>
                  </a:lnTo>
                  <a:lnTo>
                    <a:pt x="4568" y="41255"/>
                  </a:lnTo>
                  <a:lnTo>
                    <a:pt x="4660" y="41045"/>
                  </a:lnTo>
                  <a:lnTo>
                    <a:pt x="4713" y="40808"/>
                  </a:lnTo>
                  <a:lnTo>
                    <a:pt x="4752" y="40571"/>
                  </a:lnTo>
                  <a:lnTo>
                    <a:pt x="4765" y="40334"/>
                  </a:lnTo>
                  <a:lnTo>
                    <a:pt x="4752" y="40123"/>
                  </a:lnTo>
                  <a:lnTo>
                    <a:pt x="4726" y="39926"/>
                  </a:lnTo>
                  <a:lnTo>
                    <a:pt x="4686" y="39728"/>
                  </a:lnTo>
                  <a:lnTo>
                    <a:pt x="4620" y="39544"/>
                  </a:lnTo>
                  <a:lnTo>
                    <a:pt x="4555" y="39360"/>
                  </a:lnTo>
                  <a:lnTo>
                    <a:pt x="4462" y="39189"/>
                  </a:lnTo>
                  <a:lnTo>
                    <a:pt x="4370" y="39017"/>
                  </a:lnTo>
                  <a:lnTo>
                    <a:pt x="4252" y="38860"/>
                  </a:lnTo>
                  <a:lnTo>
                    <a:pt x="4120" y="38715"/>
                  </a:lnTo>
                  <a:lnTo>
                    <a:pt x="3989" y="38583"/>
                  </a:lnTo>
                  <a:lnTo>
                    <a:pt x="3844" y="38451"/>
                  </a:lnTo>
                  <a:lnTo>
                    <a:pt x="3686" y="38346"/>
                  </a:lnTo>
                  <a:lnTo>
                    <a:pt x="3515" y="38241"/>
                  </a:lnTo>
                  <a:lnTo>
                    <a:pt x="3344" y="38162"/>
                  </a:lnTo>
                  <a:lnTo>
                    <a:pt x="3159" y="38083"/>
                  </a:lnTo>
                  <a:lnTo>
                    <a:pt x="2975" y="38030"/>
                  </a:lnTo>
                  <a:lnTo>
                    <a:pt x="2975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2685825" y="3741900"/>
              <a:ext cx="403825" cy="1186075"/>
            </a:xfrm>
            <a:custGeom>
              <a:avLst/>
              <a:gdLst/>
              <a:ahLst/>
              <a:cxnLst/>
              <a:rect l="l" t="t" r="r" b="b"/>
              <a:pathLst>
                <a:path w="16153" h="47443" extrusionOk="0">
                  <a:moveTo>
                    <a:pt x="13783" y="1186"/>
                  </a:moveTo>
                  <a:lnTo>
                    <a:pt x="13901" y="1199"/>
                  </a:lnTo>
                  <a:lnTo>
                    <a:pt x="14020" y="1212"/>
                  </a:lnTo>
                  <a:lnTo>
                    <a:pt x="14138" y="1238"/>
                  </a:lnTo>
                  <a:lnTo>
                    <a:pt x="14243" y="1278"/>
                  </a:lnTo>
                  <a:lnTo>
                    <a:pt x="14349" y="1330"/>
                  </a:lnTo>
                  <a:lnTo>
                    <a:pt x="14454" y="1396"/>
                  </a:lnTo>
                  <a:lnTo>
                    <a:pt x="14546" y="1462"/>
                  </a:lnTo>
                  <a:lnTo>
                    <a:pt x="14625" y="1541"/>
                  </a:lnTo>
                  <a:lnTo>
                    <a:pt x="14704" y="1620"/>
                  </a:lnTo>
                  <a:lnTo>
                    <a:pt x="14770" y="1712"/>
                  </a:lnTo>
                  <a:lnTo>
                    <a:pt x="14836" y="1818"/>
                  </a:lnTo>
                  <a:lnTo>
                    <a:pt x="14875" y="1923"/>
                  </a:lnTo>
                  <a:lnTo>
                    <a:pt x="14928" y="2028"/>
                  </a:lnTo>
                  <a:lnTo>
                    <a:pt x="14954" y="2147"/>
                  </a:lnTo>
                  <a:lnTo>
                    <a:pt x="14967" y="2265"/>
                  </a:lnTo>
                  <a:lnTo>
                    <a:pt x="14981" y="2384"/>
                  </a:lnTo>
                  <a:lnTo>
                    <a:pt x="14967" y="2502"/>
                  </a:lnTo>
                  <a:lnTo>
                    <a:pt x="14954" y="2620"/>
                  </a:lnTo>
                  <a:lnTo>
                    <a:pt x="14928" y="2739"/>
                  </a:lnTo>
                  <a:lnTo>
                    <a:pt x="14875" y="2844"/>
                  </a:lnTo>
                  <a:lnTo>
                    <a:pt x="14836" y="2950"/>
                  </a:lnTo>
                  <a:lnTo>
                    <a:pt x="14770" y="3055"/>
                  </a:lnTo>
                  <a:lnTo>
                    <a:pt x="14704" y="3147"/>
                  </a:lnTo>
                  <a:lnTo>
                    <a:pt x="14625" y="3226"/>
                  </a:lnTo>
                  <a:lnTo>
                    <a:pt x="14546" y="3305"/>
                  </a:lnTo>
                  <a:lnTo>
                    <a:pt x="14454" y="3371"/>
                  </a:lnTo>
                  <a:lnTo>
                    <a:pt x="14349" y="3437"/>
                  </a:lnTo>
                  <a:lnTo>
                    <a:pt x="14243" y="3489"/>
                  </a:lnTo>
                  <a:lnTo>
                    <a:pt x="14138" y="3529"/>
                  </a:lnTo>
                  <a:lnTo>
                    <a:pt x="14020" y="3555"/>
                  </a:lnTo>
                  <a:lnTo>
                    <a:pt x="13901" y="3581"/>
                  </a:lnTo>
                  <a:lnTo>
                    <a:pt x="13651" y="3581"/>
                  </a:lnTo>
                  <a:lnTo>
                    <a:pt x="13533" y="3555"/>
                  </a:lnTo>
                  <a:lnTo>
                    <a:pt x="13427" y="3529"/>
                  </a:lnTo>
                  <a:lnTo>
                    <a:pt x="13309" y="3489"/>
                  </a:lnTo>
                  <a:lnTo>
                    <a:pt x="13204" y="3437"/>
                  </a:lnTo>
                  <a:lnTo>
                    <a:pt x="13111" y="3371"/>
                  </a:lnTo>
                  <a:lnTo>
                    <a:pt x="13019" y="3305"/>
                  </a:lnTo>
                  <a:lnTo>
                    <a:pt x="12927" y="3226"/>
                  </a:lnTo>
                  <a:lnTo>
                    <a:pt x="12861" y="3147"/>
                  </a:lnTo>
                  <a:lnTo>
                    <a:pt x="12782" y="3055"/>
                  </a:lnTo>
                  <a:lnTo>
                    <a:pt x="12730" y="2950"/>
                  </a:lnTo>
                  <a:lnTo>
                    <a:pt x="12677" y="2844"/>
                  </a:lnTo>
                  <a:lnTo>
                    <a:pt x="12637" y="2739"/>
                  </a:lnTo>
                  <a:lnTo>
                    <a:pt x="12611" y="2620"/>
                  </a:lnTo>
                  <a:lnTo>
                    <a:pt x="12585" y="2502"/>
                  </a:lnTo>
                  <a:lnTo>
                    <a:pt x="12585" y="2384"/>
                  </a:lnTo>
                  <a:lnTo>
                    <a:pt x="12585" y="2265"/>
                  </a:lnTo>
                  <a:lnTo>
                    <a:pt x="12611" y="2147"/>
                  </a:lnTo>
                  <a:lnTo>
                    <a:pt x="12637" y="2028"/>
                  </a:lnTo>
                  <a:lnTo>
                    <a:pt x="12677" y="1923"/>
                  </a:lnTo>
                  <a:lnTo>
                    <a:pt x="12730" y="1818"/>
                  </a:lnTo>
                  <a:lnTo>
                    <a:pt x="12782" y="1712"/>
                  </a:lnTo>
                  <a:lnTo>
                    <a:pt x="12861" y="1620"/>
                  </a:lnTo>
                  <a:lnTo>
                    <a:pt x="12927" y="1541"/>
                  </a:lnTo>
                  <a:lnTo>
                    <a:pt x="13019" y="1462"/>
                  </a:lnTo>
                  <a:lnTo>
                    <a:pt x="13111" y="1396"/>
                  </a:lnTo>
                  <a:lnTo>
                    <a:pt x="13204" y="1330"/>
                  </a:lnTo>
                  <a:lnTo>
                    <a:pt x="13309" y="1278"/>
                  </a:lnTo>
                  <a:lnTo>
                    <a:pt x="13427" y="1238"/>
                  </a:lnTo>
                  <a:lnTo>
                    <a:pt x="13533" y="1212"/>
                  </a:lnTo>
                  <a:lnTo>
                    <a:pt x="13651" y="1199"/>
                  </a:lnTo>
                  <a:lnTo>
                    <a:pt x="13783" y="1186"/>
                  </a:lnTo>
                  <a:close/>
                  <a:moveTo>
                    <a:pt x="13783" y="1"/>
                  </a:moveTo>
                  <a:lnTo>
                    <a:pt x="13533" y="14"/>
                  </a:lnTo>
                  <a:lnTo>
                    <a:pt x="13296" y="54"/>
                  </a:lnTo>
                  <a:lnTo>
                    <a:pt x="13072" y="106"/>
                  </a:lnTo>
                  <a:lnTo>
                    <a:pt x="12848" y="198"/>
                  </a:lnTo>
                  <a:lnTo>
                    <a:pt x="12651" y="291"/>
                  </a:lnTo>
                  <a:lnTo>
                    <a:pt x="12453" y="409"/>
                  </a:lnTo>
                  <a:lnTo>
                    <a:pt x="12269" y="554"/>
                  </a:lnTo>
                  <a:lnTo>
                    <a:pt x="12098" y="699"/>
                  </a:lnTo>
                  <a:lnTo>
                    <a:pt x="11940" y="870"/>
                  </a:lnTo>
                  <a:lnTo>
                    <a:pt x="11808" y="1054"/>
                  </a:lnTo>
                  <a:lnTo>
                    <a:pt x="11690" y="1251"/>
                  </a:lnTo>
                  <a:lnTo>
                    <a:pt x="11584" y="1462"/>
                  </a:lnTo>
                  <a:lnTo>
                    <a:pt x="11505" y="1673"/>
                  </a:lnTo>
                  <a:lnTo>
                    <a:pt x="11453" y="1910"/>
                  </a:lnTo>
                  <a:lnTo>
                    <a:pt x="11413" y="2147"/>
                  </a:lnTo>
                  <a:lnTo>
                    <a:pt x="11400" y="2384"/>
                  </a:lnTo>
                  <a:lnTo>
                    <a:pt x="11413" y="2594"/>
                  </a:lnTo>
                  <a:lnTo>
                    <a:pt x="11440" y="2792"/>
                  </a:lnTo>
                  <a:lnTo>
                    <a:pt x="11479" y="2989"/>
                  </a:lnTo>
                  <a:lnTo>
                    <a:pt x="11532" y="3173"/>
                  </a:lnTo>
                  <a:lnTo>
                    <a:pt x="11611" y="3358"/>
                  </a:lnTo>
                  <a:lnTo>
                    <a:pt x="11690" y="3529"/>
                  </a:lnTo>
                  <a:lnTo>
                    <a:pt x="11795" y="3700"/>
                  </a:lnTo>
                  <a:lnTo>
                    <a:pt x="11913" y="3858"/>
                  </a:lnTo>
                  <a:lnTo>
                    <a:pt x="12032" y="4003"/>
                  </a:lnTo>
                  <a:lnTo>
                    <a:pt x="12177" y="4134"/>
                  </a:lnTo>
                  <a:lnTo>
                    <a:pt x="12322" y="4266"/>
                  </a:lnTo>
                  <a:lnTo>
                    <a:pt x="12480" y="4371"/>
                  </a:lnTo>
                  <a:lnTo>
                    <a:pt x="12651" y="4477"/>
                  </a:lnTo>
                  <a:lnTo>
                    <a:pt x="12822" y="4556"/>
                  </a:lnTo>
                  <a:lnTo>
                    <a:pt x="13006" y="4635"/>
                  </a:lnTo>
                  <a:lnTo>
                    <a:pt x="13190" y="4687"/>
                  </a:lnTo>
                  <a:lnTo>
                    <a:pt x="13190" y="33410"/>
                  </a:lnTo>
                  <a:lnTo>
                    <a:pt x="1" y="46613"/>
                  </a:lnTo>
                  <a:lnTo>
                    <a:pt x="830" y="47442"/>
                  </a:lnTo>
                  <a:lnTo>
                    <a:pt x="14375" y="33897"/>
                  </a:lnTo>
                  <a:lnTo>
                    <a:pt x="14375" y="4687"/>
                  </a:lnTo>
                  <a:lnTo>
                    <a:pt x="14559" y="4635"/>
                  </a:lnTo>
                  <a:lnTo>
                    <a:pt x="14744" y="4556"/>
                  </a:lnTo>
                  <a:lnTo>
                    <a:pt x="14915" y="4477"/>
                  </a:lnTo>
                  <a:lnTo>
                    <a:pt x="15086" y="4371"/>
                  </a:lnTo>
                  <a:lnTo>
                    <a:pt x="15244" y="4253"/>
                  </a:lnTo>
                  <a:lnTo>
                    <a:pt x="15389" y="4134"/>
                  </a:lnTo>
                  <a:lnTo>
                    <a:pt x="15520" y="4003"/>
                  </a:lnTo>
                  <a:lnTo>
                    <a:pt x="15652" y="3845"/>
                  </a:lnTo>
                  <a:lnTo>
                    <a:pt x="15757" y="3700"/>
                  </a:lnTo>
                  <a:lnTo>
                    <a:pt x="15863" y="3529"/>
                  </a:lnTo>
                  <a:lnTo>
                    <a:pt x="15955" y="3358"/>
                  </a:lnTo>
                  <a:lnTo>
                    <a:pt x="16021" y="3173"/>
                  </a:lnTo>
                  <a:lnTo>
                    <a:pt x="16086" y="2989"/>
                  </a:lnTo>
                  <a:lnTo>
                    <a:pt x="16126" y="2792"/>
                  </a:lnTo>
                  <a:lnTo>
                    <a:pt x="16152" y="2594"/>
                  </a:lnTo>
                  <a:lnTo>
                    <a:pt x="16152" y="2384"/>
                  </a:lnTo>
                  <a:lnTo>
                    <a:pt x="16139" y="2147"/>
                  </a:lnTo>
                  <a:lnTo>
                    <a:pt x="16113" y="1910"/>
                  </a:lnTo>
                  <a:lnTo>
                    <a:pt x="16047" y="1673"/>
                  </a:lnTo>
                  <a:lnTo>
                    <a:pt x="15968" y="1462"/>
                  </a:lnTo>
                  <a:lnTo>
                    <a:pt x="15876" y="1251"/>
                  </a:lnTo>
                  <a:lnTo>
                    <a:pt x="15757" y="1054"/>
                  </a:lnTo>
                  <a:lnTo>
                    <a:pt x="15612" y="870"/>
                  </a:lnTo>
                  <a:lnTo>
                    <a:pt x="15454" y="699"/>
                  </a:lnTo>
                  <a:lnTo>
                    <a:pt x="15297" y="554"/>
                  </a:lnTo>
                  <a:lnTo>
                    <a:pt x="15112" y="409"/>
                  </a:lnTo>
                  <a:lnTo>
                    <a:pt x="14915" y="291"/>
                  </a:lnTo>
                  <a:lnTo>
                    <a:pt x="14704" y="198"/>
                  </a:lnTo>
                  <a:lnTo>
                    <a:pt x="14480" y="106"/>
                  </a:lnTo>
                  <a:lnTo>
                    <a:pt x="14257" y="54"/>
                  </a:lnTo>
                  <a:lnTo>
                    <a:pt x="14020" y="14"/>
                  </a:lnTo>
                  <a:lnTo>
                    <a:pt x="137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3121200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2" y="50207"/>
                  </a:lnTo>
                  <a:lnTo>
                    <a:pt x="2620" y="50220"/>
                  </a:lnTo>
                  <a:lnTo>
                    <a:pt x="2739" y="50246"/>
                  </a:lnTo>
                  <a:lnTo>
                    <a:pt x="2844" y="50286"/>
                  </a:lnTo>
                  <a:lnTo>
                    <a:pt x="2949" y="50338"/>
                  </a:lnTo>
                  <a:lnTo>
                    <a:pt x="3055" y="50404"/>
                  </a:lnTo>
                  <a:lnTo>
                    <a:pt x="3147" y="50470"/>
                  </a:lnTo>
                  <a:lnTo>
                    <a:pt x="3226" y="50549"/>
                  </a:lnTo>
                  <a:lnTo>
                    <a:pt x="3305" y="50628"/>
                  </a:lnTo>
                  <a:lnTo>
                    <a:pt x="3371" y="50720"/>
                  </a:lnTo>
                  <a:lnTo>
                    <a:pt x="3437" y="50825"/>
                  </a:lnTo>
                  <a:lnTo>
                    <a:pt x="3489" y="50931"/>
                  </a:lnTo>
                  <a:lnTo>
                    <a:pt x="3529" y="51036"/>
                  </a:lnTo>
                  <a:lnTo>
                    <a:pt x="3555" y="51154"/>
                  </a:lnTo>
                  <a:lnTo>
                    <a:pt x="3568" y="51273"/>
                  </a:lnTo>
                  <a:lnTo>
                    <a:pt x="3581" y="51391"/>
                  </a:lnTo>
                  <a:lnTo>
                    <a:pt x="3568" y="51510"/>
                  </a:lnTo>
                  <a:lnTo>
                    <a:pt x="3555" y="51628"/>
                  </a:lnTo>
                  <a:lnTo>
                    <a:pt x="3529" y="51747"/>
                  </a:lnTo>
                  <a:lnTo>
                    <a:pt x="3489" y="51852"/>
                  </a:lnTo>
                  <a:lnTo>
                    <a:pt x="3437" y="51957"/>
                  </a:lnTo>
                  <a:lnTo>
                    <a:pt x="3371" y="52063"/>
                  </a:lnTo>
                  <a:lnTo>
                    <a:pt x="3305" y="52155"/>
                  </a:lnTo>
                  <a:lnTo>
                    <a:pt x="3226" y="52234"/>
                  </a:lnTo>
                  <a:lnTo>
                    <a:pt x="3147" y="52313"/>
                  </a:lnTo>
                  <a:lnTo>
                    <a:pt x="3055" y="52379"/>
                  </a:lnTo>
                  <a:lnTo>
                    <a:pt x="2949" y="52444"/>
                  </a:lnTo>
                  <a:lnTo>
                    <a:pt x="2844" y="52497"/>
                  </a:lnTo>
                  <a:lnTo>
                    <a:pt x="2739" y="52536"/>
                  </a:lnTo>
                  <a:lnTo>
                    <a:pt x="2620" y="52563"/>
                  </a:lnTo>
                  <a:lnTo>
                    <a:pt x="2502" y="52589"/>
                  </a:lnTo>
                  <a:lnTo>
                    <a:pt x="2252" y="52589"/>
                  </a:lnTo>
                  <a:lnTo>
                    <a:pt x="2133" y="52563"/>
                  </a:lnTo>
                  <a:lnTo>
                    <a:pt x="2028" y="52536"/>
                  </a:lnTo>
                  <a:lnTo>
                    <a:pt x="1910" y="52497"/>
                  </a:lnTo>
                  <a:lnTo>
                    <a:pt x="1804" y="52444"/>
                  </a:lnTo>
                  <a:lnTo>
                    <a:pt x="1712" y="52379"/>
                  </a:lnTo>
                  <a:lnTo>
                    <a:pt x="1620" y="52313"/>
                  </a:lnTo>
                  <a:lnTo>
                    <a:pt x="1528" y="52234"/>
                  </a:lnTo>
                  <a:lnTo>
                    <a:pt x="1462" y="52155"/>
                  </a:lnTo>
                  <a:lnTo>
                    <a:pt x="1383" y="52063"/>
                  </a:lnTo>
                  <a:lnTo>
                    <a:pt x="1330" y="51957"/>
                  </a:lnTo>
                  <a:lnTo>
                    <a:pt x="1278" y="51852"/>
                  </a:lnTo>
                  <a:lnTo>
                    <a:pt x="1238" y="51747"/>
                  </a:lnTo>
                  <a:lnTo>
                    <a:pt x="1212" y="51628"/>
                  </a:lnTo>
                  <a:lnTo>
                    <a:pt x="1186" y="51510"/>
                  </a:lnTo>
                  <a:lnTo>
                    <a:pt x="1186" y="51391"/>
                  </a:lnTo>
                  <a:lnTo>
                    <a:pt x="1186" y="51273"/>
                  </a:lnTo>
                  <a:lnTo>
                    <a:pt x="1212" y="51154"/>
                  </a:lnTo>
                  <a:lnTo>
                    <a:pt x="1238" y="51036"/>
                  </a:lnTo>
                  <a:lnTo>
                    <a:pt x="1278" y="50931"/>
                  </a:lnTo>
                  <a:lnTo>
                    <a:pt x="1330" y="50825"/>
                  </a:lnTo>
                  <a:lnTo>
                    <a:pt x="1383" y="50720"/>
                  </a:lnTo>
                  <a:lnTo>
                    <a:pt x="1462" y="50628"/>
                  </a:lnTo>
                  <a:lnTo>
                    <a:pt x="1528" y="50549"/>
                  </a:lnTo>
                  <a:lnTo>
                    <a:pt x="1620" y="50470"/>
                  </a:lnTo>
                  <a:lnTo>
                    <a:pt x="1712" y="50404"/>
                  </a:lnTo>
                  <a:lnTo>
                    <a:pt x="1804" y="50338"/>
                  </a:lnTo>
                  <a:lnTo>
                    <a:pt x="1910" y="50286"/>
                  </a:lnTo>
                  <a:lnTo>
                    <a:pt x="2028" y="50246"/>
                  </a:lnTo>
                  <a:lnTo>
                    <a:pt x="2133" y="50220"/>
                  </a:lnTo>
                  <a:lnTo>
                    <a:pt x="2252" y="50207"/>
                  </a:lnTo>
                  <a:lnTo>
                    <a:pt x="2383" y="50193"/>
                  </a:lnTo>
                  <a:close/>
                  <a:moveTo>
                    <a:pt x="12019" y="1"/>
                  </a:moveTo>
                  <a:lnTo>
                    <a:pt x="12019" y="31817"/>
                  </a:lnTo>
                  <a:lnTo>
                    <a:pt x="1778" y="41690"/>
                  </a:lnTo>
                  <a:lnTo>
                    <a:pt x="1778" y="49088"/>
                  </a:lnTo>
                  <a:lnTo>
                    <a:pt x="1594" y="49140"/>
                  </a:lnTo>
                  <a:lnTo>
                    <a:pt x="1409" y="49219"/>
                  </a:lnTo>
                  <a:lnTo>
                    <a:pt x="1238" y="49311"/>
                  </a:lnTo>
                  <a:lnTo>
                    <a:pt x="1067" y="49404"/>
                  </a:lnTo>
                  <a:lnTo>
                    <a:pt x="922" y="49522"/>
                  </a:lnTo>
                  <a:lnTo>
                    <a:pt x="764" y="49640"/>
                  </a:lnTo>
                  <a:lnTo>
                    <a:pt x="633" y="49785"/>
                  </a:lnTo>
                  <a:lnTo>
                    <a:pt x="514" y="49930"/>
                  </a:lnTo>
                  <a:lnTo>
                    <a:pt x="396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80" y="50786"/>
                  </a:lnTo>
                  <a:lnTo>
                    <a:pt x="40" y="50983"/>
                  </a:lnTo>
                  <a:lnTo>
                    <a:pt x="14" y="51181"/>
                  </a:lnTo>
                  <a:lnTo>
                    <a:pt x="1" y="51391"/>
                  </a:lnTo>
                  <a:lnTo>
                    <a:pt x="14" y="51641"/>
                  </a:lnTo>
                  <a:lnTo>
                    <a:pt x="53" y="51865"/>
                  </a:lnTo>
                  <a:lnTo>
                    <a:pt x="106" y="52102"/>
                  </a:lnTo>
                  <a:lnTo>
                    <a:pt x="185" y="52313"/>
                  </a:lnTo>
                  <a:lnTo>
                    <a:pt x="290" y="52523"/>
                  </a:lnTo>
                  <a:lnTo>
                    <a:pt x="409" y="52721"/>
                  </a:lnTo>
                  <a:lnTo>
                    <a:pt x="541" y="52905"/>
                  </a:lnTo>
                  <a:lnTo>
                    <a:pt x="698" y="53076"/>
                  </a:lnTo>
                  <a:lnTo>
                    <a:pt x="870" y="53221"/>
                  </a:lnTo>
                  <a:lnTo>
                    <a:pt x="1054" y="53366"/>
                  </a:lnTo>
                  <a:lnTo>
                    <a:pt x="1251" y="53484"/>
                  </a:lnTo>
                  <a:lnTo>
                    <a:pt x="1449" y="53590"/>
                  </a:lnTo>
                  <a:lnTo>
                    <a:pt x="1673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1" y="53669"/>
                  </a:lnTo>
                  <a:lnTo>
                    <a:pt x="3305" y="53590"/>
                  </a:lnTo>
                  <a:lnTo>
                    <a:pt x="3515" y="53484"/>
                  </a:lnTo>
                  <a:lnTo>
                    <a:pt x="3713" y="53366"/>
                  </a:lnTo>
                  <a:lnTo>
                    <a:pt x="3897" y="53221"/>
                  </a:lnTo>
                  <a:lnTo>
                    <a:pt x="4055" y="53076"/>
                  </a:lnTo>
                  <a:lnTo>
                    <a:pt x="4213" y="52905"/>
                  </a:lnTo>
                  <a:lnTo>
                    <a:pt x="4358" y="52721"/>
                  </a:lnTo>
                  <a:lnTo>
                    <a:pt x="4476" y="52523"/>
                  </a:lnTo>
                  <a:lnTo>
                    <a:pt x="4569" y="52313"/>
                  </a:lnTo>
                  <a:lnTo>
                    <a:pt x="4648" y="52102"/>
                  </a:lnTo>
                  <a:lnTo>
                    <a:pt x="4713" y="51865"/>
                  </a:lnTo>
                  <a:lnTo>
                    <a:pt x="4740" y="51641"/>
                  </a:lnTo>
                  <a:lnTo>
                    <a:pt x="4753" y="51391"/>
                  </a:lnTo>
                  <a:lnTo>
                    <a:pt x="4753" y="51181"/>
                  </a:lnTo>
                  <a:lnTo>
                    <a:pt x="4727" y="50983"/>
                  </a:lnTo>
                  <a:lnTo>
                    <a:pt x="4687" y="50786"/>
                  </a:lnTo>
                  <a:lnTo>
                    <a:pt x="4621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58" y="50075"/>
                  </a:lnTo>
                  <a:lnTo>
                    <a:pt x="4253" y="49917"/>
                  </a:lnTo>
                  <a:lnTo>
                    <a:pt x="4121" y="49772"/>
                  </a:lnTo>
                  <a:lnTo>
                    <a:pt x="3989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1" y="49219"/>
                  </a:lnTo>
                  <a:lnTo>
                    <a:pt x="3160" y="49140"/>
                  </a:lnTo>
                  <a:lnTo>
                    <a:pt x="2963" y="49088"/>
                  </a:lnTo>
                  <a:lnTo>
                    <a:pt x="2963" y="42203"/>
                  </a:lnTo>
                  <a:lnTo>
                    <a:pt x="13204" y="32317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3971900" y="1701900"/>
              <a:ext cx="510100" cy="834925"/>
            </a:xfrm>
            <a:custGeom>
              <a:avLst/>
              <a:gdLst/>
              <a:ahLst/>
              <a:cxnLst/>
              <a:rect l="l" t="t" r="r" b="b"/>
              <a:pathLst>
                <a:path w="20404" h="33397" extrusionOk="0">
                  <a:moveTo>
                    <a:pt x="2502" y="29829"/>
                  </a:moveTo>
                  <a:lnTo>
                    <a:pt x="2620" y="29842"/>
                  </a:lnTo>
                  <a:lnTo>
                    <a:pt x="2738" y="29881"/>
                  </a:lnTo>
                  <a:lnTo>
                    <a:pt x="2844" y="29921"/>
                  </a:lnTo>
                  <a:lnTo>
                    <a:pt x="2949" y="29974"/>
                  </a:lnTo>
                  <a:lnTo>
                    <a:pt x="3054" y="30026"/>
                  </a:lnTo>
                  <a:lnTo>
                    <a:pt x="3147" y="30092"/>
                  </a:lnTo>
                  <a:lnTo>
                    <a:pt x="3225" y="30171"/>
                  </a:lnTo>
                  <a:lnTo>
                    <a:pt x="3304" y="30263"/>
                  </a:lnTo>
                  <a:lnTo>
                    <a:pt x="3370" y="30355"/>
                  </a:lnTo>
                  <a:lnTo>
                    <a:pt x="3436" y="30448"/>
                  </a:lnTo>
                  <a:lnTo>
                    <a:pt x="3489" y="30553"/>
                  </a:lnTo>
                  <a:lnTo>
                    <a:pt x="3528" y="30671"/>
                  </a:lnTo>
                  <a:lnTo>
                    <a:pt x="3555" y="30777"/>
                  </a:lnTo>
                  <a:lnTo>
                    <a:pt x="3568" y="30895"/>
                  </a:lnTo>
                  <a:lnTo>
                    <a:pt x="3581" y="31027"/>
                  </a:lnTo>
                  <a:lnTo>
                    <a:pt x="3568" y="31145"/>
                  </a:lnTo>
                  <a:lnTo>
                    <a:pt x="3555" y="31264"/>
                  </a:lnTo>
                  <a:lnTo>
                    <a:pt x="3528" y="31382"/>
                  </a:lnTo>
                  <a:lnTo>
                    <a:pt x="3489" y="31487"/>
                  </a:lnTo>
                  <a:lnTo>
                    <a:pt x="3436" y="31593"/>
                  </a:lnTo>
                  <a:lnTo>
                    <a:pt x="3370" y="31685"/>
                  </a:lnTo>
                  <a:lnTo>
                    <a:pt x="3304" y="31777"/>
                  </a:lnTo>
                  <a:lnTo>
                    <a:pt x="3225" y="31869"/>
                  </a:lnTo>
                  <a:lnTo>
                    <a:pt x="3147" y="31948"/>
                  </a:lnTo>
                  <a:lnTo>
                    <a:pt x="3054" y="32014"/>
                  </a:lnTo>
                  <a:lnTo>
                    <a:pt x="2949" y="32067"/>
                  </a:lnTo>
                  <a:lnTo>
                    <a:pt x="2844" y="32119"/>
                  </a:lnTo>
                  <a:lnTo>
                    <a:pt x="2738" y="32159"/>
                  </a:lnTo>
                  <a:lnTo>
                    <a:pt x="2620" y="32198"/>
                  </a:lnTo>
                  <a:lnTo>
                    <a:pt x="2502" y="32211"/>
                  </a:lnTo>
                  <a:lnTo>
                    <a:pt x="2251" y="32211"/>
                  </a:lnTo>
                  <a:lnTo>
                    <a:pt x="2133" y="32198"/>
                  </a:lnTo>
                  <a:lnTo>
                    <a:pt x="2028" y="32159"/>
                  </a:lnTo>
                  <a:lnTo>
                    <a:pt x="1909" y="32119"/>
                  </a:lnTo>
                  <a:lnTo>
                    <a:pt x="1804" y="32067"/>
                  </a:lnTo>
                  <a:lnTo>
                    <a:pt x="1712" y="32014"/>
                  </a:lnTo>
                  <a:lnTo>
                    <a:pt x="1620" y="31948"/>
                  </a:lnTo>
                  <a:lnTo>
                    <a:pt x="1527" y="31869"/>
                  </a:lnTo>
                  <a:lnTo>
                    <a:pt x="1462" y="31777"/>
                  </a:lnTo>
                  <a:lnTo>
                    <a:pt x="1383" y="31685"/>
                  </a:lnTo>
                  <a:lnTo>
                    <a:pt x="1330" y="31593"/>
                  </a:lnTo>
                  <a:lnTo>
                    <a:pt x="1277" y="31487"/>
                  </a:lnTo>
                  <a:lnTo>
                    <a:pt x="1238" y="31382"/>
                  </a:lnTo>
                  <a:lnTo>
                    <a:pt x="1211" y="31264"/>
                  </a:lnTo>
                  <a:lnTo>
                    <a:pt x="1185" y="31145"/>
                  </a:lnTo>
                  <a:lnTo>
                    <a:pt x="1185" y="31027"/>
                  </a:lnTo>
                  <a:lnTo>
                    <a:pt x="1185" y="30895"/>
                  </a:lnTo>
                  <a:lnTo>
                    <a:pt x="1211" y="30777"/>
                  </a:lnTo>
                  <a:lnTo>
                    <a:pt x="1238" y="30671"/>
                  </a:lnTo>
                  <a:lnTo>
                    <a:pt x="1277" y="30553"/>
                  </a:lnTo>
                  <a:lnTo>
                    <a:pt x="1330" y="30448"/>
                  </a:lnTo>
                  <a:lnTo>
                    <a:pt x="1383" y="30355"/>
                  </a:lnTo>
                  <a:lnTo>
                    <a:pt x="1462" y="30263"/>
                  </a:lnTo>
                  <a:lnTo>
                    <a:pt x="1527" y="30171"/>
                  </a:lnTo>
                  <a:lnTo>
                    <a:pt x="1620" y="30092"/>
                  </a:lnTo>
                  <a:lnTo>
                    <a:pt x="1712" y="30026"/>
                  </a:lnTo>
                  <a:lnTo>
                    <a:pt x="1804" y="29974"/>
                  </a:lnTo>
                  <a:lnTo>
                    <a:pt x="1909" y="29921"/>
                  </a:lnTo>
                  <a:lnTo>
                    <a:pt x="2028" y="29881"/>
                  </a:lnTo>
                  <a:lnTo>
                    <a:pt x="2133" y="29842"/>
                  </a:lnTo>
                  <a:lnTo>
                    <a:pt x="2251" y="29829"/>
                  </a:lnTo>
                  <a:close/>
                  <a:moveTo>
                    <a:pt x="1751" y="0"/>
                  </a:moveTo>
                  <a:lnTo>
                    <a:pt x="1751" y="28723"/>
                  </a:lnTo>
                  <a:lnTo>
                    <a:pt x="1567" y="28789"/>
                  </a:lnTo>
                  <a:lnTo>
                    <a:pt x="1383" y="28868"/>
                  </a:lnTo>
                  <a:lnTo>
                    <a:pt x="1211" y="28947"/>
                  </a:lnTo>
                  <a:lnTo>
                    <a:pt x="1054" y="29052"/>
                  </a:lnTo>
                  <a:lnTo>
                    <a:pt x="896" y="29158"/>
                  </a:lnTo>
                  <a:lnTo>
                    <a:pt x="751" y="29289"/>
                  </a:lnTo>
                  <a:lnTo>
                    <a:pt x="619" y="29421"/>
                  </a:lnTo>
                  <a:lnTo>
                    <a:pt x="501" y="29566"/>
                  </a:lnTo>
                  <a:lnTo>
                    <a:pt x="382" y="29724"/>
                  </a:lnTo>
                  <a:lnTo>
                    <a:pt x="290" y="29895"/>
                  </a:lnTo>
                  <a:lnTo>
                    <a:pt x="198" y="30066"/>
                  </a:lnTo>
                  <a:lnTo>
                    <a:pt x="132" y="30237"/>
                  </a:lnTo>
                  <a:lnTo>
                    <a:pt x="79" y="30421"/>
                  </a:lnTo>
                  <a:lnTo>
                    <a:pt x="40" y="30619"/>
                  </a:lnTo>
                  <a:lnTo>
                    <a:pt x="14" y="30816"/>
                  </a:lnTo>
                  <a:lnTo>
                    <a:pt x="0" y="31027"/>
                  </a:lnTo>
                  <a:lnTo>
                    <a:pt x="14" y="31264"/>
                  </a:lnTo>
                  <a:lnTo>
                    <a:pt x="53" y="31501"/>
                  </a:lnTo>
                  <a:lnTo>
                    <a:pt x="106" y="31724"/>
                  </a:lnTo>
                  <a:lnTo>
                    <a:pt x="185" y="31948"/>
                  </a:lnTo>
                  <a:lnTo>
                    <a:pt x="290" y="32159"/>
                  </a:lnTo>
                  <a:lnTo>
                    <a:pt x="409" y="32343"/>
                  </a:lnTo>
                  <a:lnTo>
                    <a:pt x="540" y="32527"/>
                  </a:lnTo>
                  <a:lnTo>
                    <a:pt x="698" y="32698"/>
                  </a:lnTo>
                  <a:lnTo>
                    <a:pt x="869" y="32856"/>
                  </a:lnTo>
                  <a:lnTo>
                    <a:pt x="1054" y="32988"/>
                  </a:lnTo>
                  <a:lnTo>
                    <a:pt x="1251" y="33107"/>
                  </a:lnTo>
                  <a:lnTo>
                    <a:pt x="1448" y="33212"/>
                  </a:lnTo>
                  <a:lnTo>
                    <a:pt x="1672" y="33291"/>
                  </a:lnTo>
                  <a:lnTo>
                    <a:pt x="1896" y="33357"/>
                  </a:lnTo>
                  <a:lnTo>
                    <a:pt x="2133" y="33383"/>
                  </a:lnTo>
                  <a:lnTo>
                    <a:pt x="2383" y="33396"/>
                  </a:lnTo>
                  <a:lnTo>
                    <a:pt x="2620" y="33383"/>
                  </a:lnTo>
                  <a:lnTo>
                    <a:pt x="2857" y="33357"/>
                  </a:lnTo>
                  <a:lnTo>
                    <a:pt x="3081" y="33291"/>
                  </a:lnTo>
                  <a:lnTo>
                    <a:pt x="3304" y="33212"/>
                  </a:lnTo>
                  <a:lnTo>
                    <a:pt x="3515" y="33107"/>
                  </a:lnTo>
                  <a:lnTo>
                    <a:pt x="3713" y="32988"/>
                  </a:lnTo>
                  <a:lnTo>
                    <a:pt x="3897" y="32856"/>
                  </a:lnTo>
                  <a:lnTo>
                    <a:pt x="4055" y="32698"/>
                  </a:lnTo>
                  <a:lnTo>
                    <a:pt x="4213" y="32527"/>
                  </a:lnTo>
                  <a:lnTo>
                    <a:pt x="4358" y="32343"/>
                  </a:lnTo>
                  <a:lnTo>
                    <a:pt x="4476" y="32159"/>
                  </a:lnTo>
                  <a:lnTo>
                    <a:pt x="4568" y="31948"/>
                  </a:lnTo>
                  <a:lnTo>
                    <a:pt x="4647" y="31724"/>
                  </a:lnTo>
                  <a:lnTo>
                    <a:pt x="4713" y="31501"/>
                  </a:lnTo>
                  <a:lnTo>
                    <a:pt x="4752" y="31264"/>
                  </a:lnTo>
                  <a:lnTo>
                    <a:pt x="4752" y="31027"/>
                  </a:lnTo>
                  <a:lnTo>
                    <a:pt x="4752" y="30816"/>
                  </a:lnTo>
                  <a:lnTo>
                    <a:pt x="4726" y="30605"/>
                  </a:lnTo>
                  <a:lnTo>
                    <a:pt x="4673" y="30408"/>
                  </a:lnTo>
                  <a:lnTo>
                    <a:pt x="4621" y="30224"/>
                  </a:lnTo>
                  <a:lnTo>
                    <a:pt x="4542" y="30039"/>
                  </a:lnTo>
                  <a:lnTo>
                    <a:pt x="4450" y="29855"/>
                  </a:lnTo>
                  <a:lnTo>
                    <a:pt x="4358" y="29697"/>
                  </a:lnTo>
                  <a:lnTo>
                    <a:pt x="4239" y="29539"/>
                  </a:lnTo>
                  <a:lnTo>
                    <a:pt x="4107" y="29381"/>
                  </a:lnTo>
                  <a:lnTo>
                    <a:pt x="3963" y="29250"/>
                  </a:lnTo>
                  <a:lnTo>
                    <a:pt x="3818" y="29131"/>
                  </a:lnTo>
                  <a:lnTo>
                    <a:pt x="3660" y="29013"/>
                  </a:lnTo>
                  <a:lnTo>
                    <a:pt x="3489" y="28921"/>
                  </a:lnTo>
                  <a:lnTo>
                    <a:pt x="3304" y="28828"/>
                  </a:lnTo>
                  <a:lnTo>
                    <a:pt x="3120" y="28763"/>
                  </a:lnTo>
                  <a:lnTo>
                    <a:pt x="2923" y="28710"/>
                  </a:lnTo>
                  <a:lnTo>
                    <a:pt x="2923" y="1172"/>
                  </a:lnTo>
                  <a:lnTo>
                    <a:pt x="20404" y="1172"/>
                  </a:lnTo>
                  <a:lnTo>
                    <a:pt x="204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4109775" y="1804900"/>
              <a:ext cx="372225" cy="731925"/>
            </a:xfrm>
            <a:custGeom>
              <a:avLst/>
              <a:gdLst/>
              <a:ahLst/>
              <a:cxnLst/>
              <a:rect l="l" t="t" r="r" b="b"/>
              <a:pathLst>
                <a:path w="14889" h="29277" extrusionOk="0">
                  <a:moveTo>
                    <a:pt x="2502" y="25709"/>
                  </a:moveTo>
                  <a:lnTo>
                    <a:pt x="2620" y="25722"/>
                  </a:lnTo>
                  <a:lnTo>
                    <a:pt x="2726" y="25761"/>
                  </a:lnTo>
                  <a:lnTo>
                    <a:pt x="2844" y="25801"/>
                  </a:lnTo>
                  <a:lnTo>
                    <a:pt x="2950" y="25854"/>
                  </a:lnTo>
                  <a:lnTo>
                    <a:pt x="3042" y="25906"/>
                  </a:lnTo>
                  <a:lnTo>
                    <a:pt x="3134" y="25972"/>
                  </a:lnTo>
                  <a:lnTo>
                    <a:pt x="3226" y="26051"/>
                  </a:lnTo>
                  <a:lnTo>
                    <a:pt x="3305" y="26143"/>
                  </a:lnTo>
                  <a:lnTo>
                    <a:pt x="3371" y="26235"/>
                  </a:lnTo>
                  <a:lnTo>
                    <a:pt x="3423" y="26328"/>
                  </a:lnTo>
                  <a:lnTo>
                    <a:pt x="3476" y="26433"/>
                  </a:lnTo>
                  <a:lnTo>
                    <a:pt x="3516" y="26551"/>
                  </a:lnTo>
                  <a:lnTo>
                    <a:pt x="3555" y="26657"/>
                  </a:lnTo>
                  <a:lnTo>
                    <a:pt x="3568" y="26775"/>
                  </a:lnTo>
                  <a:lnTo>
                    <a:pt x="3568" y="26907"/>
                  </a:lnTo>
                  <a:lnTo>
                    <a:pt x="3568" y="27025"/>
                  </a:lnTo>
                  <a:lnTo>
                    <a:pt x="3555" y="27144"/>
                  </a:lnTo>
                  <a:lnTo>
                    <a:pt x="3516" y="27262"/>
                  </a:lnTo>
                  <a:lnTo>
                    <a:pt x="3476" y="27367"/>
                  </a:lnTo>
                  <a:lnTo>
                    <a:pt x="3423" y="27473"/>
                  </a:lnTo>
                  <a:lnTo>
                    <a:pt x="3371" y="27565"/>
                  </a:lnTo>
                  <a:lnTo>
                    <a:pt x="3305" y="27657"/>
                  </a:lnTo>
                  <a:lnTo>
                    <a:pt x="3226" y="27749"/>
                  </a:lnTo>
                  <a:lnTo>
                    <a:pt x="3134" y="27828"/>
                  </a:lnTo>
                  <a:lnTo>
                    <a:pt x="3042" y="27894"/>
                  </a:lnTo>
                  <a:lnTo>
                    <a:pt x="2950" y="27947"/>
                  </a:lnTo>
                  <a:lnTo>
                    <a:pt x="2844" y="27999"/>
                  </a:lnTo>
                  <a:lnTo>
                    <a:pt x="2726" y="28039"/>
                  </a:lnTo>
                  <a:lnTo>
                    <a:pt x="2620" y="28078"/>
                  </a:lnTo>
                  <a:lnTo>
                    <a:pt x="2502" y="28091"/>
                  </a:lnTo>
                  <a:lnTo>
                    <a:pt x="2252" y="28091"/>
                  </a:lnTo>
                  <a:lnTo>
                    <a:pt x="2133" y="28078"/>
                  </a:lnTo>
                  <a:lnTo>
                    <a:pt x="2015" y="28039"/>
                  </a:lnTo>
                  <a:lnTo>
                    <a:pt x="1910" y="27999"/>
                  </a:lnTo>
                  <a:lnTo>
                    <a:pt x="1804" y="27947"/>
                  </a:lnTo>
                  <a:lnTo>
                    <a:pt x="1712" y="27894"/>
                  </a:lnTo>
                  <a:lnTo>
                    <a:pt x="1620" y="27828"/>
                  </a:lnTo>
                  <a:lnTo>
                    <a:pt x="1528" y="27749"/>
                  </a:lnTo>
                  <a:lnTo>
                    <a:pt x="1449" y="27657"/>
                  </a:lnTo>
                  <a:lnTo>
                    <a:pt x="1383" y="27565"/>
                  </a:lnTo>
                  <a:lnTo>
                    <a:pt x="1317" y="27473"/>
                  </a:lnTo>
                  <a:lnTo>
                    <a:pt x="1278" y="27367"/>
                  </a:lnTo>
                  <a:lnTo>
                    <a:pt x="1238" y="27262"/>
                  </a:lnTo>
                  <a:lnTo>
                    <a:pt x="1199" y="27144"/>
                  </a:lnTo>
                  <a:lnTo>
                    <a:pt x="1186" y="27025"/>
                  </a:lnTo>
                  <a:lnTo>
                    <a:pt x="1172" y="26907"/>
                  </a:lnTo>
                  <a:lnTo>
                    <a:pt x="1186" y="26775"/>
                  </a:lnTo>
                  <a:lnTo>
                    <a:pt x="1199" y="26657"/>
                  </a:lnTo>
                  <a:lnTo>
                    <a:pt x="1238" y="26551"/>
                  </a:lnTo>
                  <a:lnTo>
                    <a:pt x="1278" y="26433"/>
                  </a:lnTo>
                  <a:lnTo>
                    <a:pt x="1317" y="26328"/>
                  </a:lnTo>
                  <a:lnTo>
                    <a:pt x="1383" y="26235"/>
                  </a:lnTo>
                  <a:lnTo>
                    <a:pt x="1449" y="26143"/>
                  </a:lnTo>
                  <a:lnTo>
                    <a:pt x="1528" y="26051"/>
                  </a:lnTo>
                  <a:lnTo>
                    <a:pt x="1620" y="25972"/>
                  </a:lnTo>
                  <a:lnTo>
                    <a:pt x="1712" y="25906"/>
                  </a:lnTo>
                  <a:lnTo>
                    <a:pt x="1804" y="25854"/>
                  </a:lnTo>
                  <a:lnTo>
                    <a:pt x="1910" y="25801"/>
                  </a:lnTo>
                  <a:lnTo>
                    <a:pt x="2015" y="25761"/>
                  </a:lnTo>
                  <a:lnTo>
                    <a:pt x="2133" y="25722"/>
                  </a:lnTo>
                  <a:lnTo>
                    <a:pt x="2252" y="25709"/>
                  </a:lnTo>
                  <a:close/>
                  <a:moveTo>
                    <a:pt x="1725" y="1"/>
                  </a:moveTo>
                  <a:lnTo>
                    <a:pt x="1725" y="24616"/>
                  </a:lnTo>
                  <a:lnTo>
                    <a:pt x="1541" y="24669"/>
                  </a:lnTo>
                  <a:lnTo>
                    <a:pt x="1357" y="24748"/>
                  </a:lnTo>
                  <a:lnTo>
                    <a:pt x="1186" y="24840"/>
                  </a:lnTo>
                  <a:lnTo>
                    <a:pt x="1028" y="24945"/>
                  </a:lnTo>
                  <a:lnTo>
                    <a:pt x="883" y="25051"/>
                  </a:lnTo>
                  <a:lnTo>
                    <a:pt x="738" y="25182"/>
                  </a:lnTo>
                  <a:lnTo>
                    <a:pt x="606" y="25314"/>
                  </a:lnTo>
                  <a:lnTo>
                    <a:pt x="488" y="25459"/>
                  </a:lnTo>
                  <a:lnTo>
                    <a:pt x="383" y="25617"/>
                  </a:lnTo>
                  <a:lnTo>
                    <a:pt x="277" y="25775"/>
                  </a:lnTo>
                  <a:lnTo>
                    <a:pt x="198" y="25946"/>
                  </a:lnTo>
                  <a:lnTo>
                    <a:pt x="133" y="26130"/>
                  </a:lnTo>
                  <a:lnTo>
                    <a:pt x="67" y="26314"/>
                  </a:lnTo>
                  <a:lnTo>
                    <a:pt x="27" y="26499"/>
                  </a:lnTo>
                  <a:lnTo>
                    <a:pt x="1" y="26696"/>
                  </a:lnTo>
                  <a:lnTo>
                    <a:pt x="1" y="26907"/>
                  </a:lnTo>
                  <a:lnTo>
                    <a:pt x="14" y="27144"/>
                  </a:lnTo>
                  <a:lnTo>
                    <a:pt x="40" y="27381"/>
                  </a:lnTo>
                  <a:lnTo>
                    <a:pt x="106" y="27604"/>
                  </a:lnTo>
                  <a:lnTo>
                    <a:pt x="185" y="27828"/>
                  </a:lnTo>
                  <a:lnTo>
                    <a:pt x="291" y="28039"/>
                  </a:lnTo>
                  <a:lnTo>
                    <a:pt x="409" y="28223"/>
                  </a:lnTo>
                  <a:lnTo>
                    <a:pt x="541" y="28407"/>
                  </a:lnTo>
                  <a:lnTo>
                    <a:pt x="699" y="28578"/>
                  </a:lnTo>
                  <a:lnTo>
                    <a:pt x="870" y="28736"/>
                  </a:lnTo>
                  <a:lnTo>
                    <a:pt x="1041" y="28868"/>
                  </a:lnTo>
                  <a:lnTo>
                    <a:pt x="1238" y="28987"/>
                  </a:lnTo>
                  <a:lnTo>
                    <a:pt x="1449" y="29092"/>
                  </a:lnTo>
                  <a:lnTo>
                    <a:pt x="1673" y="29171"/>
                  </a:lnTo>
                  <a:lnTo>
                    <a:pt x="1896" y="29237"/>
                  </a:lnTo>
                  <a:lnTo>
                    <a:pt x="2133" y="29263"/>
                  </a:lnTo>
                  <a:lnTo>
                    <a:pt x="2370" y="29276"/>
                  </a:lnTo>
                  <a:lnTo>
                    <a:pt x="2620" y="29263"/>
                  </a:lnTo>
                  <a:lnTo>
                    <a:pt x="2857" y="29237"/>
                  </a:lnTo>
                  <a:lnTo>
                    <a:pt x="3081" y="29171"/>
                  </a:lnTo>
                  <a:lnTo>
                    <a:pt x="3305" y="29092"/>
                  </a:lnTo>
                  <a:lnTo>
                    <a:pt x="3502" y="28987"/>
                  </a:lnTo>
                  <a:lnTo>
                    <a:pt x="3700" y="28868"/>
                  </a:lnTo>
                  <a:lnTo>
                    <a:pt x="3884" y="28736"/>
                  </a:lnTo>
                  <a:lnTo>
                    <a:pt x="4055" y="28578"/>
                  </a:lnTo>
                  <a:lnTo>
                    <a:pt x="4213" y="28407"/>
                  </a:lnTo>
                  <a:lnTo>
                    <a:pt x="4345" y="28223"/>
                  </a:lnTo>
                  <a:lnTo>
                    <a:pt x="4463" y="28039"/>
                  </a:lnTo>
                  <a:lnTo>
                    <a:pt x="4569" y="27828"/>
                  </a:lnTo>
                  <a:lnTo>
                    <a:pt x="4648" y="27604"/>
                  </a:lnTo>
                  <a:lnTo>
                    <a:pt x="4700" y="27381"/>
                  </a:lnTo>
                  <a:lnTo>
                    <a:pt x="4740" y="27144"/>
                  </a:lnTo>
                  <a:lnTo>
                    <a:pt x="4753" y="26907"/>
                  </a:lnTo>
                  <a:lnTo>
                    <a:pt x="4740" y="26696"/>
                  </a:lnTo>
                  <a:lnTo>
                    <a:pt x="4713" y="26485"/>
                  </a:lnTo>
                  <a:lnTo>
                    <a:pt x="4674" y="26288"/>
                  </a:lnTo>
                  <a:lnTo>
                    <a:pt x="4608" y="26091"/>
                  </a:lnTo>
                  <a:lnTo>
                    <a:pt x="4542" y="25906"/>
                  </a:lnTo>
                  <a:lnTo>
                    <a:pt x="4450" y="25735"/>
                  </a:lnTo>
                  <a:lnTo>
                    <a:pt x="4345" y="25564"/>
                  </a:lnTo>
                  <a:lnTo>
                    <a:pt x="4226" y="25406"/>
                  </a:lnTo>
                  <a:lnTo>
                    <a:pt x="4095" y="25261"/>
                  </a:lnTo>
                  <a:lnTo>
                    <a:pt x="3950" y="25116"/>
                  </a:lnTo>
                  <a:lnTo>
                    <a:pt x="3805" y="24998"/>
                  </a:lnTo>
                  <a:lnTo>
                    <a:pt x="3634" y="24880"/>
                  </a:lnTo>
                  <a:lnTo>
                    <a:pt x="3463" y="24787"/>
                  </a:lnTo>
                  <a:lnTo>
                    <a:pt x="3292" y="24708"/>
                  </a:lnTo>
                  <a:lnTo>
                    <a:pt x="3094" y="24629"/>
                  </a:lnTo>
                  <a:lnTo>
                    <a:pt x="2897" y="24577"/>
                  </a:lnTo>
                  <a:lnTo>
                    <a:pt x="2897" y="1172"/>
                  </a:lnTo>
                  <a:lnTo>
                    <a:pt x="14889" y="1172"/>
                  </a:lnTo>
                  <a:lnTo>
                    <a:pt x="1488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3884350" y="1915475"/>
              <a:ext cx="571000" cy="841175"/>
            </a:xfrm>
            <a:custGeom>
              <a:avLst/>
              <a:gdLst/>
              <a:ahLst/>
              <a:cxnLst/>
              <a:rect l="l" t="t" r="r" b="b"/>
              <a:pathLst>
                <a:path w="22840" h="33647" extrusionOk="0">
                  <a:moveTo>
                    <a:pt x="2502" y="30079"/>
                  </a:moveTo>
                  <a:lnTo>
                    <a:pt x="2620" y="30092"/>
                  </a:lnTo>
                  <a:lnTo>
                    <a:pt x="2739" y="30132"/>
                  </a:lnTo>
                  <a:lnTo>
                    <a:pt x="2844" y="30171"/>
                  </a:lnTo>
                  <a:lnTo>
                    <a:pt x="2950" y="30224"/>
                  </a:lnTo>
                  <a:lnTo>
                    <a:pt x="3055" y="30277"/>
                  </a:lnTo>
                  <a:lnTo>
                    <a:pt x="3147" y="30342"/>
                  </a:lnTo>
                  <a:lnTo>
                    <a:pt x="3226" y="30421"/>
                  </a:lnTo>
                  <a:lnTo>
                    <a:pt x="3305" y="30513"/>
                  </a:lnTo>
                  <a:lnTo>
                    <a:pt x="3371" y="30606"/>
                  </a:lnTo>
                  <a:lnTo>
                    <a:pt x="3437" y="30698"/>
                  </a:lnTo>
                  <a:lnTo>
                    <a:pt x="3489" y="30803"/>
                  </a:lnTo>
                  <a:lnTo>
                    <a:pt x="3529" y="30908"/>
                  </a:lnTo>
                  <a:lnTo>
                    <a:pt x="3555" y="31027"/>
                  </a:lnTo>
                  <a:lnTo>
                    <a:pt x="3568" y="31145"/>
                  </a:lnTo>
                  <a:lnTo>
                    <a:pt x="3581" y="31264"/>
                  </a:lnTo>
                  <a:lnTo>
                    <a:pt x="3568" y="31395"/>
                  </a:lnTo>
                  <a:lnTo>
                    <a:pt x="3555" y="31514"/>
                  </a:lnTo>
                  <a:lnTo>
                    <a:pt x="3529" y="31632"/>
                  </a:lnTo>
                  <a:lnTo>
                    <a:pt x="3489" y="31738"/>
                  </a:lnTo>
                  <a:lnTo>
                    <a:pt x="3437" y="31843"/>
                  </a:lnTo>
                  <a:lnTo>
                    <a:pt x="3371" y="31935"/>
                  </a:lnTo>
                  <a:lnTo>
                    <a:pt x="3305" y="32027"/>
                  </a:lnTo>
                  <a:lnTo>
                    <a:pt x="3226" y="32119"/>
                  </a:lnTo>
                  <a:lnTo>
                    <a:pt x="3147" y="32198"/>
                  </a:lnTo>
                  <a:lnTo>
                    <a:pt x="3055" y="32264"/>
                  </a:lnTo>
                  <a:lnTo>
                    <a:pt x="2950" y="32317"/>
                  </a:lnTo>
                  <a:lnTo>
                    <a:pt x="2844" y="32370"/>
                  </a:lnTo>
                  <a:lnTo>
                    <a:pt x="2739" y="32409"/>
                  </a:lnTo>
                  <a:lnTo>
                    <a:pt x="2620" y="32449"/>
                  </a:lnTo>
                  <a:lnTo>
                    <a:pt x="2502" y="32462"/>
                  </a:lnTo>
                  <a:lnTo>
                    <a:pt x="2265" y="32462"/>
                  </a:lnTo>
                  <a:lnTo>
                    <a:pt x="2147" y="32449"/>
                  </a:lnTo>
                  <a:lnTo>
                    <a:pt x="2028" y="32409"/>
                  </a:lnTo>
                  <a:lnTo>
                    <a:pt x="1923" y="32370"/>
                  </a:lnTo>
                  <a:lnTo>
                    <a:pt x="1818" y="32317"/>
                  </a:lnTo>
                  <a:lnTo>
                    <a:pt x="1712" y="32264"/>
                  </a:lnTo>
                  <a:lnTo>
                    <a:pt x="1620" y="32198"/>
                  </a:lnTo>
                  <a:lnTo>
                    <a:pt x="1541" y="32119"/>
                  </a:lnTo>
                  <a:lnTo>
                    <a:pt x="1462" y="32027"/>
                  </a:lnTo>
                  <a:lnTo>
                    <a:pt x="1396" y="31935"/>
                  </a:lnTo>
                  <a:lnTo>
                    <a:pt x="1330" y="31843"/>
                  </a:lnTo>
                  <a:lnTo>
                    <a:pt x="1278" y="31738"/>
                  </a:lnTo>
                  <a:lnTo>
                    <a:pt x="1238" y="31632"/>
                  </a:lnTo>
                  <a:lnTo>
                    <a:pt x="1212" y="31514"/>
                  </a:lnTo>
                  <a:lnTo>
                    <a:pt x="1186" y="31395"/>
                  </a:lnTo>
                  <a:lnTo>
                    <a:pt x="1186" y="31264"/>
                  </a:lnTo>
                  <a:lnTo>
                    <a:pt x="1186" y="31145"/>
                  </a:lnTo>
                  <a:lnTo>
                    <a:pt x="1212" y="31027"/>
                  </a:lnTo>
                  <a:lnTo>
                    <a:pt x="1238" y="30908"/>
                  </a:lnTo>
                  <a:lnTo>
                    <a:pt x="1278" y="30803"/>
                  </a:lnTo>
                  <a:lnTo>
                    <a:pt x="1330" y="30698"/>
                  </a:lnTo>
                  <a:lnTo>
                    <a:pt x="1396" y="30606"/>
                  </a:lnTo>
                  <a:lnTo>
                    <a:pt x="1462" y="30513"/>
                  </a:lnTo>
                  <a:lnTo>
                    <a:pt x="1541" y="30421"/>
                  </a:lnTo>
                  <a:lnTo>
                    <a:pt x="1620" y="30342"/>
                  </a:lnTo>
                  <a:lnTo>
                    <a:pt x="1712" y="30277"/>
                  </a:lnTo>
                  <a:lnTo>
                    <a:pt x="1818" y="30224"/>
                  </a:lnTo>
                  <a:lnTo>
                    <a:pt x="1923" y="30171"/>
                  </a:lnTo>
                  <a:lnTo>
                    <a:pt x="2028" y="30132"/>
                  </a:lnTo>
                  <a:lnTo>
                    <a:pt x="2147" y="30092"/>
                  </a:lnTo>
                  <a:lnTo>
                    <a:pt x="2265" y="30079"/>
                  </a:lnTo>
                  <a:close/>
                  <a:moveTo>
                    <a:pt x="17021" y="0"/>
                  </a:moveTo>
                  <a:lnTo>
                    <a:pt x="17021" y="30685"/>
                  </a:lnTo>
                  <a:lnTo>
                    <a:pt x="4687" y="30685"/>
                  </a:lnTo>
                  <a:lnTo>
                    <a:pt x="4635" y="30487"/>
                  </a:lnTo>
                  <a:lnTo>
                    <a:pt x="4556" y="30303"/>
                  </a:lnTo>
                  <a:lnTo>
                    <a:pt x="4477" y="30132"/>
                  </a:lnTo>
                  <a:lnTo>
                    <a:pt x="4371" y="29961"/>
                  </a:lnTo>
                  <a:lnTo>
                    <a:pt x="4266" y="29816"/>
                  </a:lnTo>
                  <a:lnTo>
                    <a:pt x="4134" y="29658"/>
                  </a:lnTo>
                  <a:lnTo>
                    <a:pt x="4003" y="29526"/>
                  </a:lnTo>
                  <a:lnTo>
                    <a:pt x="3858" y="29395"/>
                  </a:lnTo>
                  <a:lnTo>
                    <a:pt x="3700" y="29289"/>
                  </a:lnTo>
                  <a:lnTo>
                    <a:pt x="3529" y="29184"/>
                  </a:lnTo>
                  <a:lnTo>
                    <a:pt x="3358" y="29105"/>
                  </a:lnTo>
                  <a:lnTo>
                    <a:pt x="3173" y="29026"/>
                  </a:lnTo>
                  <a:lnTo>
                    <a:pt x="2989" y="28973"/>
                  </a:lnTo>
                  <a:lnTo>
                    <a:pt x="2792" y="28921"/>
                  </a:lnTo>
                  <a:lnTo>
                    <a:pt x="2594" y="28894"/>
                  </a:lnTo>
                  <a:lnTo>
                    <a:pt x="2384" y="28894"/>
                  </a:lnTo>
                  <a:lnTo>
                    <a:pt x="2147" y="28908"/>
                  </a:lnTo>
                  <a:lnTo>
                    <a:pt x="1910" y="28934"/>
                  </a:lnTo>
                  <a:lnTo>
                    <a:pt x="1673" y="29000"/>
                  </a:lnTo>
                  <a:lnTo>
                    <a:pt x="1462" y="29079"/>
                  </a:lnTo>
                  <a:lnTo>
                    <a:pt x="1251" y="29184"/>
                  </a:lnTo>
                  <a:lnTo>
                    <a:pt x="1054" y="29302"/>
                  </a:lnTo>
                  <a:lnTo>
                    <a:pt x="870" y="29434"/>
                  </a:lnTo>
                  <a:lnTo>
                    <a:pt x="699" y="29592"/>
                  </a:lnTo>
                  <a:lnTo>
                    <a:pt x="554" y="29763"/>
                  </a:lnTo>
                  <a:lnTo>
                    <a:pt x="409" y="29947"/>
                  </a:lnTo>
                  <a:lnTo>
                    <a:pt x="291" y="30132"/>
                  </a:lnTo>
                  <a:lnTo>
                    <a:pt x="185" y="30342"/>
                  </a:lnTo>
                  <a:lnTo>
                    <a:pt x="106" y="30566"/>
                  </a:lnTo>
                  <a:lnTo>
                    <a:pt x="54" y="30790"/>
                  </a:lnTo>
                  <a:lnTo>
                    <a:pt x="14" y="31027"/>
                  </a:lnTo>
                  <a:lnTo>
                    <a:pt x="1" y="31264"/>
                  </a:lnTo>
                  <a:lnTo>
                    <a:pt x="14" y="31514"/>
                  </a:lnTo>
                  <a:lnTo>
                    <a:pt x="54" y="31751"/>
                  </a:lnTo>
                  <a:lnTo>
                    <a:pt x="106" y="31975"/>
                  </a:lnTo>
                  <a:lnTo>
                    <a:pt x="185" y="32198"/>
                  </a:lnTo>
                  <a:lnTo>
                    <a:pt x="291" y="32409"/>
                  </a:lnTo>
                  <a:lnTo>
                    <a:pt x="409" y="32593"/>
                  </a:lnTo>
                  <a:lnTo>
                    <a:pt x="554" y="32778"/>
                  </a:lnTo>
                  <a:lnTo>
                    <a:pt x="699" y="32949"/>
                  </a:lnTo>
                  <a:lnTo>
                    <a:pt x="870" y="33107"/>
                  </a:lnTo>
                  <a:lnTo>
                    <a:pt x="1054" y="33238"/>
                  </a:lnTo>
                  <a:lnTo>
                    <a:pt x="1251" y="33357"/>
                  </a:lnTo>
                  <a:lnTo>
                    <a:pt x="1462" y="33462"/>
                  </a:lnTo>
                  <a:lnTo>
                    <a:pt x="1673" y="33541"/>
                  </a:lnTo>
                  <a:lnTo>
                    <a:pt x="1910" y="33607"/>
                  </a:lnTo>
                  <a:lnTo>
                    <a:pt x="2147" y="33633"/>
                  </a:lnTo>
                  <a:lnTo>
                    <a:pt x="2384" y="33646"/>
                  </a:lnTo>
                  <a:lnTo>
                    <a:pt x="2594" y="33646"/>
                  </a:lnTo>
                  <a:lnTo>
                    <a:pt x="2792" y="33620"/>
                  </a:lnTo>
                  <a:lnTo>
                    <a:pt x="2989" y="33567"/>
                  </a:lnTo>
                  <a:lnTo>
                    <a:pt x="3173" y="33515"/>
                  </a:lnTo>
                  <a:lnTo>
                    <a:pt x="3358" y="33436"/>
                  </a:lnTo>
                  <a:lnTo>
                    <a:pt x="3529" y="33357"/>
                  </a:lnTo>
                  <a:lnTo>
                    <a:pt x="3700" y="33251"/>
                  </a:lnTo>
                  <a:lnTo>
                    <a:pt x="3858" y="33146"/>
                  </a:lnTo>
                  <a:lnTo>
                    <a:pt x="4003" y="33015"/>
                  </a:lnTo>
                  <a:lnTo>
                    <a:pt x="4134" y="32883"/>
                  </a:lnTo>
                  <a:lnTo>
                    <a:pt x="4266" y="32725"/>
                  </a:lnTo>
                  <a:lnTo>
                    <a:pt x="4371" y="32580"/>
                  </a:lnTo>
                  <a:lnTo>
                    <a:pt x="4477" y="32409"/>
                  </a:lnTo>
                  <a:lnTo>
                    <a:pt x="4556" y="32238"/>
                  </a:lnTo>
                  <a:lnTo>
                    <a:pt x="4635" y="32054"/>
                  </a:lnTo>
                  <a:lnTo>
                    <a:pt x="4687" y="31856"/>
                  </a:lnTo>
                  <a:lnTo>
                    <a:pt x="18206" y="31856"/>
                  </a:lnTo>
                  <a:lnTo>
                    <a:pt x="18206" y="1185"/>
                  </a:lnTo>
                  <a:lnTo>
                    <a:pt x="22840" y="1185"/>
                  </a:lnTo>
                  <a:lnTo>
                    <a:pt x="2284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3839600" y="2840875"/>
              <a:ext cx="999800" cy="265925"/>
            </a:xfrm>
            <a:custGeom>
              <a:avLst/>
              <a:gdLst/>
              <a:ahLst/>
              <a:cxnLst/>
              <a:rect l="l" t="t" r="r" b="b"/>
              <a:pathLst>
                <a:path w="39992" h="10637" extrusionOk="0">
                  <a:moveTo>
                    <a:pt x="2502" y="7056"/>
                  </a:moveTo>
                  <a:lnTo>
                    <a:pt x="2620" y="7082"/>
                  </a:lnTo>
                  <a:lnTo>
                    <a:pt x="2739" y="7109"/>
                  </a:lnTo>
                  <a:lnTo>
                    <a:pt x="2857" y="7148"/>
                  </a:lnTo>
                  <a:lnTo>
                    <a:pt x="2949" y="7201"/>
                  </a:lnTo>
                  <a:lnTo>
                    <a:pt x="3055" y="7267"/>
                  </a:lnTo>
                  <a:lnTo>
                    <a:pt x="3147" y="7332"/>
                  </a:lnTo>
                  <a:lnTo>
                    <a:pt x="3226" y="7411"/>
                  </a:lnTo>
                  <a:lnTo>
                    <a:pt x="3305" y="7490"/>
                  </a:lnTo>
                  <a:lnTo>
                    <a:pt x="3384" y="7582"/>
                  </a:lnTo>
                  <a:lnTo>
                    <a:pt x="3436" y="7688"/>
                  </a:lnTo>
                  <a:lnTo>
                    <a:pt x="3489" y="7793"/>
                  </a:lnTo>
                  <a:lnTo>
                    <a:pt x="3529" y="7898"/>
                  </a:lnTo>
                  <a:lnTo>
                    <a:pt x="3555" y="8017"/>
                  </a:lnTo>
                  <a:lnTo>
                    <a:pt x="3581" y="8135"/>
                  </a:lnTo>
                  <a:lnTo>
                    <a:pt x="3581" y="8254"/>
                  </a:lnTo>
                  <a:lnTo>
                    <a:pt x="3581" y="8372"/>
                  </a:lnTo>
                  <a:lnTo>
                    <a:pt x="3555" y="8491"/>
                  </a:lnTo>
                  <a:lnTo>
                    <a:pt x="3529" y="8609"/>
                  </a:lnTo>
                  <a:lnTo>
                    <a:pt x="3489" y="8714"/>
                  </a:lnTo>
                  <a:lnTo>
                    <a:pt x="3436" y="8820"/>
                  </a:lnTo>
                  <a:lnTo>
                    <a:pt x="3384" y="8925"/>
                  </a:lnTo>
                  <a:lnTo>
                    <a:pt x="3305" y="9017"/>
                  </a:lnTo>
                  <a:lnTo>
                    <a:pt x="3226" y="9096"/>
                  </a:lnTo>
                  <a:lnTo>
                    <a:pt x="3147" y="9175"/>
                  </a:lnTo>
                  <a:lnTo>
                    <a:pt x="3055" y="9241"/>
                  </a:lnTo>
                  <a:lnTo>
                    <a:pt x="2949" y="9307"/>
                  </a:lnTo>
                  <a:lnTo>
                    <a:pt x="2857" y="9360"/>
                  </a:lnTo>
                  <a:lnTo>
                    <a:pt x="2739" y="9399"/>
                  </a:lnTo>
                  <a:lnTo>
                    <a:pt x="2620" y="9425"/>
                  </a:lnTo>
                  <a:lnTo>
                    <a:pt x="2502" y="9438"/>
                  </a:lnTo>
                  <a:lnTo>
                    <a:pt x="2383" y="9452"/>
                  </a:lnTo>
                  <a:lnTo>
                    <a:pt x="2265" y="9438"/>
                  </a:lnTo>
                  <a:lnTo>
                    <a:pt x="2146" y="9425"/>
                  </a:lnTo>
                  <a:lnTo>
                    <a:pt x="2028" y="9399"/>
                  </a:lnTo>
                  <a:lnTo>
                    <a:pt x="1923" y="9360"/>
                  </a:lnTo>
                  <a:lnTo>
                    <a:pt x="1817" y="9307"/>
                  </a:lnTo>
                  <a:lnTo>
                    <a:pt x="1712" y="9241"/>
                  </a:lnTo>
                  <a:lnTo>
                    <a:pt x="1620" y="9175"/>
                  </a:lnTo>
                  <a:lnTo>
                    <a:pt x="1541" y="9096"/>
                  </a:lnTo>
                  <a:lnTo>
                    <a:pt x="1462" y="9017"/>
                  </a:lnTo>
                  <a:lnTo>
                    <a:pt x="1396" y="8925"/>
                  </a:lnTo>
                  <a:lnTo>
                    <a:pt x="1330" y="8820"/>
                  </a:lnTo>
                  <a:lnTo>
                    <a:pt x="1278" y="8714"/>
                  </a:lnTo>
                  <a:lnTo>
                    <a:pt x="1238" y="8609"/>
                  </a:lnTo>
                  <a:lnTo>
                    <a:pt x="1212" y="8491"/>
                  </a:lnTo>
                  <a:lnTo>
                    <a:pt x="1199" y="8372"/>
                  </a:lnTo>
                  <a:lnTo>
                    <a:pt x="1185" y="8254"/>
                  </a:lnTo>
                  <a:lnTo>
                    <a:pt x="1199" y="8135"/>
                  </a:lnTo>
                  <a:lnTo>
                    <a:pt x="1212" y="8017"/>
                  </a:lnTo>
                  <a:lnTo>
                    <a:pt x="1238" y="7898"/>
                  </a:lnTo>
                  <a:lnTo>
                    <a:pt x="1278" y="7793"/>
                  </a:lnTo>
                  <a:lnTo>
                    <a:pt x="1330" y="7688"/>
                  </a:lnTo>
                  <a:lnTo>
                    <a:pt x="1396" y="7582"/>
                  </a:lnTo>
                  <a:lnTo>
                    <a:pt x="1462" y="7490"/>
                  </a:lnTo>
                  <a:lnTo>
                    <a:pt x="1541" y="7411"/>
                  </a:lnTo>
                  <a:lnTo>
                    <a:pt x="1620" y="7332"/>
                  </a:lnTo>
                  <a:lnTo>
                    <a:pt x="1712" y="7267"/>
                  </a:lnTo>
                  <a:lnTo>
                    <a:pt x="1817" y="7201"/>
                  </a:lnTo>
                  <a:lnTo>
                    <a:pt x="1923" y="7148"/>
                  </a:lnTo>
                  <a:lnTo>
                    <a:pt x="2028" y="7109"/>
                  </a:lnTo>
                  <a:lnTo>
                    <a:pt x="2146" y="7082"/>
                  </a:lnTo>
                  <a:lnTo>
                    <a:pt x="2265" y="7056"/>
                  </a:lnTo>
                  <a:close/>
                  <a:moveTo>
                    <a:pt x="13849" y="0"/>
                  </a:moveTo>
                  <a:lnTo>
                    <a:pt x="4213" y="6727"/>
                  </a:lnTo>
                  <a:lnTo>
                    <a:pt x="4042" y="6543"/>
                  </a:lnTo>
                  <a:lnTo>
                    <a:pt x="3844" y="6371"/>
                  </a:lnTo>
                  <a:lnTo>
                    <a:pt x="3634" y="6227"/>
                  </a:lnTo>
                  <a:lnTo>
                    <a:pt x="3410" y="6108"/>
                  </a:lnTo>
                  <a:lnTo>
                    <a:pt x="3173" y="6003"/>
                  </a:lnTo>
                  <a:lnTo>
                    <a:pt x="2923" y="5937"/>
                  </a:lnTo>
                  <a:lnTo>
                    <a:pt x="2660" y="5884"/>
                  </a:lnTo>
                  <a:lnTo>
                    <a:pt x="2383" y="5871"/>
                  </a:lnTo>
                  <a:lnTo>
                    <a:pt x="2146" y="5884"/>
                  </a:lnTo>
                  <a:lnTo>
                    <a:pt x="1909" y="5924"/>
                  </a:lnTo>
                  <a:lnTo>
                    <a:pt x="1672" y="5976"/>
                  </a:lnTo>
                  <a:lnTo>
                    <a:pt x="1462" y="6055"/>
                  </a:lnTo>
                  <a:lnTo>
                    <a:pt x="1251" y="6161"/>
                  </a:lnTo>
                  <a:lnTo>
                    <a:pt x="1054" y="6279"/>
                  </a:lnTo>
                  <a:lnTo>
                    <a:pt x="870" y="6424"/>
                  </a:lnTo>
                  <a:lnTo>
                    <a:pt x="698" y="6569"/>
                  </a:lnTo>
                  <a:lnTo>
                    <a:pt x="554" y="6740"/>
                  </a:lnTo>
                  <a:lnTo>
                    <a:pt x="409" y="6924"/>
                  </a:lnTo>
                  <a:lnTo>
                    <a:pt x="290" y="7122"/>
                  </a:lnTo>
                  <a:lnTo>
                    <a:pt x="198" y="7332"/>
                  </a:lnTo>
                  <a:lnTo>
                    <a:pt x="119" y="7543"/>
                  </a:lnTo>
                  <a:lnTo>
                    <a:pt x="53" y="7780"/>
                  </a:lnTo>
                  <a:lnTo>
                    <a:pt x="14" y="8017"/>
                  </a:lnTo>
                  <a:lnTo>
                    <a:pt x="1" y="8254"/>
                  </a:lnTo>
                  <a:lnTo>
                    <a:pt x="14" y="8491"/>
                  </a:lnTo>
                  <a:lnTo>
                    <a:pt x="53" y="8728"/>
                  </a:lnTo>
                  <a:lnTo>
                    <a:pt x="119" y="8965"/>
                  </a:lnTo>
                  <a:lnTo>
                    <a:pt x="198" y="9175"/>
                  </a:lnTo>
                  <a:lnTo>
                    <a:pt x="290" y="9386"/>
                  </a:lnTo>
                  <a:lnTo>
                    <a:pt x="409" y="9583"/>
                  </a:lnTo>
                  <a:lnTo>
                    <a:pt x="554" y="9768"/>
                  </a:lnTo>
                  <a:lnTo>
                    <a:pt x="698" y="9939"/>
                  </a:lnTo>
                  <a:lnTo>
                    <a:pt x="870" y="10083"/>
                  </a:lnTo>
                  <a:lnTo>
                    <a:pt x="1054" y="10228"/>
                  </a:lnTo>
                  <a:lnTo>
                    <a:pt x="1251" y="10347"/>
                  </a:lnTo>
                  <a:lnTo>
                    <a:pt x="1462" y="10439"/>
                  </a:lnTo>
                  <a:lnTo>
                    <a:pt x="1672" y="10531"/>
                  </a:lnTo>
                  <a:lnTo>
                    <a:pt x="1909" y="10584"/>
                  </a:lnTo>
                  <a:lnTo>
                    <a:pt x="2146" y="10623"/>
                  </a:lnTo>
                  <a:lnTo>
                    <a:pt x="2383" y="10636"/>
                  </a:lnTo>
                  <a:lnTo>
                    <a:pt x="2633" y="10623"/>
                  </a:lnTo>
                  <a:lnTo>
                    <a:pt x="2870" y="10584"/>
                  </a:lnTo>
                  <a:lnTo>
                    <a:pt x="3094" y="10531"/>
                  </a:lnTo>
                  <a:lnTo>
                    <a:pt x="3305" y="10439"/>
                  </a:lnTo>
                  <a:lnTo>
                    <a:pt x="3515" y="10347"/>
                  </a:lnTo>
                  <a:lnTo>
                    <a:pt x="3713" y="10228"/>
                  </a:lnTo>
                  <a:lnTo>
                    <a:pt x="3897" y="10083"/>
                  </a:lnTo>
                  <a:lnTo>
                    <a:pt x="4068" y="9939"/>
                  </a:lnTo>
                  <a:lnTo>
                    <a:pt x="4226" y="9768"/>
                  </a:lnTo>
                  <a:lnTo>
                    <a:pt x="4358" y="9583"/>
                  </a:lnTo>
                  <a:lnTo>
                    <a:pt x="4476" y="9386"/>
                  </a:lnTo>
                  <a:lnTo>
                    <a:pt x="4582" y="9175"/>
                  </a:lnTo>
                  <a:lnTo>
                    <a:pt x="4661" y="8965"/>
                  </a:lnTo>
                  <a:lnTo>
                    <a:pt x="4713" y="8728"/>
                  </a:lnTo>
                  <a:lnTo>
                    <a:pt x="4753" y="8491"/>
                  </a:lnTo>
                  <a:lnTo>
                    <a:pt x="4766" y="8254"/>
                  </a:lnTo>
                  <a:lnTo>
                    <a:pt x="4753" y="8030"/>
                  </a:lnTo>
                  <a:lnTo>
                    <a:pt x="4726" y="7819"/>
                  </a:lnTo>
                  <a:lnTo>
                    <a:pt x="14230" y="1185"/>
                  </a:lnTo>
                  <a:lnTo>
                    <a:pt x="39991" y="1185"/>
                  </a:lnTo>
                  <a:lnTo>
                    <a:pt x="3999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3839600" y="2976450"/>
              <a:ext cx="999800" cy="270200"/>
            </a:xfrm>
            <a:custGeom>
              <a:avLst/>
              <a:gdLst/>
              <a:ahLst/>
              <a:cxnLst/>
              <a:rect l="l" t="t" r="r" b="b"/>
              <a:pathLst>
                <a:path w="39992" h="10808" extrusionOk="0">
                  <a:moveTo>
                    <a:pt x="2383" y="7227"/>
                  </a:moveTo>
                  <a:lnTo>
                    <a:pt x="2502" y="7241"/>
                  </a:lnTo>
                  <a:lnTo>
                    <a:pt x="2620" y="7254"/>
                  </a:lnTo>
                  <a:lnTo>
                    <a:pt x="2739" y="7280"/>
                  </a:lnTo>
                  <a:lnTo>
                    <a:pt x="2857" y="7320"/>
                  </a:lnTo>
                  <a:lnTo>
                    <a:pt x="2949" y="7372"/>
                  </a:lnTo>
                  <a:lnTo>
                    <a:pt x="3055" y="7438"/>
                  </a:lnTo>
                  <a:lnTo>
                    <a:pt x="3147" y="7504"/>
                  </a:lnTo>
                  <a:lnTo>
                    <a:pt x="3226" y="7583"/>
                  </a:lnTo>
                  <a:lnTo>
                    <a:pt x="3305" y="7662"/>
                  </a:lnTo>
                  <a:lnTo>
                    <a:pt x="3384" y="7754"/>
                  </a:lnTo>
                  <a:lnTo>
                    <a:pt x="3436" y="7859"/>
                  </a:lnTo>
                  <a:lnTo>
                    <a:pt x="3489" y="7965"/>
                  </a:lnTo>
                  <a:lnTo>
                    <a:pt x="3529" y="8070"/>
                  </a:lnTo>
                  <a:lnTo>
                    <a:pt x="3555" y="8188"/>
                  </a:lnTo>
                  <a:lnTo>
                    <a:pt x="3581" y="8307"/>
                  </a:lnTo>
                  <a:lnTo>
                    <a:pt x="3581" y="8425"/>
                  </a:lnTo>
                  <a:lnTo>
                    <a:pt x="3581" y="8544"/>
                  </a:lnTo>
                  <a:lnTo>
                    <a:pt x="3555" y="8662"/>
                  </a:lnTo>
                  <a:lnTo>
                    <a:pt x="3529" y="8781"/>
                  </a:lnTo>
                  <a:lnTo>
                    <a:pt x="3489" y="8899"/>
                  </a:lnTo>
                  <a:lnTo>
                    <a:pt x="3436" y="8991"/>
                  </a:lnTo>
                  <a:lnTo>
                    <a:pt x="3384" y="9097"/>
                  </a:lnTo>
                  <a:lnTo>
                    <a:pt x="3305" y="9189"/>
                  </a:lnTo>
                  <a:lnTo>
                    <a:pt x="3226" y="9268"/>
                  </a:lnTo>
                  <a:lnTo>
                    <a:pt x="3147" y="9347"/>
                  </a:lnTo>
                  <a:lnTo>
                    <a:pt x="3055" y="9426"/>
                  </a:lnTo>
                  <a:lnTo>
                    <a:pt x="2949" y="9478"/>
                  </a:lnTo>
                  <a:lnTo>
                    <a:pt x="2857" y="9531"/>
                  </a:lnTo>
                  <a:lnTo>
                    <a:pt x="2739" y="9570"/>
                  </a:lnTo>
                  <a:lnTo>
                    <a:pt x="2620" y="9597"/>
                  </a:lnTo>
                  <a:lnTo>
                    <a:pt x="2502" y="9623"/>
                  </a:lnTo>
                  <a:lnTo>
                    <a:pt x="2265" y="9623"/>
                  </a:lnTo>
                  <a:lnTo>
                    <a:pt x="2146" y="9597"/>
                  </a:lnTo>
                  <a:lnTo>
                    <a:pt x="2028" y="9570"/>
                  </a:lnTo>
                  <a:lnTo>
                    <a:pt x="1923" y="9531"/>
                  </a:lnTo>
                  <a:lnTo>
                    <a:pt x="1817" y="9478"/>
                  </a:lnTo>
                  <a:lnTo>
                    <a:pt x="1712" y="9426"/>
                  </a:lnTo>
                  <a:lnTo>
                    <a:pt x="1620" y="9347"/>
                  </a:lnTo>
                  <a:lnTo>
                    <a:pt x="1541" y="9268"/>
                  </a:lnTo>
                  <a:lnTo>
                    <a:pt x="1462" y="9189"/>
                  </a:lnTo>
                  <a:lnTo>
                    <a:pt x="1396" y="9097"/>
                  </a:lnTo>
                  <a:lnTo>
                    <a:pt x="1330" y="8991"/>
                  </a:lnTo>
                  <a:lnTo>
                    <a:pt x="1278" y="8899"/>
                  </a:lnTo>
                  <a:lnTo>
                    <a:pt x="1238" y="8781"/>
                  </a:lnTo>
                  <a:lnTo>
                    <a:pt x="1212" y="8662"/>
                  </a:lnTo>
                  <a:lnTo>
                    <a:pt x="1199" y="8544"/>
                  </a:lnTo>
                  <a:lnTo>
                    <a:pt x="1185" y="8425"/>
                  </a:lnTo>
                  <a:lnTo>
                    <a:pt x="1199" y="8307"/>
                  </a:lnTo>
                  <a:lnTo>
                    <a:pt x="1212" y="8188"/>
                  </a:lnTo>
                  <a:lnTo>
                    <a:pt x="1238" y="8070"/>
                  </a:lnTo>
                  <a:lnTo>
                    <a:pt x="1278" y="7965"/>
                  </a:lnTo>
                  <a:lnTo>
                    <a:pt x="1330" y="7859"/>
                  </a:lnTo>
                  <a:lnTo>
                    <a:pt x="1396" y="7754"/>
                  </a:lnTo>
                  <a:lnTo>
                    <a:pt x="1462" y="7662"/>
                  </a:lnTo>
                  <a:lnTo>
                    <a:pt x="1541" y="7583"/>
                  </a:lnTo>
                  <a:lnTo>
                    <a:pt x="1620" y="7504"/>
                  </a:lnTo>
                  <a:lnTo>
                    <a:pt x="1712" y="7438"/>
                  </a:lnTo>
                  <a:lnTo>
                    <a:pt x="1817" y="7372"/>
                  </a:lnTo>
                  <a:lnTo>
                    <a:pt x="1923" y="7320"/>
                  </a:lnTo>
                  <a:lnTo>
                    <a:pt x="2028" y="7280"/>
                  </a:lnTo>
                  <a:lnTo>
                    <a:pt x="2146" y="7254"/>
                  </a:lnTo>
                  <a:lnTo>
                    <a:pt x="2265" y="7241"/>
                  </a:lnTo>
                  <a:lnTo>
                    <a:pt x="2383" y="7227"/>
                  </a:lnTo>
                  <a:close/>
                  <a:moveTo>
                    <a:pt x="13849" y="1"/>
                  </a:moveTo>
                  <a:lnTo>
                    <a:pt x="4121" y="6793"/>
                  </a:lnTo>
                  <a:lnTo>
                    <a:pt x="3950" y="6635"/>
                  </a:lnTo>
                  <a:lnTo>
                    <a:pt x="3752" y="6490"/>
                  </a:lnTo>
                  <a:lnTo>
                    <a:pt x="3555" y="6359"/>
                  </a:lnTo>
                  <a:lnTo>
                    <a:pt x="3344" y="6253"/>
                  </a:lnTo>
                  <a:lnTo>
                    <a:pt x="3120" y="6161"/>
                  </a:lnTo>
                  <a:lnTo>
                    <a:pt x="2884" y="6095"/>
                  </a:lnTo>
                  <a:lnTo>
                    <a:pt x="2633" y="6056"/>
                  </a:lnTo>
                  <a:lnTo>
                    <a:pt x="2383" y="6043"/>
                  </a:lnTo>
                  <a:lnTo>
                    <a:pt x="2146" y="6056"/>
                  </a:lnTo>
                  <a:lnTo>
                    <a:pt x="1909" y="6095"/>
                  </a:lnTo>
                  <a:lnTo>
                    <a:pt x="1672" y="6161"/>
                  </a:lnTo>
                  <a:lnTo>
                    <a:pt x="1462" y="6240"/>
                  </a:lnTo>
                  <a:lnTo>
                    <a:pt x="1251" y="6332"/>
                  </a:lnTo>
                  <a:lnTo>
                    <a:pt x="1054" y="6451"/>
                  </a:lnTo>
                  <a:lnTo>
                    <a:pt x="870" y="6596"/>
                  </a:lnTo>
                  <a:lnTo>
                    <a:pt x="698" y="6740"/>
                  </a:lnTo>
                  <a:lnTo>
                    <a:pt x="554" y="6911"/>
                  </a:lnTo>
                  <a:lnTo>
                    <a:pt x="409" y="7096"/>
                  </a:lnTo>
                  <a:lnTo>
                    <a:pt x="290" y="7293"/>
                  </a:lnTo>
                  <a:lnTo>
                    <a:pt x="198" y="7504"/>
                  </a:lnTo>
                  <a:lnTo>
                    <a:pt x="119" y="7714"/>
                  </a:lnTo>
                  <a:lnTo>
                    <a:pt x="53" y="7951"/>
                  </a:lnTo>
                  <a:lnTo>
                    <a:pt x="14" y="8188"/>
                  </a:lnTo>
                  <a:lnTo>
                    <a:pt x="1" y="8425"/>
                  </a:lnTo>
                  <a:lnTo>
                    <a:pt x="14" y="8675"/>
                  </a:lnTo>
                  <a:lnTo>
                    <a:pt x="53" y="8912"/>
                  </a:lnTo>
                  <a:lnTo>
                    <a:pt x="119" y="9136"/>
                  </a:lnTo>
                  <a:lnTo>
                    <a:pt x="198" y="9347"/>
                  </a:lnTo>
                  <a:lnTo>
                    <a:pt x="290" y="9557"/>
                  </a:lnTo>
                  <a:lnTo>
                    <a:pt x="409" y="9755"/>
                  </a:lnTo>
                  <a:lnTo>
                    <a:pt x="554" y="9939"/>
                  </a:lnTo>
                  <a:lnTo>
                    <a:pt x="698" y="10110"/>
                  </a:lnTo>
                  <a:lnTo>
                    <a:pt x="870" y="10268"/>
                  </a:lnTo>
                  <a:lnTo>
                    <a:pt x="1054" y="10400"/>
                  </a:lnTo>
                  <a:lnTo>
                    <a:pt x="1251" y="10518"/>
                  </a:lnTo>
                  <a:lnTo>
                    <a:pt x="1462" y="10624"/>
                  </a:lnTo>
                  <a:lnTo>
                    <a:pt x="1672" y="10703"/>
                  </a:lnTo>
                  <a:lnTo>
                    <a:pt x="1909" y="10755"/>
                  </a:lnTo>
                  <a:lnTo>
                    <a:pt x="2146" y="10795"/>
                  </a:lnTo>
                  <a:lnTo>
                    <a:pt x="2383" y="10808"/>
                  </a:lnTo>
                  <a:lnTo>
                    <a:pt x="2633" y="10795"/>
                  </a:lnTo>
                  <a:lnTo>
                    <a:pt x="2870" y="10755"/>
                  </a:lnTo>
                  <a:lnTo>
                    <a:pt x="3094" y="10703"/>
                  </a:lnTo>
                  <a:lnTo>
                    <a:pt x="3305" y="10624"/>
                  </a:lnTo>
                  <a:lnTo>
                    <a:pt x="3515" y="10518"/>
                  </a:lnTo>
                  <a:lnTo>
                    <a:pt x="3713" y="10400"/>
                  </a:lnTo>
                  <a:lnTo>
                    <a:pt x="3897" y="10268"/>
                  </a:lnTo>
                  <a:lnTo>
                    <a:pt x="4068" y="10110"/>
                  </a:lnTo>
                  <a:lnTo>
                    <a:pt x="4226" y="9939"/>
                  </a:lnTo>
                  <a:lnTo>
                    <a:pt x="4358" y="9755"/>
                  </a:lnTo>
                  <a:lnTo>
                    <a:pt x="4476" y="9557"/>
                  </a:lnTo>
                  <a:lnTo>
                    <a:pt x="4582" y="9347"/>
                  </a:lnTo>
                  <a:lnTo>
                    <a:pt x="4661" y="9136"/>
                  </a:lnTo>
                  <a:lnTo>
                    <a:pt x="4713" y="8912"/>
                  </a:lnTo>
                  <a:lnTo>
                    <a:pt x="4753" y="8675"/>
                  </a:lnTo>
                  <a:lnTo>
                    <a:pt x="4766" y="8425"/>
                  </a:lnTo>
                  <a:lnTo>
                    <a:pt x="4753" y="8280"/>
                  </a:lnTo>
                  <a:lnTo>
                    <a:pt x="4740" y="8123"/>
                  </a:lnTo>
                  <a:lnTo>
                    <a:pt x="4726" y="7978"/>
                  </a:lnTo>
                  <a:lnTo>
                    <a:pt x="4687" y="7833"/>
                  </a:lnTo>
                  <a:lnTo>
                    <a:pt x="14230" y="1172"/>
                  </a:lnTo>
                  <a:lnTo>
                    <a:pt x="39991" y="1172"/>
                  </a:lnTo>
                  <a:lnTo>
                    <a:pt x="399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3839600" y="3113675"/>
              <a:ext cx="998800" cy="282050"/>
            </a:xfrm>
            <a:custGeom>
              <a:avLst/>
              <a:gdLst/>
              <a:ahLst/>
              <a:cxnLst/>
              <a:rect l="l" t="t" r="r" b="b"/>
              <a:pathLst>
                <a:path w="39952" h="11282" extrusionOk="0">
                  <a:moveTo>
                    <a:pt x="2502" y="7715"/>
                  </a:moveTo>
                  <a:lnTo>
                    <a:pt x="2620" y="7741"/>
                  </a:lnTo>
                  <a:lnTo>
                    <a:pt x="2739" y="7767"/>
                  </a:lnTo>
                  <a:lnTo>
                    <a:pt x="2857" y="7807"/>
                  </a:lnTo>
                  <a:lnTo>
                    <a:pt x="2949" y="7859"/>
                  </a:lnTo>
                  <a:lnTo>
                    <a:pt x="3055" y="7912"/>
                  </a:lnTo>
                  <a:lnTo>
                    <a:pt x="3147" y="7991"/>
                  </a:lnTo>
                  <a:lnTo>
                    <a:pt x="3226" y="8057"/>
                  </a:lnTo>
                  <a:lnTo>
                    <a:pt x="3305" y="8149"/>
                  </a:lnTo>
                  <a:lnTo>
                    <a:pt x="3384" y="8241"/>
                  </a:lnTo>
                  <a:lnTo>
                    <a:pt x="3436" y="8333"/>
                  </a:lnTo>
                  <a:lnTo>
                    <a:pt x="3489" y="8439"/>
                  </a:lnTo>
                  <a:lnTo>
                    <a:pt x="3529" y="8557"/>
                  </a:lnTo>
                  <a:lnTo>
                    <a:pt x="3555" y="8662"/>
                  </a:lnTo>
                  <a:lnTo>
                    <a:pt x="3581" y="8781"/>
                  </a:lnTo>
                  <a:lnTo>
                    <a:pt x="3581" y="8913"/>
                  </a:lnTo>
                  <a:lnTo>
                    <a:pt x="3581" y="9031"/>
                  </a:lnTo>
                  <a:lnTo>
                    <a:pt x="3555" y="9149"/>
                  </a:lnTo>
                  <a:lnTo>
                    <a:pt x="3529" y="9268"/>
                  </a:lnTo>
                  <a:lnTo>
                    <a:pt x="3489" y="9373"/>
                  </a:lnTo>
                  <a:lnTo>
                    <a:pt x="3436" y="9479"/>
                  </a:lnTo>
                  <a:lnTo>
                    <a:pt x="3384" y="9584"/>
                  </a:lnTo>
                  <a:lnTo>
                    <a:pt x="3305" y="9676"/>
                  </a:lnTo>
                  <a:lnTo>
                    <a:pt x="3226" y="9755"/>
                  </a:lnTo>
                  <a:lnTo>
                    <a:pt x="3147" y="9834"/>
                  </a:lnTo>
                  <a:lnTo>
                    <a:pt x="3055" y="9900"/>
                  </a:lnTo>
                  <a:lnTo>
                    <a:pt x="2949" y="9966"/>
                  </a:lnTo>
                  <a:lnTo>
                    <a:pt x="2857" y="10018"/>
                  </a:lnTo>
                  <a:lnTo>
                    <a:pt x="2739" y="10058"/>
                  </a:lnTo>
                  <a:lnTo>
                    <a:pt x="2620" y="10084"/>
                  </a:lnTo>
                  <a:lnTo>
                    <a:pt x="2502" y="10097"/>
                  </a:lnTo>
                  <a:lnTo>
                    <a:pt x="2383" y="10110"/>
                  </a:lnTo>
                  <a:lnTo>
                    <a:pt x="2265" y="10097"/>
                  </a:lnTo>
                  <a:lnTo>
                    <a:pt x="2146" y="10084"/>
                  </a:lnTo>
                  <a:lnTo>
                    <a:pt x="2028" y="10058"/>
                  </a:lnTo>
                  <a:lnTo>
                    <a:pt x="1923" y="10018"/>
                  </a:lnTo>
                  <a:lnTo>
                    <a:pt x="1817" y="9966"/>
                  </a:lnTo>
                  <a:lnTo>
                    <a:pt x="1712" y="9900"/>
                  </a:lnTo>
                  <a:lnTo>
                    <a:pt x="1620" y="9834"/>
                  </a:lnTo>
                  <a:lnTo>
                    <a:pt x="1541" y="9755"/>
                  </a:lnTo>
                  <a:lnTo>
                    <a:pt x="1462" y="9676"/>
                  </a:lnTo>
                  <a:lnTo>
                    <a:pt x="1396" y="9584"/>
                  </a:lnTo>
                  <a:lnTo>
                    <a:pt x="1330" y="9479"/>
                  </a:lnTo>
                  <a:lnTo>
                    <a:pt x="1278" y="9373"/>
                  </a:lnTo>
                  <a:lnTo>
                    <a:pt x="1238" y="9268"/>
                  </a:lnTo>
                  <a:lnTo>
                    <a:pt x="1212" y="9149"/>
                  </a:lnTo>
                  <a:lnTo>
                    <a:pt x="1199" y="9031"/>
                  </a:lnTo>
                  <a:lnTo>
                    <a:pt x="1185" y="8913"/>
                  </a:lnTo>
                  <a:lnTo>
                    <a:pt x="1199" y="8781"/>
                  </a:lnTo>
                  <a:lnTo>
                    <a:pt x="1212" y="8662"/>
                  </a:lnTo>
                  <a:lnTo>
                    <a:pt x="1238" y="8557"/>
                  </a:lnTo>
                  <a:lnTo>
                    <a:pt x="1278" y="8439"/>
                  </a:lnTo>
                  <a:lnTo>
                    <a:pt x="1330" y="8333"/>
                  </a:lnTo>
                  <a:lnTo>
                    <a:pt x="1396" y="8241"/>
                  </a:lnTo>
                  <a:lnTo>
                    <a:pt x="1462" y="8149"/>
                  </a:lnTo>
                  <a:lnTo>
                    <a:pt x="1541" y="8057"/>
                  </a:lnTo>
                  <a:lnTo>
                    <a:pt x="1620" y="7991"/>
                  </a:lnTo>
                  <a:lnTo>
                    <a:pt x="1712" y="7912"/>
                  </a:lnTo>
                  <a:lnTo>
                    <a:pt x="1817" y="7859"/>
                  </a:lnTo>
                  <a:lnTo>
                    <a:pt x="1923" y="7807"/>
                  </a:lnTo>
                  <a:lnTo>
                    <a:pt x="2028" y="7767"/>
                  </a:lnTo>
                  <a:lnTo>
                    <a:pt x="2146" y="7741"/>
                  </a:lnTo>
                  <a:lnTo>
                    <a:pt x="2265" y="7715"/>
                  </a:lnTo>
                  <a:close/>
                  <a:moveTo>
                    <a:pt x="13822" y="1"/>
                  </a:moveTo>
                  <a:lnTo>
                    <a:pt x="3792" y="6991"/>
                  </a:lnTo>
                  <a:lnTo>
                    <a:pt x="3647" y="6898"/>
                  </a:lnTo>
                  <a:lnTo>
                    <a:pt x="3489" y="6806"/>
                  </a:lnTo>
                  <a:lnTo>
                    <a:pt x="3318" y="6714"/>
                  </a:lnTo>
                  <a:lnTo>
                    <a:pt x="3147" y="6648"/>
                  </a:lnTo>
                  <a:lnTo>
                    <a:pt x="2963" y="6596"/>
                  </a:lnTo>
                  <a:lnTo>
                    <a:pt x="2778" y="6556"/>
                  </a:lnTo>
                  <a:lnTo>
                    <a:pt x="2581" y="6543"/>
                  </a:lnTo>
                  <a:lnTo>
                    <a:pt x="2383" y="6530"/>
                  </a:lnTo>
                  <a:lnTo>
                    <a:pt x="2146" y="6543"/>
                  </a:lnTo>
                  <a:lnTo>
                    <a:pt x="1909" y="6583"/>
                  </a:lnTo>
                  <a:lnTo>
                    <a:pt x="1672" y="6635"/>
                  </a:lnTo>
                  <a:lnTo>
                    <a:pt x="1462" y="6714"/>
                  </a:lnTo>
                  <a:lnTo>
                    <a:pt x="1251" y="6820"/>
                  </a:lnTo>
                  <a:lnTo>
                    <a:pt x="1054" y="6938"/>
                  </a:lnTo>
                  <a:lnTo>
                    <a:pt x="870" y="7070"/>
                  </a:lnTo>
                  <a:lnTo>
                    <a:pt x="698" y="7228"/>
                  </a:lnTo>
                  <a:lnTo>
                    <a:pt x="554" y="7399"/>
                  </a:lnTo>
                  <a:lnTo>
                    <a:pt x="409" y="7583"/>
                  </a:lnTo>
                  <a:lnTo>
                    <a:pt x="290" y="7780"/>
                  </a:lnTo>
                  <a:lnTo>
                    <a:pt x="198" y="7978"/>
                  </a:lnTo>
                  <a:lnTo>
                    <a:pt x="119" y="8202"/>
                  </a:lnTo>
                  <a:lnTo>
                    <a:pt x="53" y="8425"/>
                  </a:lnTo>
                  <a:lnTo>
                    <a:pt x="14" y="8662"/>
                  </a:lnTo>
                  <a:lnTo>
                    <a:pt x="1" y="8913"/>
                  </a:lnTo>
                  <a:lnTo>
                    <a:pt x="14" y="9149"/>
                  </a:lnTo>
                  <a:lnTo>
                    <a:pt x="53" y="9386"/>
                  </a:lnTo>
                  <a:lnTo>
                    <a:pt x="119" y="9610"/>
                  </a:lnTo>
                  <a:lnTo>
                    <a:pt x="198" y="9834"/>
                  </a:lnTo>
                  <a:lnTo>
                    <a:pt x="290" y="10045"/>
                  </a:lnTo>
                  <a:lnTo>
                    <a:pt x="409" y="10242"/>
                  </a:lnTo>
                  <a:lnTo>
                    <a:pt x="554" y="10426"/>
                  </a:lnTo>
                  <a:lnTo>
                    <a:pt x="698" y="10584"/>
                  </a:lnTo>
                  <a:lnTo>
                    <a:pt x="870" y="10742"/>
                  </a:lnTo>
                  <a:lnTo>
                    <a:pt x="1054" y="10887"/>
                  </a:lnTo>
                  <a:lnTo>
                    <a:pt x="1251" y="11006"/>
                  </a:lnTo>
                  <a:lnTo>
                    <a:pt x="1462" y="11098"/>
                  </a:lnTo>
                  <a:lnTo>
                    <a:pt x="1672" y="11177"/>
                  </a:lnTo>
                  <a:lnTo>
                    <a:pt x="1909" y="11242"/>
                  </a:lnTo>
                  <a:lnTo>
                    <a:pt x="2146" y="11282"/>
                  </a:lnTo>
                  <a:lnTo>
                    <a:pt x="2633" y="11282"/>
                  </a:lnTo>
                  <a:lnTo>
                    <a:pt x="2870" y="11242"/>
                  </a:lnTo>
                  <a:lnTo>
                    <a:pt x="3094" y="11177"/>
                  </a:lnTo>
                  <a:lnTo>
                    <a:pt x="3305" y="11098"/>
                  </a:lnTo>
                  <a:lnTo>
                    <a:pt x="3515" y="11006"/>
                  </a:lnTo>
                  <a:lnTo>
                    <a:pt x="3713" y="10887"/>
                  </a:lnTo>
                  <a:lnTo>
                    <a:pt x="3897" y="10742"/>
                  </a:lnTo>
                  <a:lnTo>
                    <a:pt x="4068" y="10584"/>
                  </a:lnTo>
                  <a:lnTo>
                    <a:pt x="4226" y="10426"/>
                  </a:lnTo>
                  <a:lnTo>
                    <a:pt x="4358" y="10242"/>
                  </a:lnTo>
                  <a:lnTo>
                    <a:pt x="4476" y="10045"/>
                  </a:lnTo>
                  <a:lnTo>
                    <a:pt x="4582" y="9834"/>
                  </a:lnTo>
                  <a:lnTo>
                    <a:pt x="4661" y="9610"/>
                  </a:lnTo>
                  <a:lnTo>
                    <a:pt x="4713" y="9386"/>
                  </a:lnTo>
                  <a:lnTo>
                    <a:pt x="4753" y="9149"/>
                  </a:lnTo>
                  <a:lnTo>
                    <a:pt x="4766" y="8913"/>
                  </a:lnTo>
                  <a:lnTo>
                    <a:pt x="4753" y="8649"/>
                  </a:lnTo>
                  <a:lnTo>
                    <a:pt x="4713" y="8386"/>
                  </a:lnTo>
                  <a:lnTo>
                    <a:pt x="4634" y="8149"/>
                  </a:lnTo>
                  <a:lnTo>
                    <a:pt x="4542" y="7912"/>
                  </a:lnTo>
                  <a:lnTo>
                    <a:pt x="14191" y="1186"/>
                  </a:lnTo>
                  <a:lnTo>
                    <a:pt x="39952" y="1186"/>
                  </a:lnTo>
                  <a:lnTo>
                    <a:pt x="3995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2810225" y="580025"/>
              <a:ext cx="1066600" cy="1448350"/>
            </a:xfrm>
            <a:custGeom>
              <a:avLst/>
              <a:gdLst/>
              <a:ahLst/>
              <a:cxnLst/>
              <a:rect l="l" t="t" r="r" b="b"/>
              <a:pathLst>
                <a:path w="42664" h="57934" extrusionOk="0">
                  <a:moveTo>
                    <a:pt x="40281" y="1172"/>
                  </a:moveTo>
                  <a:lnTo>
                    <a:pt x="40399" y="1186"/>
                  </a:lnTo>
                  <a:lnTo>
                    <a:pt x="40518" y="1199"/>
                  </a:lnTo>
                  <a:lnTo>
                    <a:pt x="40636" y="1238"/>
                  </a:lnTo>
                  <a:lnTo>
                    <a:pt x="40741" y="1278"/>
                  </a:lnTo>
                  <a:lnTo>
                    <a:pt x="40847" y="1317"/>
                  </a:lnTo>
                  <a:lnTo>
                    <a:pt x="40952" y="1383"/>
                  </a:lnTo>
                  <a:lnTo>
                    <a:pt x="41044" y="1449"/>
                  </a:lnTo>
                  <a:lnTo>
                    <a:pt x="41123" y="1528"/>
                  </a:lnTo>
                  <a:lnTo>
                    <a:pt x="41202" y="1620"/>
                  </a:lnTo>
                  <a:lnTo>
                    <a:pt x="41268" y="1712"/>
                  </a:lnTo>
                  <a:lnTo>
                    <a:pt x="41334" y="1804"/>
                  </a:lnTo>
                  <a:lnTo>
                    <a:pt x="41386" y="1910"/>
                  </a:lnTo>
                  <a:lnTo>
                    <a:pt x="41426" y="2015"/>
                  </a:lnTo>
                  <a:lnTo>
                    <a:pt x="41452" y="2133"/>
                  </a:lnTo>
                  <a:lnTo>
                    <a:pt x="41478" y="2252"/>
                  </a:lnTo>
                  <a:lnTo>
                    <a:pt x="41478" y="2370"/>
                  </a:lnTo>
                  <a:lnTo>
                    <a:pt x="41478" y="2502"/>
                  </a:lnTo>
                  <a:lnTo>
                    <a:pt x="41452" y="2620"/>
                  </a:lnTo>
                  <a:lnTo>
                    <a:pt x="41426" y="2726"/>
                  </a:lnTo>
                  <a:lnTo>
                    <a:pt x="41386" y="2844"/>
                  </a:lnTo>
                  <a:lnTo>
                    <a:pt x="41334" y="2950"/>
                  </a:lnTo>
                  <a:lnTo>
                    <a:pt x="41268" y="3042"/>
                  </a:lnTo>
                  <a:lnTo>
                    <a:pt x="41202" y="3134"/>
                  </a:lnTo>
                  <a:lnTo>
                    <a:pt x="41123" y="3226"/>
                  </a:lnTo>
                  <a:lnTo>
                    <a:pt x="41044" y="3305"/>
                  </a:lnTo>
                  <a:lnTo>
                    <a:pt x="40952" y="3371"/>
                  </a:lnTo>
                  <a:lnTo>
                    <a:pt x="40847" y="3423"/>
                  </a:lnTo>
                  <a:lnTo>
                    <a:pt x="40741" y="3476"/>
                  </a:lnTo>
                  <a:lnTo>
                    <a:pt x="40636" y="3516"/>
                  </a:lnTo>
                  <a:lnTo>
                    <a:pt x="40518" y="3555"/>
                  </a:lnTo>
                  <a:lnTo>
                    <a:pt x="40399" y="3568"/>
                  </a:lnTo>
                  <a:lnTo>
                    <a:pt x="40162" y="3568"/>
                  </a:lnTo>
                  <a:lnTo>
                    <a:pt x="40044" y="3555"/>
                  </a:lnTo>
                  <a:lnTo>
                    <a:pt x="39925" y="3516"/>
                  </a:lnTo>
                  <a:lnTo>
                    <a:pt x="39820" y="3476"/>
                  </a:lnTo>
                  <a:lnTo>
                    <a:pt x="39715" y="3423"/>
                  </a:lnTo>
                  <a:lnTo>
                    <a:pt x="39609" y="3371"/>
                  </a:lnTo>
                  <a:lnTo>
                    <a:pt x="39517" y="3305"/>
                  </a:lnTo>
                  <a:lnTo>
                    <a:pt x="39438" y="3226"/>
                  </a:lnTo>
                  <a:lnTo>
                    <a:pt x="39359" y="3134"/>
                  </a:lnTo>
                  <a:lnTo>
                    <a:pt x="39293" y="3042"/>
                  </a:lnTo>
                  <a:lnTo>
                    <a:pt x="39228" y="2950"/>
                  </a:lnTo>
                  <a:lnTo>
                    <a:pt x="39175" y="2844"/>
                  </a:lnTo>
                  <a:lnTo>
                    <a:pt x="39135" y="2726"/>
                  </a:lnTo>
                  <a:lnTo>
                    <a:pt x="39109" y="2620"/>
                  </a:lnTo>
                  <a:lnTo>
                    <a:pt x="39096" y="2502"/>
                  </a:lnTo>
                  <a:lnTo>
                    <a:pt x="39083" y="2370"/>
                  </a:lnTo>
                  <a:lnTo>
                    <a:pt x="39096" y="2252"/>
                  </a:lnTo>
                  <a:lnTo>
                    <a:pt x="39109" y="2133"/>
                  </a:lnTo>
                  <a:lnTo>
                    <a:pt x="39135" y="2015"/>
                  </a:lnTo>
                  <a:lnTo>
                    <a:pt x="39175" y="1910"/>
                  </a:lnTo>
                  <a:lnTo>
                    <a:pt x="39228" y="1804"/>
                  </a:lnTo>
                  <a:lnTo>
                    <a:pt x="39293" y="1712"/>
                  </a:lnTo>
                  <a:lnTo>
                    <a:pt x="39359" y="1620"/>
                  </a:lnTo>
                  <a:lnTo>
                    <a:pt x="39438" y="1528"/>
                  </a:lnTo>
                  <a:lnTo>
                    <a:pt x="39517" y="1449"/>
                  </a:lnTo>
                  <a:lnTo>
                    <a:pt x="39609" y="1383"/>
                  </a:lnTo>
                  <a:lnTo>
                    <a:pt x="39715" y="1317"/>
                  </a:lnTo>
                  <a:lnTo>
                    <a:pt x="39820" y="1278"/>
                  </a:lnTo>
                  <a:lnTo>
                    <a:pt x="39925" y="1238"/>
                  </a:lnTo>
                  <a:lnTo>
                    <a:pt x="40044" y="1199"/>
                  </a:lnTo>
                  <a:lnTo>
                    <a:pt x="40162" y="1186"/>
                  </a:lnTo>
                  <a:lnTo>
                    <a:pt x="40281" y="1172"/>
                  </a:lnTo>
                  <a:close/>
                  <a:moveTo>
                    <a:pt x="40281" y="1"/>
                  </a:moveTo>
                  <a:lnTo>
                    <a:pt x="40044" y="14"/>
                  </a:lnTo>
                  <a:lnTo>
                    <a:pt x="39807" y="40"/>
                  </a:lnTo>
                  <a:lnTo>
                    <a:pt x="39570" y="106"/>
                  </a:lnTo>
                  <a:lnTo>
                    <a:pt x="39359" y="185"/>
                  </a:lnTo>
                  <a:lnTo>
                    <a:pt x="39149" y="290"/>
                  </a:lnTo>
                  <a:lnTo>
                    <a:pt x="38951" y="409"/>
                  </a:lnTo>
                  <a:lnTo>
                    <a:pt x="38767" y="541"/>
                  </a:lnTo>
                  <a:lnTo>
                    <a:pt x="38596" y="699"/>
                  </a:lnTo>
                  <a:lnTo>
                    <a:pt x="38451" y="870"/>
                  </a:lnTo>
                  <a:lnTo>
                    <a:pt x="38306" y="1041"/>
                  </a:lnTo>
                  <a:lnTo>
                    <a:pt x="38188" y="1238"/>
                  </a:lnTo>
                  <a:lnTo>
                    <a:pt x="38095" y="1449"/>
                  </a:lnTo>
                  <a:lnTo>
                    <a:pt x="38016" y="1673"/>
                  </a:lnTo>
                  <a:lnTo>
                    <a:pt x="37951" y="1896"/>
                  </a:lnTo>
                  <a:lnTo>
                    <a:pt x="37911" y="2133"/>
                  </a:lnTo>
                  <a:lnTo>
                    <a:pt x="37898" y="2370"/>
                  </a:lnTo>
                  <a:lnTo>
                    <a:pt x="37911" y="2515"/>
                  </a:lnTo>
                  <a:lnTo>
                    <a:pt x="37924" y="2660"/>
                  </a:lnTo>
                  <a:lnTo>
                    <a:pt x="37938" y="2792"/>
                  </a:lnTo>
                  <a:lnTo>
                    <a:pt x="37964" y="2936"/>
                  </a:lnTo>
                  <a:lnTo>
                    <a:pt x="38003" y="3068"/>
                  </a:lnTo>
                  <a:lnTo>
                    <a:pt x="38043" y="3186"/>
                  </a:lnTo>
                  <a:lnTo>
                    <a:pt x="38161" y="3437"/>
                  </a:lnTo>
                  <a:lnTo>
                    <a:pt x="25156" y="13559"/>
                  </a:lnTo>
                  <a:lnTo>
                    <a:pt x="25156" y="42150"/>
                  </a:lnTo>
                  <a:lnTo>
                    <a:pt x="0" y="42150"/>
                  </a:lnTo>
                  <a:lnTo>
                    <a:pt x="0" y="57934"/>
                  </a:lnTo>
                  <a:lnTo>
                    <a:pt x="1185" y="57934"/>
                  </a:lnTo>
                  <a:lnTo>
                    <a:pt x="1185" y="43335"/>
                  </a:lnTo>
                  <a:lnTo>
                    <a:pt x="26340" y="43335"/>
                  </a:lnTo>
                  <a:lnTo>
                    <a:pt x="26340" y="14139"/>
                  </a:lnTo>
                  <a:lnTo>
                    <a:pt x="38925" y="4332"/>
                  </a:lnTo>
                  <a:lnTo>
                    <a:pt x="39083" y="4424"/>
                  </a:lnTo>
                  <a:lnTo>
                    <a:pt x="39228" y="4516"/>
                  </a:lnTo>
                  <a:lnTo>
                    <a:pt x="39399" y="4582"/>
                  </a:lnTo>
                  <a:lnTo>
                    <a:pt x="39557" y="4648"/>
                  </a:lnTo>
                  <a:lnTo>
                    <a:pt x="39741" y="4687"/>
                  </a:lnTo>
                  <a:lnTo>
                    <a:pt x="39912" y="4727"/>
                  </a:lnTo>
                  <a:lnTo>
                    <a:pt x="40096" y="4753"/>
                  </a:lnTo>
                  <a:lnTo>
                    <a:pt x="40281" y="4753"/>
                  </a:lnTo>
                  <a:lnTo>
                    <a:pt x="40531" y="4740"/>
                  </a:lnTo>
                  <a:lnTo>
                    <a:pt x="40754" y="4700"/>
                  </a:lnTo>
                  <a:lnTo>
                    <a:pt x="40991" y="4648"/>
                  </a:lnTo>
                  <a:lnTo>
                    <a:pt x="41202" y="4569"/>
                  </a:lnTo>
                  <a:lnTo>
                    <a:pt x="41413" y="4463"/>
                  </a:lnTo>
                  <a:lnTo>
                    <a:pt x="41610" y="4345"/>
                  </a:lnTo>
                  <a:lnTo>
                    <a:pt x="41794" y="4213"/>
                  </a:lnTo>
                  <a:lnTo>
                    <a:pt x="41966" y="4055"/>
                  </a:lnTo>
                  <a:lnTo>
                    <a:pt x="42110" y="3884"/>
                  </a:lnTo>
                  <a:lnTo>
                    <a:pt x="42255" y="3700"/>
                  </a:lnTo>
                  <a:lnTo>
                    <a:pt x="42374" y="3502"/>
                  </a:lnTo>
                  <a:lnTo>
                    <a:pt x="42479" y="3305"/>
                  </a:lnTo>
                  <a:lnTo>
                    <a:pt x="42558" y="3081"/>
                  </a:lnTo>
                  <a:lnTo>
                    <a:pt x="42611" y="2857"/>
                  </a:lnTo>
                  <a:lnTo>
                    <a:pt x="42650" y="2620"/>
                  </a:lnTo>
                  <a:lnTo>
                    <a:pt x="42663" y="2370"/>
                  </a:lnTo>
                  <a:lnTo>
                    <a:pt x="42650" y="2133"/>
                  </a:lnTo>
                  <a:lnTo>
                    <a:pt x="42611" y="1896"/>
                  </a:lnTo>
                  <a:lnTo>
                    <a:pt x="42558" y="1673"/>
                  </a:lnTo>
                  <a:lnTo>
                    <a:pt x="42479" y="1449"/>
                  </a:lnTo>
                  <a:lnTo>
                    <a:pt x="42374" y="1238"/>
                  </a:lnTo>
                  <a:lnTo>
                    <a:pt x="42255" y="1041"/>
                  </a:lnTo>
                  <a:lnTo>
                    <a:pt x="42110" y="870"/>
                  </a:lnTo>
                  <a:lnTo>
                    <a:pt x="41966" y="699"/>
                  </a:lnTo>
                  <a:lnTo>
                    <a:pt x="41794" y="541"/>
                  </a:lnTo>
                  <a:lnTo>
                    <a:pt x="41610" y="409"/>
                  </a:lnTo>
                  <a:lnTo>
                    <a:pt x="41413" y="290"/>
                  </a:lnTo>
                  <a:lnTo>
                    <a:pt x="41202" y="185"/>
                  </a:lnTo>
                  <a:lnTo>
                    <a:pt x="40991" y="106"/>
                  </a:lnTo>
                  <a:lnTo>
                    <a:pt x="40754" y="40"/>
                  </a:lnTo>
                  <a:lnTo>
                    <a:pt x="40531" y="14"/>
                  </a:lnTo>
                  <a:lnTo>
                    <a:pt x="4028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3802425" y="605375"/>
              <a:ext cx="687800" cy="639125"/>
            </a:xfrm>
            <a:custGeom>
              <a:avLst/>
              <a:gdLst/>
              <a:ahLst/>
              <a:cxnLst/>
              <a:rect l="l" t="t" r="r" b="b"/>
              <a:pathLst>
                <a:path w="27512" h="25565" extrusionOk="0">
                  <a:moveTo>
                    <a:pt x="25261" y="1185"/>
                  </a:moveTo>
                  <a:lnTo>
                    <a:pt x="25379" y="1212"/>
                  </a:lnTo>
                  <a:lnTo>
                    <a:pt x="25498" y="1238"/>
                  </a:lnTo>
                  <a:lnTo>
                    <a:pt x="25603" y="1277"/>
                  </a:lnTo>
                  <a:lnTo>
                    <a:pt x="25709" y="1330"/>
                  </a:lnTo>
                  <a:lnTo>
                    <a:pt x="25801" y="1383"/>
                  </a:lnTo>
                  <a:lnTo>
                    <a:pt x="25893" y="1462"/>
                  </a:lnTo>
                  <a:lnTo>
                    <a:pt x="25985" y="1527"/>
                  </a:lnTo>
                  <a:lnTo>
                    <a:pt x="26064" y="1620"/>
                  </a:lnTo>
                  <a:lnTo>
                    <a:pt x="26130" y="1712"/>
                  </a:lnTo>
                  <a:lnTo>
                    <a:pt x="26196" y="1804"/>
                  </a:lnTo>
                  <a:lnTo>
                    <a:pt x="26235" y="1909"/>
                  </a:lnTo>
                  <a:lnTo>
                    <a:pt x="26275" y="2028"/>
                  </a:lnTo>
                  <a:lnTo>
                    <a:pt x="26314" y="2133"/>
                  </a:lnTo>
                  <a:lnTo>
                    <a:pt x="26327" y="2251"/>
                  </a:lnTo>
                  <a:lnTo>
                    <a:pt x="26340" y="2383"/>
                  </a:lnTo>
                  <a:lnTo>
                    <a:pt x="26327" y="2502"/>
                  </a:lnTo>
                  <a:lnTo>
                    <a:pt x="26314" y="2620"/>
                  </a:lnTo>
                  <a:lnTo>
                    <a:pt x="26275" y="2738"/>
                  </a:lnTo>
                  <a:lnTo>
                    <a:pt x="26235" y="2844"/>
                  </a:lnTo>
                  <a:lnTo>
                    <a:pt x="26196" y="2949"/>
                  </a:lnTo>
                  <a:lnTo>
                    <a:pt x="26130" y="3054"/>
                  </a:lnTo>
                  <a:lnTo>
                    <a:pt x="26064" y="3147"/>
                  </a:lnTo>
                  <a:lnTo>
                    <a:pt x="25985" y="3226"/>
                  </a:lnTo>
                  <a:lnTo>
                    <a:pt x="25893" y="3305"/>
                  </a:lnTo>
                  <a:lnTo>
                    <a:pt x="25801" y="3370"/>
                  </a:lnTo>
                  <a:lnTo>
                    <a:pt x="25709" y="3436"/>
                  </a:lnTo>
                  <a:lnTo>
                    <a:pt x="25603" y="3489"/>
                  </a:lnTo>
                  <a:lnTo>
                    <a:pt x="25498" y="3528"/>
                  </a:lnTo>
                  <a:lnTo>
                    <a:pt x="25379" y="3555"/>
                  </a:lnTo>
                  <a:lnTo>
                    <a:pt x="25261" y="3568"/>
                  </a:lnTo>
                  <a:lnTo>
                    <a:pt x="25143" y="3581"/>
                  </a:lnTo>
                  <a:lnTo>
                    <a:pt x="25011" y="3568"/>
                  </a:lnTo>
                  <a:lnTo>
                    <a:pt x="24892" y="3555"/>
                  </a:lnTo>
                  <a:lnTo>
                    <a:pt x="24787" y="3528"/>
                  </a:lnTo>
                  <a:lnTo>
                    <a:pt x="24669" y="3489"/>
                  </a:lnTo>
                  <a:lnTo>
                    <a:pt x="24563" y="3436"/>
                  </a:lnTo>
                  <a:lnTo>
                    <a:pt x="24471" y="3370"/>
                  </a:lnTo>
                  <a:lnTo>
                    <a:pt x="24379" y="3305"/>
                  </a:lnTo>
                  <a:lnTo>
                    <a:pt x="24287" y="3226"/>
                  </a:lnTo>
                  <a:lnTo>
                    <a:pt x="24208" y="3147"/>
                  </a:lnTo>
                  <a:lnTo>
                    <a:pt x="24142" y="3054"/>
                  </a:lnTo>
                  <a:lnTo>
                    <a:pt x="24089" y="2949"/>
                  </a:lnTo>
                  <a:lnTo>
                    <a:pt x="24037" y="2844"/>
                  </a:lnTo>
                  <a:lnTo>
                    <a:pt x="23997" y="2738"/>
                  </a:lnTo>
                  <a:lnTo>
                    <a:pt x="23958" y="2620"/>
                  </a:lnTo>
                  <a:lnTo>
                    <a:pt x="23945" y="2502"/>
                  </a:lnTo>
                  <a:lnTo>
                    <a:pt x="23945" y="2383"/>
                  </a:lnTo>
                  <a:lnTo>
                    <a:pt x="23945" y="2251"/>
                  </a:lnTo>
                  <a:lnTo>
                    <a:pt x="23958" y="2133"/>
                  </a:lnTo>
                  <a:lnTo>
                    <a:pt x="23997" y="2028"/>
                  </a:lnTo>
                  <a:lnTo>
                    <a:pt x="24037" y="1909"/>
                  </a:lnTo>
                  <a:lnTo>
                    <a:pt x="24089" y="1804"/>
                  </a:lnTo>
                  <a:lnTo>
                    <a:pt x="24142" y="1712"/>
                  </a:lnTo>
                  <a:lnTo>
                    <a:pt x="24208" y="1620"/>
                  </a:lnTo>
                  <a:lnTo>
                    <a:pt x="24287" y="1527"/>
                  </a:lnTo>
                  <a:lnTo>
                    <a:pt x="24379" y="1462"/>
                  </a:lnTo>
                  <a:lnTo>
                    <a:pt x="24471" y="1383"/>
                  </a:lnTo>
                  <a:lnTo>
                    <a:pt x="24563" y="1330"/>
                  </a:lnTo>
                  <a:lnTo>
                    <a:pt x="24669" y="1277"/>
                  </a:lnTo>
                  <a:lnTo>
                    <a:pt x="24787" y="1238"/>
                  </a:lnTo>
                  <a:lnTo>
                    <a:pt x="24892" y="1212"/>
                  </a:lnTo>
                  <a:lnTo>
                    <a:pt x="25011" y="1185"/>
                  </a:lnTo>
                  <a:close/>
                  <a:moveTo>
                    <a:pt x="25143" y="0"/>
                  </a:moveTo>
                  <a:lnTo>
                    <a:pt x="24892" y="14"/>
                  </a:lnTo>
                  <a:lnTo>
                    <a:pt x="24655" y="53"/>
                  </a:lnTo>
                  <a:lnTo>
                    <a:pt x="24432" y="106"/>
                  </a:lnTo>
                  <a:lnTo>
                    <a:pt x="24208" y="185"/>
                  </a:lnTo>
                  <a:lnTo>
                    <a:pt x="24010" y="290"/>
                  </a:lnTo>
                  <a:lnTo>
                    <a:pt x="23813" y="409"/>
                  </a:lnTo>
                  <a:lnTo>
                    <a:pt x="23629" y="540"/>
                  </a:lnTo>
                  <a:lnTo>
                    <a:pt x="23458" y="698"/>
                  </a:lnTo>
                  <a:lnTo>
                    <a:pt x="23300" y="869"/>
                  </a:lnTo>
                  <a:lnTo>
                    <a:pt x="23168" y="1054"/>
                  </a:lnTo>
                  <a:lnTo>
                    <a:pt x="23050" y="1251"/>
                  </a:lnTo>
                  <a:lnTo>
                    <a:pt x="22944" y="1448"/>
                  </a:lnTo>
                  <a:lnTo>
                    <a:pt x="22865" y="1672"/>
                  </a:lnTo>
                  <a:lnTo>
                    <a:pt x="22813" y="1896"/>
                  </a:lnTo>
                  <a:lnTo>
                    <a:pt x="22773" y="2133"/>
                  </a:lnTo>
                  <a:lnTo>
                    <a:pt x="22760" y="2383"/>
                  </a:lnTo>
                  <a:lnTo>
                    <a:pt x="22773" y="2581"/>
                  </a:lnTo>
                  <a:lnTo>
                    <a:pt x="22799" y="2791"/>
                  </a:lnTo>
                  <a:lnTo>
                    <a:pt x="22839" y="2975"/>
                  </a:lnTo>
                  <a:lnTo>
                    <a:pt x="22892" y="3173"/>
                  </a:lnTo>
                  <a:lnTo>
                    <a:pt x="22971" y="3357"/>
                  </a:lnTo>
                  <a:lnTo>
                    <a:pt x="23050" y="3528"/>
                  </a:lnTo>
                  <a:lnTo>
                    <a:pt x="23155" y="3686"/>
                  </a:lnTo>
                  <a:lnTo>
                    <a:pt x="23273" y="3844"/>
                  </a:lnTo>
                  <a:lnTo>
                    <a:pt x="23392" y="3989"/>
                  </a:lnTo>
                  <a:lnTo>
                    <a:pt x="23523" y="4134"/>
                  </a:lnTo>
                  <a:lnTo>
                    <a:pt x="23681" y="4252"/>
                  </a:lnTo>
                  <a:lnTo>
                    <a:pt x="23839" y="4371"/>
                  </a:lnTo>
                  <a:lnTo>
                    <a:pt x="23997" y="4463"/>
                  </a:lnTo>
                  <a:lnTo>
                    <a:pt x="24168" y="4555"/>
                  </a:lnTo>
                  <a:lnTo>
                    <a:pt x="24353" y="4621"/>
                  </a:lnTo>
                  <a:lnTo>
                    <a:pt x="24550" y="4687"/>
                  </a:lnTo>
                  <a:lnTo>
                    <a:pt x="24550" y="15191"/>
                  </a:lnTo>
                  <a:lnTo>
                    <a:pt x="0" y="15191"/>
                  </a:lnTo>
                  <a:lnTo>
                    <a:pt x="0" y="25564"/>
                  </a:lnTo>
                  <a:lnTo>
                    <a:pt x="1185" y="25564"/>
                  </a:lnTo>
                  <a:lnTo>
                    <a:pt x="1185" y="16376"/>
                  </a:lnTo>
                  <a:lnTo>
                    <a:pt x="25722" y="16376"/>
                  </a:lnTo>
                  <a:lnTo>
                    <a:pt x="25722" y="4687"/>
                  </a:lnTo>
                  <a:lnTo>
                    <a:pt x="25919" y="4621"/>
                  </a:lnTo>
                  <a:lnTo>
                    <a:pt x="26103" y="4555"/>
                  </a:lnTo>
                  <a:lnTo>
                    <a:pt x="26275" y="4463"/>
                  </a:lnTo>
                  <a:lnTo>
                    <a:pt x="26446" y="4371"/>
                  </a:lnTo>
                  <a:lnTo>
                    <a:pt x="26604" y="4252"/>
                  </a:lnTo>
                  <a:lnTo>
                    <a:pt x="26748" y="4134"/>
                  </a:lnTo>
                  <a:lnTo>
                    <a:pt x="26880" y="3989"/>
                  </a:lnTo>
                  <a:lnTo>
                    <a:pt x="27012" y="3844"/>
                  </a:lnTo>
                  <a:lnTo>
                    <a:pt x="27117" y="3686"/>
                  </a:lnTo>
                  <a:lnTo>
                    <a:pt x="27222" y="3528"/>
                  </a:lnTo>
                  <a:lnTo>
                    <a:pt x="27301" y="3357"/>
                  </a:lnTo>
                  <a:lnTo>
                    <a:pt x="27380" y="3173"/>
                  </a:lnTo>
                  <a:lnTo>
                    <a:pt x="27433" y="2975"/>
                  </a:lnTo>
                  <a:lnTo>
                    <a:pt x="27486" y="2791"/>
                  </a:lnTo>
                  <a:lnTo>
                    <a:pt x="27512" y="2581"/>
                  </a:lnTo>
                  <a:lnTo>
                    <a:pt x="27512" y="2383"/>
                  </a:lnTo>
                  <a:lnTo>
                    <a:pt x="27499" y="2133"/>
                  </a:lnTo>
                  <a:lnTo>
                    <a:pt x="27472" y="1896"/>
                  </a:lnTo>
                  <a:lnTo>
                    <a:pt x="27407" y="1672"/>
                  </a:lnTo>
                  <a:lnTo>
                    <a:pt x="27328" y="1448"/>
                  </a:lnTo>
                  <a:lnTo>
                    <a:pt x="27222" y="1251"/>
                  </a:lnTo>
                  <a:lnTo>
                    <a:pt x="27104" y="1054"/>
                  </a:lnTo>
                  <a:lnTo>
                    <a:pt x="26972" y="869"/>
                  </a:lnTo>
                  <a:lnTo>
                    <a:pt x="26814" y="698"/>
                  </a:lnTo>
                  <a:lnTo>
                    <a:pt x="26643" y="540"/>
                  </a:lnTo>
                  <a:lnTo>
                    <a:pt x="26472" y="409"/>
                  </a:lnTo>
                  <a:lnTo>
                    <a:pt x="26275" y="290"/>
                  </a:lnTo>
                  <a:lnTo>
                    <a:pt x="26064" y="185"/>
                  </a:lnTo>
                  <a:lnTo>
                    <a:pt x="25840" y="106"/>
                  </a:lnTo>
                  <a:lnTo>
                    <a:pt x="25616" y="53"/>
                  </a:lnTo>
                  <a:lnTo>
                    <a:pt x="25379" y="14"/>
                  </a:lnTo>
                  <a:lnTo>
                    <a:pt x="2514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4481975" y="1366550"/>
              <a:ext cx="1241350" cy="823400"/>
            </a:xfrm>
            <a:custGeom>
              <a:avLst/>
              <a:gdLst/>
              <a:ahLst/>
              <a:cxnLst/>
              <a:rect l="l" t="t" r="r" b="b"/>
              <a:pathLst>
                <a:path w="49654" h="32936" extrusionOk="0">
                  <a:moveTo>
                    <a:pt x="47271" y="29355"/>
                  </a:moveTo>
                  <a:lnTo>
                    <a:pt x="47389" y="29369"/>
                  </a:lnTo>
                  <a:lnTo>
                    <a:pt x="47508" y="29382"/>
                  </a:lnTo>
                  <a:lnTo>
                    <a:pt x="47626" y="29408"/>
                  </a:lnTo>
                  <a:lnTo>
                    <a:pt x="47732" y="29447"/>
                  </a:lnTo>
                  <a:lnTo>
                    <a:pt x="47837" y="29500"/>
                  </a:lnTo>
                  <a:lnTo>
                    <a:pt x="47942" y="29566"/>
                  </a:lnTo>
                  <a:lnTo>
                    <a:pt x="48034" y="29632"/>
                  </a:lnTo>
                  <a:lnTo>
                    <a:pt x="48113" y="29711"/>
                  </a:lnTo>
                  <a:lnTo>
                    <a:pt x="48192" y="29790"/>
                  </a:lnTo>
                  <a:lnTo>
                    <a:pt x="48258" y="29882"/>
                  </a:lnTo>
                  <a:lnTo>
                    <a:pt x="48324" y="29987"/>
                  </a:lnTo>
                  <a:lnTo>
                    <a:pt x="48377" y="30092"/>
                  </a:lnTo>
                  <a:lnTo>
                    <a:pt x="48416" y="30198"/>
                  </a:lnTo>
                  <a:lnTo>
                    <a:pt x="48442" y="30316"/>
                  </a:lnTo>
                  <a:lnTo>
                    <a:pt x="48456" y="30435"/>
                  </a:lnTo>
                  <a:lnTo>
                    <a:pt x="48469" y="30553"/>
                  </a:lnTo>
                  <a:lnTo>
                    <a:pt x="48456" y="30685"/>
                  </a:lnTo>
                  <a:lnTo>
                    <a:pt x="48442" y="30803"/>
                  </a:lnTo>
                  <a:lnTo>
                    <a:pt x="48416" y="30909"/>
                  </a:lnTo>
                  <a:lnTo>
                    <a:pt x="48377" y="31027"/>
                  </a:lnTo>
                  <a:lnTo>
                    <a:pt x="48324" y="31132"/>
                  </a:lnTo>
                  <a:lnTo>
                    <a:pt x="48258" y="31225"/>
                  </a:lnTo>
                  <a:lnTo>
                    <a:pt x="48192" y="31317"/>
                  </a:lnTo>
                  <a:lnTo>
                    <a:pt x="48113" y="31409"/>
                  </a:lnTo>
                  <a:lnTo>
                    <a:pt x="48034" y="31475"/>
                  </a:lnTo>
                  <a:lnTo>
                    <a:pt x="47942" y="31554"/>
                  </a:lnTo>
                  <a:lnTo>
                    <a:pt x="47837" y="31606"/>
                  </a:lnTo>
                  <a:lnTo>
                    <a:pt x="47732" y="31659"/>
                  </a:lnTo>
                  <a:lnTo>
                    <a:pt x="47626" y="31698"/>
                  </a:lnTo>
                  <a:lnTo>
                    <a:pt x="47508" y="31725"/>
                  </a:lnTo>
                  <a:lnTo>
                    <a:pt x="47389" y="31751"/>
                  </a:lnTo>
                  <a:lnTo>
                    <a:pt x="47152" y="31751"/>
                  </a:lnTo>
                  <a:lnTo>
                    <a:pt x="47034" y="31725"/>
                  </a:lnTo>
                  <a:lnTo>
                    <a:pt x="46915" y="31698"/>
                  </a:lnTo>
                  <a:lnTo>
                    <a:pt x="46797" y="31659"/>
                  </a:lnTo>
                  <a:lnTo>
                    <a:pt x="46705" y="31606"/>
                  </a:lnTo>
                  <a:lnTo>
                    <a:pt x="46600" y="31554"/>
                  </a:lnTo>
                  <a:lnTo>
                    <a:pt x="46507" y="31475"/>
                  </a:lnTo>
                  <a:lnTo>
                    <a:pt x="46428" y="31409"/>
                  </a:lnTo>
                  <a:lnTo>
                    <a:pt x="46349" y="31317"/>
                  </a:lnTo>
                  <a:lnTo>
                    <a:pt x="46270" y="31225"/>
                  </a:lnTo>
                  <a:lnTo>
                    <a:pt x="46218" y="31132"/>
                  </a:lnTo>
                  <a:lnTo>
                    <a:pt x="46165" y="31027"/>
                  </a:lnTo>
                  <a:lnTo>
                    <a:pt x="46126" y="30909"/>
                  </a:lnTo>
                  <a:lnTo>
                    <a:pt x="46099" y="30803"/>
                  </a:lnTo>
                  <a:lnTo>
                    <a:pt x="46073" y="30685"/>
                  </a:lnTo>
                  <a:lnTo>
                    <a:pt x="46073" y="30553"/>
                  </a:lnTo>
                  <a:lnTo>
                    <a:pt x="46073" y="30435"/>
                  </a:lnTo>
                  <a:lnTo>
                    <a:pt x="46099" y="30316"/>
                  </a:lnTo>
                  <a:lnTo>
                    <a:pt x="46126" y="30198"/>
                  </a:lnTo>
                  <a:lnTo>
                    <a:pt x="46165" y="30092"/>
                  </a:lnTo>
                  <a:lnTo>
                    <a:pt x="46218" y="29987"/>
                  </a:lnTo>
                  <a:lnTo>
                    <a:pt x="46270" y="29882"/>
                  </a:lnTo>
                  <a:lnTo>
                    <a:pt x="46349" y="29790"/>
                  </a:lnTo>
                  <a:lnTo>
                    <a:pt x="46428" y="29711"/>
                  </a:lnTo>
                  <a:lnTo>
                    <a:pt x="46507" y="29632"/>
                  </a:lnTo>
                  <a:lnTo>
                    <a:pt x="46600" y="29566"/>
                  </a:lnTo>
                  <a:lnTo>
                    <a:pt x="46705" y="29500"/>
                  </a:lnTo>
                  <a:lnTo>
                    <a:pt x="46797" y="29447"/>
                  </a:lnTo>
                  <a:lnTo>
                    <a:pt x="46915" y="29408"/>
                  </a:lnTo>
                  <a:lnTo>
                    <a:pt x="47034" y="29382"/>
                  </a:lnTo>
                  <a:lnTo>
                    <a:pt x="47152" y="29369"/>
                  </a:lnTo>
                  <a:lnTo>
                    <a:pt x="47271" y="29355"/>
                  </a:lnTo>
                  <a:close/>
                  <a:moveTo>
                    <a:pt x="1" y="1"/>
                  </a:moveTo>
                  <a:lnTo>
                    <a:pt x="1" y="1172"/>
                  </a:lnTo>
                  <a:lnTo>
                    <a:pt x="22642" y="1172"/>
                  </a:lnTo>
                  <a:lnTo>
                    <a:pt x="46679" y="16626"/>
                  </a:lnTo>
                  <a:lnTo>
                    <a:pt x="46679" y="28250"/>
                  </a:lnTo>
                  <a:lnTo>
                    <a:pt x="46494" y="28315"/>
                  </a:lnTo>
                  <a:lnTo>
                    <a:pt x="46310" y="28381"/>
                  </a:lnTo>
                  <a:lnTo>
                    <a:pt x="46126" y="28473"/>
                  </a:lnTo>
                  <a:lnTo>
                    <a:pt x="45968" y="28566"/>
                  </a:lnTo>
                  <a:lnTo>
                    <a:pt x="45810" y="28684"/>
                  </a:lnTo>
                  <a:lnTo>
                    <a:pt x="45665" y="28802"/>
                  </a:lnTo>
                  <a:lnTo>
                    <a:pt x="45520" y="28947"/>
                  </a:lnTo>
                  <a:lnTo>
                    <a:pt x="45402" y="29092"/>
                  </a:lnTo>
                  <a:lnTo>
                    <a:pt x="45283" y="29250"/>
                  </a:lnTo>
                  <a:lnTo>
                    <a:pt x="45191" y="29408"/>
                  </a:lnTo>
                  <a:lnTo>
                    <a:pt x="45099" y="29579"/>
                  </a:lnTo>
                  <a:lnTo>
                    <a:pt x="45020" y="29763"/>
                  </a:lnTo>
                  <a:lnTo>
                    <a:pt x="44967" y="29961"/>
                  </a:lnTo>
                  <a:lnTo>
                    <a:pt x="44928" y="30145"/>
                  </a:lnTo>
                  <a:lnTo>
                    <a:pt x="44901" y="30356"/>
                  </a:lnTo>
                  <a:lnTo>
                    <a:pt x="44888" y="30553"/>
                  </a:lnTo>
                  <a:lnTo>
                    <a:pt x="44901" y="30803"/>
                  </a:lnTo>
                  <a:lnTo>
                    <a:pt x="44941" y="31040"/>
                  </a:lnTo>
                  <a:lnTo>
                    <a:pt x="44994" y="31264"/>
                  </a:lnTo>
                  <a:lnTo>
                    <a:pt x="45073" y="31475"/>
                  </a:lnTo>
                  <a:lnTo>
                    <a:pt x="45178" y="31685"/>
                  </a:lnTo>
                  <a:lnTo>
                    <a:pt x="45296" y="31883"/>
                  </a:lnTo>
                  <a:lnTo>
                    <a:pt x="45428" y="32067"/>
                  </a:lnTo>
                  <a:lnTo>
                    <a:pt x="45586" y="32238"/>
                  </a:lnTo>
                  <a:lnTo>
                    <a:pt x="45757" y="32396"/>
                  </a:lnTo>
                  <a:lnTo>
                    <a:pt x="45941" y="32528"/>
                  </a:lnTo>
                  <a:lnTo>
                    <a:pt x="46139" y="32646"/>
                  </a:lnTo>
                  <a:lnTo>
                    <a:pt x="46349" y="32752"/>
                  </a:lnTo>
                  <a:lnTo>
                    <a:pt x="46560" y="32831"/>
                  </a:lnTo>
                  <a:lnTo>
                    <a:pt x="46784" y="32883"/>
                  </a:lnTo>
                  <a:lnTo>
                    <a:pt x="47021" y="32923"/>
                  </a:lnTo>
                  <a:lnTo>
                    <a:pt x="47271" y="32936"/>
                  </a:lnTo>
                  <a:lnTo>
                    <a:pt x="47508" y="32923"/>
                  </a:lnTo>
                  <a:lnTo>
                    <a:pt x="47745" y="32883"/>
                  </a:lnTo>
                  <a:lnTo>
                    <a:pt x="47982" y="32831"/>
                  </a:lnTo>
                  <a:lnTo>
                    <a:pt x="48192" y="32752"/>
                  </a:lnTo>
                  <a:lnTo>
                    <a:pt x="48403" y="32646"/>
                  </a:lnTo>
                  <a:lnTo>
                    <a:pt x="48600" y="32528"/>
                  </a:lnTo>
                  <a:lnTo>
                    <a:pt x="48785" y="32396"/>
                  </a:lnTo>
                  <a:lnTo>
                    <a:pt x="48956" y="32238"/>
                  </a:lnTo>
                  <a:lnTo>
                    <a:pt x="49101" y="32067"/>
                  </a:lnTo>
                  <a:lnTo>
                    <a:pt x="49245" y="31883"/>
                  </a:lnTo>
                  <a:lnTo>
                    <a:pt x="49364" y="31685"/>
                  </a:lnTo>
                  <a:lnTo>
                    <a:pt x="49456" y="31475"/>
                  </a:lnTo>
                  <a:lnTo>
                    <a:pt x="49535" y="31264"/>
                  </a:lnTo>
                  <a:lnTo>
                    <a:pt x="49601" y="31040"/>
                  </a:lnTo>
                  <a:lnTo>
                    <a:pt x="49640" y="30803"/>
                  </a:lnTo>
                  <a:lnTo>
                    <a:pt x="49653" y="30553"/>
                  </a:lnTo>
                  <a:lnTo>
                    <a:pt x="49640" y="30356"/>
                  </a:lnTo>
                  <a:lnTo>
                    <a:pt x="49614" y="30145"/>
                  </a:lnTo>
                  <a:lnTo>
                    <a:pt x="49575" y="29961"/>
                  </a:lnTo>
                  <a:lnTo>
                    <a:pt x="49509" y="29763"/>
                  </a:lnTo>
                  <a:lnTo>
                    <a:pt x="49443" y="29579"/>
                  </a:lnTo>
                  <a:lnTo>
                    <a:pt x="49351" y="29408"/>
                  </a:lnTo>
                  <a:lnTo>
                    <a:pt x="49259" y="29250"/>
                  </a:lnTo>
                  <a:lnTo>
                    <a:pt x="49140" y="29092"/>
                  </a:lnTo>
                  <a:lnTo>
                    <a:pt x="49008" y="28934"/>
                  </a:lnTo>
                  <a:lnTo>
                    <a:pt x="48877" y="28802"/>
                  </a:lnTo>
                  <a:lnTo>
                    <a:pt x="48732" y="28684"/>
                  </a:lnTo>
                  <a:lnTo>
                    <a:pt x="48574" y="28566"/>
                  </a:lnTo>
                  <a:lnTo>
                    <a:pt x="48403" y="28473"/>
                  </a:lnTo>
                  <a:lnTo>
                    <a:pt x="48232" y="28381"/>
                  </a:lnTo>
                  <a:lnTo>
                    <a:pt x="48048" y="28315"/>
                  </a:lnTo>
                  <a:lnTo>
                    <a:pt x="47863" y="28250"/>
                  </a:lnTo>
                  <a:lnTo>
                    <a:pt x="47863" y="15981"/>
                  </a:lnTo>
                  <a:lnTo>
                    <a:pt x="23142" y="93"/>
                  </a:lnTo>
                  <a:lnTo>
                    <a:pt x="2299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4481975" y="2128725"/>
              <a:ext cx="347550" cy="466000"/>
            </a:xfrm>
            <a:custGeom>
              <a:avLst/>
              <a:gdLst/>
              <a:ahLst/>
              <a:cxnLst/>
              <a:rect l="l" t="t" r="r" b="b"/>
              <a:pathLst>
                <a:path w="13902" h="18640" extrusionOk="0">
                  <a:moveTo>
                    <a:pt x="11519" y="15059"/>
                  </a:moveTo>
                  <a:lnTo>
                    <a:pt x="11651" y="15073"/>
                  </a:lnTo>
                  <a:lnTo>
                    <a:pt x="11769" y="15086"/>
                  </a:lnTo>
                  <a:lnTo>
                    <a:pt x="11874" y="15112"/>
                  </a:lnTo>
                  <a:lnTo>
                    <a:pt x="11993" y="15152"/>
                  </a:lnTo>
                  <a:lnTo>
                    <a:pt x="12098" y="15204"/>
                  </a:lnTo>
                  <a:lnTo>
                    <a:pt x="12190" y="15270"/>
                  </a:lnTo>
                  <a:lnTo>
                    <a:pt x="12282" y="15336"/>
                  </a:lnTo>
                  <a:lnTo>
                    <a:pt x="12375" y="15415"/>
                  </a:lnTo>
                  <a:lnTo>
                    <a:pt x="12453" y="15494"/>
                  </a:lnTo>
                  <a:lnTo>
                    <a:pt x="12519" y="15586"/>
                  </a:lnTo>
                  <a:lnTo>
                    <a:pt x="12572" y="15691"/>
                  </a:lnTo>
                  <a:lnTo>
                    <a:pt x="12625" y="15797"/>
                  </a:lnTo>
                  <a:lnTo>
                    <a:pt x="12664" y="15902"/>
                  </a:lnTo>
                  <a:lnTo>
                    <a:pt x="12704" y="16020"/>
                  </a:lnTo>
                  <a:lnTo>
                    <a:pt x="12717" y="16139"/>
                  </a:lnTo>
                  <a:lnTo>
                    <a:pt x="12717" y="16257"/>
                  </a:lnTo>
                  <a:lnTo>
                    <a:pt x="12717" y="16389"/>
                  </a:lnTo>
                  <a:lnTo>
                    <a:pt x="12704" y="16507"/>
                  </a:lnTo>
                  <a:lnTo>
                    <a:pt x="12664" y="16613"/>
                  </a:lnTo>
                  <a:lnTo>
                    <a:pt x="12625" y="16731"/>
                  </a:lnTo>
                  <a:lnTo>
                    <a:pt x="12572" y="16837"/>
                  </a:lnTo>
                  <a:lnTo>
                    <a:pt x="12519" y="16929"/>
                  </a:lnTo>
                  <a:lnTo>
                    <a:pt x="12453" y="17021"/>
                  </a:lnTo>
                  <a:lnTo>
                    <a:pt x="12375" y="17113"/>
                  </a:lnTo>
                  <a:lnTo>
                    <a:pt x="12282" y="17179"/>
                  </a:lnTo>
                  <a:lnTo>
                    <a:pt x="12190" y="17258"/>
                  </a:lnTo>
                  <a:lnTo>
                    <a:pt x="12098" y="17310"/>
                  </a:lnTo>
                  <a:lnTo>
                    <a:pt x="11993" y="17363"/>
                  </a:lnTo>
                  <a:lnTo>
                    <a:pt x="11874" y="17403"/>
                  </a:lnTo>
                  <a:lnTo>
                    <a:pt x="11769" y="17429"/>
                  </a:lnTo>
                  <a:lnTo>
                    <a:pt x="11651" y="17455"/>
                  </a:lnTo>
                  <a:lnTo>
                    <a:pt x="11400" y="17455"/>
                  </a:lnTo>
                  <a:lnTo>
                    <a:pt x="11282" y="17429"/>
                  </a:lnTo>
                  <a:lnTo>
                    <a:pt x="11163" y="17403"/>
                  </a:lnTo>
                  <a:lnTo>
                    <a:pt x="11058" y="17363"/>
                  </a:lnTo>
                  <a:lnTo>
                    <a:pt x="10953" y="17310"/>
                  </a:lnTo>
                  <a:lnTo>
                    <a:pt x="10861" y="17258"/>
                  </a:lnTo>
                  <a:lnTo>
                    <a:pt x="10769" y="17179"/>
                  </a:lnTo>
                  <a:lnTo>
                    <a:pt x="10676" y="17113"/>
                  </a:lnTo>
                  <a:lnTo>
                    <a:pt x="10597" y="17021"/>
                  </a:lnTo>
                  <a:lnTo>
                    <a:pt x="10532" y="16929"/>
                  </a:lnTo>
                  <a:lnTo>
                    <a:pt x="10466" y="16837"/>
                  </a:lnTo>
                  <a:lnTo>
                    <a:pt x="10426" y="16731"/>
                  </a:lnTo>
                  <a:lnTo>
                    <a:pt x="10387" y="16613"/>
                  </a:lnTo>
                  <a:lnTo>
                    <a:pt x="10347" y="16507"/>
                  </a:lnTo>
                  <a:lnTo>
                    <a:pt x="10334" y="16389"/>
                  </a:lnTo>
                  <a:lnTo>
                    <a:pt x="10321" y="16257"/>
                  </a:lnTo>
                  <a:lnTo>
                    <a:pt x="10334" y="16139"/>
                  </a:lnTo>
                  <a:lnTo>
                    <a:pt x="10347" y="16020"/>
                  </a:lnTo>
                  <a:lnTo>
                    <a:pt x="10387" y="15902"/>
                  </a:lnTo>
                  <a:lnTo>
                    <a:pt x="10426" y="15797"/>
                  </a:lnTo>
                  <a:lnTo>
                    <a:pt x="10466" y="15691"/>
                  </a:lnTo>
                  <a:lnTo>
                    <a:pt x="10532" y="15586"/>
                  </a:lnTo>
                  <a:lnTo>
                    <a:pt x="10597" y="15494"/>
                  </a:lnTo>
                  <a:lnTo>
                    <a:pt x="10676" y="15415"/>
                  </a:lnTo>
                  <a:lnTo>
                    <a:pt x="10769" y="15336"/>
                  </a:lnTo>
                  <a:lnTo>
                    <a:pt x="10861" y="15270"/>
                  </a:lnTo>
                  <a:lnTo>
                    <a:pt x="10953" y="15204"/>
                  </a:lnTo>
                  <a:lnTo>
                    <a:pt x="11058" y="15152"/>
                  </a:lnTo>
                  <a:lnTo>
                    <a:pt x="11163" y="15112"/>
                  </a:lnTo>
                  <a:lnTo>
                    <a:pt x="11282" y="15086"/>
                  </a:lnTo>
                  <a:lnTo>
                    <a:pt x="11400" y="15073"/>
                  </a:lnTo>
                  <a:lnTo>
                    <a:pt x="11519" y="15059"/>
                  </a:lnTo>
                  <a:close/>
                  <a:moveTo>
                    <a:pt x="1" y="0"/>
                  </a:moveTo>
                  <a:lnTo>
                    <a:pt x="1" y="1185"/>
                  </a:lnTo>
                  <a:lnTo>
                    <a:pt x="11150" y="1185"/>
                  </a:lnTo>
                  <a:lnTo>
                    <a:pt x="11150" y="13914"/>
                  </a:lnTo>
                  <a:lnTo>
                    <a:pt x="10940" y="13954"/>
                  </a:lnTo>
                  <a:lnTo>
                    <a:pt x="10742" y="14020"/>
                  </a:lnTo>
                  <a:lnTo>
                    <a:pt x="10545" y="14099"/>
                  </a:lnTo>
                  <a:lnTo>
                    <a:pt x="10361" y="14191"/>
                  </a:lnTo>
                  <a:lnTo>
                    <a:pt x="10176" y="14296"/>
                  </a:lnTo>
                  <a:lnTo>
                    <a:pt x="10018" y="14428"/>
                  </a:lnTo>
                  <a:lnTo>
                    <a:pt x="9860" y="14559"/>
                  </a:lnTo>
                  <a:lnTo>
                    <a:pt x="9715" y="14717"/>
                  </a:lnTo>
                  <a:lnTo>
                    <a:pt x="9597" y="14875"/>
                  </a:lnTo>
                  <a:lnTo>
                    <a:pt x="9479" y="15046"/>
                  </a:lnTo>
                  <a:lnTo>
                    <a:pt x="9386" y="15231"/>
                  </a:lnTo>
                  <a:lnTo>
                    <a:pt x="9294" y="15415"/>
                  </a:lnTo>
                  <a:lnTo>
                    <a:pt x="9228" y="15625"/>
                  </a:lnTo>
                  <a:lnTo>
                    <a:pt x="9189" y="15823"/>
                  </a:lnTo>
                  <a:lnTo>
                    <a:pt x="9163" y="16047"/>
                  </a:lnTo>
                  <a:lnTo>
                    <a:pt x="9149" y="16257"/>
                  </a:lnTo>
                  <a:lnTo>
                    <a:pt x="9163" y="16507"/>
                  </a:lnTo>
                  <a:lnTo>
                    <a:pt x="9189" y="16744"/>
                  </a:lnTo>
                  <a:lnTo>
                    <a:pt x="9255" y="16968"/>
                  </a:lnTo>
                  <a:lnTo>
                    <a:pt x="9334" y="17179"/>
                  </a:lnTo>
                  <a:lnTo>
                    <a:pt x="9439" y="17389"/>
                  </a:lnTo>
                  <a:lnTo>
                    <a:pt x="9558" y="17587"/>
                  </a:lnTo>
                  <a:lnTo>
                    <a:pt x="9689" y="17771"/>
                  </a:lnTo>
                  <a:lnTo>
                    <a:pt x="9847" y="17942"/>
                  </a:lnTo>
                  <a:lnTo>
                    <a:pt x="10018" y="18100"/>
                  </a:lnTo>
                  <a:lnTo>
                    <a:pt x="10189" y="18232"/>
                  </a:lnTo>
                  <a:lnTo>
                    <a:pt x="10387" y="18350"/>
                  </a:lnTo>
                  <a:lnTo>
                    <a:pt x="10597" y="18456"/>
                  </a:lnTo>
                  <a:lnTo>
                    <a:pt x="10821" y="18535"/>
                  </a:lnTo>
                  <a:lnTo>
                    <a:pt x="11045" y="18587"/>
                  </a:lnTo>
                  <a:lnTo>
                    <a:pt x="11282" y="18627"/>
                  </a:lnTo>
                  <a:lnTo>
                    <a:pt x="11519" y="18640"/>
                  </a:lnTo>
                  <a:lnTo>
                    <a:pt x="11769" y="18627"/>
                  </a:lnTo>
                  <a:lnTo>
                    <a:pt x="12006" y="18587"/>
                  </a:lnTo>
                  <a:lnTo>
                    <a:pt x="12230" y="18535"/>
                  </a:lnTo>
                  <a:lnTo>
                    <a:pt x="12453" y="18456"/>
                  </a:lnTo>
                  <a:lnTo>
                    <a:pt x="12651" y="18350"/>
                  </a:lnTo>
                  <a:lnTo>
                    <a:pt x="12848" y="18232"/>
                  </a:lnTo>
                  <a:lnTo>
                    <a:pt x="13033" y="18100"/>
                  </a:lnTo>
                  <a:lnTo>
                    <a:pt x="13204" y="17942"/>
                  </a:lnTo>
                  <a:lnTo>
                    <a:pt x="13362" y="17771"/>
                  </a:lnTo>
                  <a:lnTo>
                    <a:pt x="13493" y="17587"/>
                  </a:lnTo>
                  <a:lnTo>
                    <a:pt x="13612" y="17389"/>
                  </a:lnTo>
                  <a:lnTo>
                    <a:pt x="13717" y="17179"/>
                  </a:lnTo>
                  <a:lnTo>
                    <a:pt x="13796" y="16968"/>
                  </a:lnTo>
                  <a:lnTo>
                    <a:pt x="13849" y="16744"/>
                  </a:lnTo>
                  <a:lnTo>
                    <a:pt x="13888" y="16507"/>
                  </a:lnTo>
                  <a:lnTo>
                    <a:pt x="13901" y="16257"/>
                  </a:lnTo>
                  <a:lnTo>
                    <a:pt x="13901" y="16073"/>
                  </a:lnTo>
                  <a:lnTo>
                    <a:pt x="13875" y="15889"/>
                  </a:lnTo>
                  <a:lnTo>
                    <a:pt x="13836" y="15704"/>
                  </a:lnTo>
                  <a:lnTo>
                    <a:pt x="13783" y="15520"/>
                  </a:lnTo>
                  <a:lnTo>
                    <a:pt x="13717" y="15349"/>
                  </a:lnTo>
                  <a:lnTo>
                    <a:pt x="13651" y="15191"/>
                  </a:lnTo>
                  <a:lnTo>
                    <a:pt x="13559" y="15033"/>
                  </a:lnTo>
                  <a:lnTo>
                    <a:pt x="13454" y="14875"/>
                  </a:lnTo>
                  <a:lnTo>
                    <a:pt x="13349" y="14744"/>
                  </a:lnTo>
                  <a:lnTo>
                    <a:pt x="13230" y="14599"/>
                  </a:lnTo>
                  <a:lnTo>
                    <a:pt x="13099" y="14480"/>
                  </a:lnTo>
                  <a:lnTo>
                    <a:pt x="12967" y="14362"/>
                  </a:lnTo>
                  <a:lnTo>
                    <a:pt x="12809" y="14256"/>
                  </a:lnTo>
                  <a:lnTo>
                    <a:pt x="12664" y="14164"/>
                  </a:lnTo>
                  <a:lnTo>
                    <a:pt x="12493" y="14085"/>
                  </a:lnTo>
                  <a:lnTo>
                    <a:pt x="12322" y="14020"/>
                  </a:lnTo>
                  <a:lnTo>
                    <a:pt x="123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4953900" y="2739175"/>
              <a:ext cx="118825" cy="793450"/>
            </a:xfrm>
            <a:custGeom>
              <a:avLst/>
              <a:gdLst/>
              <a:ahLst/>
              <a:cxnLst/>
              <a:rect l="l" t="t" r="r" b="b"/>
              <a:pathLst>
                <a:path w="4753" h="31738" extrusionOk="0">
                  <a:moveTo>
                    <a:pt x="2501" y="28157"/>
                  </a:moveTo>
                  <a:lnTo>
                    <a:pt x="2620" y="28184"/>
                  </a:lnTo>
                  <a:lnTo>
                    <a:pt x="2738" y="28210"/>
                  </a:lnTo>
                  <a:lnTo>
                    <a:pt x="2844" y="28250"/>
                  </a:lnTo>
                  <a:lnTo>
                    <a:pt x="2949" y="28302"/>
                  </a:lnTo>
                  <a:lnTo>
                    <a:pt x="3041" y="28355"/>
                  </a:lnTo>
                  <a:lnTo>
                    <a:pt x="3133" y="28434"/>
                  </a:lnTo>
                  <a:lnTo>
                    <a:pt x="3225" y="28513"/>
                  </a:lnTo>
                  <a:lnTo>
                    <a:pt x="3304" y="28592"/>
                  </a:lnTo>
                  <a:lnTo>
                    <a:pt x="3370" y="28684"/>
                  </a:lnTo>
                  <a:lnTo>
                    <a:pt x="3436" y="28789"/>
                  </a:lnTo>
                  <a:lnTo>
                    <a:pt x="3475" y="28881"/>
                  </a:lnTo>
                  <a:lnTo>
                    <a:pt x="3515" y="29000"/>
                  </a:lnTo>
                  <a:lnTo>
                    <a:pt x="3554" y="29118"/>
                  </a:lnTo>
                  <a:lnTo>
                    <a:pt x="3568" y="29237"/>
                  </a:lnTo>
                  <a:lnTo>
                    <a:pt x="3581" y="29355"/>
                  </a:lnTo>
                  <a:lnTo>
                    <a:pt x="3568" y="29474"/>
                  </a:lnTo>
                  <a:lnTo>
                    <a:pt x="3554" y="29592"/>
                  </a:lnTo>
                  <a:lnTo>
                    <a:pt x="3515" y="29711"/>
                  </a:lnTo>
                  <a:lnTo>
                    <a:pt x="3475" y="29816"/>
                  </a:lnTo>
                  <a:lnTo>
                    <a:pt x="3436" y="29921"/>
                  </a:lnTo>
                  <a:lnTo>
                    <a:pt x="3370" y="30027"/>
                  </a:lnTo>
                  <a:lnTo>
                    <a:pt x="3304" y="30119"/>
                  </a:lnTo>
                  <a:lnTo>
                    <a:pt x="3225" y="30198"/>
                  </a:lnTo>
                  <a:lnTo>
                    <a:pt x="3133" y="30277"/>
                  </a:lnTo>
                  <a:lnTo>
                    <a:pt x="3041" y="30343"/>
                  </a:lnTo>
                  <a:lnTo>
                    <a:pt x="2949" y="30408"/>
                  </a:lnTo>
                  <a:lnTo>
                    <a:pt x="2844" y="30461"/>
                  </a:lnTo>
                  <a:lnTo>
                    <a:pt x="2738" y="30501"/>
                  </a:lnTo>
                  <a:lnTo>
                    <a:pt x="2620" y="30527"/>
                  </a:lnTo>
                  <a:lnTo>
                    <a:pt x="2501" y="30540"/>
                  </a:lnTo>
                  <a:lnTo>
                    <a:pt x="2383" y="30553"/>
                  </a:lnTo>
                  <a:lnTo>
                    <a:pt x="2251" y="30540"/>
                  </a:lnTo>
                  <a:lnTo>
                    <a:pt x="2133" y="30527"/>
                  </a:lnTo>
                  <a:lnTo>
                    <a:pt x="2027" y="30501"/>
                  </a:lnTo>
                  <a:lnTo>
                    <a:pt x="1909" y="30461"/>
                  </a:lnTo>
                  <a:lnTo>
                    <a:pt x="1804" y="30408"/>
                  </a:lnTo>
                  <a:lnTo>
                    <a:pt x="1712" y="30343"/>
                  </a:lnTo>
                  <a:lnTo>
                    <a:pt x="1619" y="30277"/>
                  </a:lnTo>
                  <a:lnTo>
                    <a:pt x="1527" y="30198"/>
                  </a:lnTo>
                  <a:lnTo>
                    <a:pt x="1448" y="30119"/>
                  </a:lnTo>
                  <a:lnTo>
                    <a:pt x="1382" y="30027"/>
                  </a:lnTo>
                  <a:lnTo>
                    <a:pt x="1330" y="29921"/>
                  </a:lnTo>
                  <a:lnTo>
                    <a:pt x="1277" y="29816"/>
                  </a:lnTo>
                  <a:lnTo>
                    <a:pt x="1238" y="29711"/>
                  </a:lnTo>
                  <a:lnTo>
                    <a:pt x="1198" y="29592"/>
                  </a:lnTo>
                  <a:lnTo>
                    <a:pt x="1185" y="29474"/>
                  </a:lnTo>
                  <a:lnTo>
                    <a:pt x="1185" y="29355"/>
                  </a:lnTo>
                  <a:lnTo>
                    <a:pt x="1185" y="29237"/>
                  </a:lnTo>
                  <a:lnTo>
                    <a:pt x="1198" y="29118"/>
                  </a:lnTo>
                  <a:lnTo>
                    <a:pt x="1238" y="29000"/>
                  </a:lnTo>
                  <a:lnTo>
                    <a:pt x="1277" y="28881"/>
                  </a:lnTo>
                  <a:lnTo>
                    <a:pt x="1330" y="28789"/>
                  </a:lnTo>
                  <a:lnTo>
                    <a:pt x="1382" y="28684"/>
                  </a:lnTo>
                  <a:lnTo>
                    <a:pt x="1448" y="28592"/>
                  </a:lnTo>
                  <a:lnTo>
                    <a:pt x="1527" y="28513"/>
                  </a:lnTo>
                  <a:lnTo>
                    <a:pt x="1619" y="28434"/>
                  </a:lnTo>
                  <a:lnTo>
                    <a:pt x="1712" y="28355"/>
                  </a:lnTo>
                  <a:lnTo>
                    <a:pt x="1804" y="28302"/>
                  </a:lnTo>
                  <a:lnTo>
                    <a:pt x="1909" y="28250"/>
                  </a:lnTo>
                  <a:lnTo>
                    <a:pt x="2027" y="28210"/>
                  </a:lnTo>
                  <a:lnTo>
                    <a:pt x="2133" y="28184"/>
                  </a:lnTo>
                  <a:lnTo>
                    <a:pt x="2251" y="28157"/>
                  </a:lnTo>
                  <a:close/>
                  <a:moveTo>
                    <a:pt x="1791" y="1"/>
                  </a:moveTo>
                  <a:lnTo>
                    <a:pt x="1791" y="27052"/>
                  </a:lnTo>
                  <a:lnTo>
                    <a:pt x="1593" y="27104"/>
                  </a:lnTo>
                  <a:lnTo>
                    <a:pt x="1409" y="27183"/>
                  </a:lnTo>
                  <a:lnTo>
                    <a:pt x="1238" y="27262"/>
                  </a:lnTo>
                  <a:lnTo>
                    <a:pt x="1080" y="27368"/>
                  </a:lnTo>
                  <a:lnTo>
                    <a:pt x="922" y="27473"/>
                  </a:lnTo>
                  <a:lnTo>
                    <a:pt x="764" y="27605"/>
                  </a:lnTo>
                  <a:lnTo>
                    <a:pt x="632" y="27736"/>
                  </a:lnTo>
                  <a:lnTo>
                    <a:pt x="514" y="27881"/>
                  </a:lnTo>
                  <a:lnTo>
                    <a:pt x="395" y="28039"/>
                  </a:lnTo>
                  <a:lnTo>
                    <a:pt x="290" y="28210"/>
                  </a:lnTo>
                  <a:lnTo>
                    <a:pt x="211" y="28381"/>
                  </a:lnTo>
                  <a:lnTo>
                    <a:pt x="132" y="28566"/>
                  </a:lnTo>
                  <a:lnTo>
                    <a:pt x="79" y="28750"/>
                  </a:lnTo>
                  <a:lnTo>
                    <a:pt x="40" y="28947"/>
                  </a:lnTo>
                  <a:lnTo>
                    <a:pt x="13" y="29145"/>
                  </a:lnTo>
                  <a:lnTo>
                    <a:pt x="0" y="29355"/>
                  </a:lnTo>
                  <a:lnTo>
                    <a:pt x="13" y="29592"/>
                  </a:lnTo>
                  <a:lnTo>
                    <a:pt x="53" y="29829"/>
                  </a:lnTo>
                  <a:lnTo>
                    <a:pt x="106" y="30053"/>
                  </a:lnTo>
                  <a:lnTo>
                    <a:pt x="185" y="30277"/>
                  </a:lnTo>
                  <a:lnTo>
                    <a:pt x="290" y="30487"/>
                  </a:lnTo>
                  <a:lnTo>
                    <a:pt x="408" y="30685"/>
                  </a:lnTo>
                  <a:lnTo>
                    <a:pt x="540" y="30869"/>
                  </a:lnTo>
                  <a:lnTo>
                    <a:pt x="698" y="31040"/>
                  </a:lnTo>
                  <a:lnTo>
                    <a:pt x="869" y="31185"/>
                  </a:lnTo>
                  <a:lnTo>
                    <a:pt x="1053" y="31330"/>
                  </a:lnTo>
                  <a:lnTo>
                    <a:pt x="1251" y="31448"/>
                  </a:lnTo>
                  <a:lnTo>
                    <a:pt x="1448" y="31541"/>
                  </a:lnTo>
                  <a:lnTo>
                    <a:pt x="1672" y="31619"/>
                  </a:lnTo>
                  <a:lnTo>
                    <a:pt x="1896" y="31685"/>
                  </a:lnTo>
                  <a:lnTo>
                    <a:pt x="2133" y="31725"/>
                  </a:lnTo>
                  <a:lnTo>
                    <a:pt x="2383" y="31738"/>
                  </a:lnTo>
                  <a:lnTo>
                    <a:pt x="2620" y="31725"/>
                  </a:lnTo>
                  <a:lnTo>
                    <a:pt x="2857" y="31685"/>
                  </a:lnTo>
                  <a:lnTo>
                    <a:pt x="3081" y="31619"/>
                  </a:lnTo>
                  <a:lnTo>
                    <a:pt x="3304" y="31541"/>
                  </a:lnTo>
                  <a:lnTo>
                    <a:pt x="3515" y="31448"/>
                  </a:lnTo>
                  <a:lnTo>
                    <a:pt x="3712" y="31330"/>
                  </a:lnTo>
                  <a:lnTo>
                    <a:pt x="3884" y="31185"/>
                  </a:lnTo>
                  <a:lnTo>
                    <a:pt x="4055" y="31040"/>
                  </a:lnTo>
                  <a:lnTo>
                    <a:pt x="4213" y="30869"/>
                  </a:lnTo>
                  <a:lnTo>
                    <a:pt x="4344" y="30685"/>
                  </a:lnTo>
                  <a:lnTo>
                    <a:pt x="4463" y="30487"/>
                  </a:lnTo>
                  <a:lnTo>
                    <a:pt x="4568" y="30277"/>
                  </a:lnTo>
                  <a:lnTo>
                    <a:pt x="4647" y="30053"/>
                  </a:lnTo>
                  <a:lnTo>
                    <a:pt x="4713" y="29829"/>
                  </a:lnTo>
                  <a:lnTo>
                    <a:pt x="4739" y="29592"/>
                  </a:lnTo>
                  <a:lnTo>
                    <a:pt x="4752" y="29355"/>
                  </a:lnTo>
                  <a:lnTo>
                    <a:pt x="4752" y="29145"/>
                  </a:lnTo>
                  <a:lnTo>
                    <a:pt x="4726" y="28947"/>
                  </a:lnTo>
                  <a:lnTo>
                    <a:pt x="4673" y="28750"/>
                  </a:lnTo>
                  <a:lnTo>
                    <a:pt x="4621" y="28566"/>
                  </a:lnTo>
                  <a:lnTo>
                    <a:pt x="4542" y="28381"/>
                  </a:lnTo>
                  <a:lnTo>
                    <a:pt x="4463" y="28210"/>
                  </a:lnTo>
                  <a:lnTo>
                    <a:pt x="4357" y="28039"/>
                  </a:lnTo>
                  <a:lnTo>
                    <a:pt x="4252" y="27881"/>
                  </a:lnTo>
                  <a:lnTo>
                    <a:pt x="4120" y="27736"/>
                  </a:lnTo>
                  <a:lnTo>
                    <a:pt x="3989" y="27605"/>
                  </a:lnTo>
                  <a:lnTo>
                    <a:pt x="3844" y="27473"/>
                  </a:lnTo>
                  <a:lnTo>
                    <a:pt x="3686" y="27368"/>
                  </a:lnTo>
                  <a:lnTo>
                    <a:pt x="3515" y="27262"/>
                  </a:lnTo>
                  <a:lnTo>
                    <a:pt x="3344" y="27183"/>
                  </a:lnTo>
                  <a:lnTo>
                    <a:pt x="3160" y="27104"/>
                  </a:lnTo>
                  <a:lnTo>
                    <a:pt x="2962" y="27052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5085525" y="2744125"/>
              <a:ext cx="118825" cy="788500"/>
            </a:xfrm>
            <a:custGeom>
              <a:avLst/>
              <a:gdLst/>
              <a:ahLst/>
              <a:cxnLst/>
              <a:rect l="l" t="t" r="r" b="b"/>
              <a:pathLst>
                <a:path w="4753" h="31540" extrusionOk="0">
                  <a:moveTo>
                    <a:pt x="2502" y="27959"/>
                  </a:moveTo>
                  <a:lnTo>
                    <a:pt x="2620" y="27986"/>
                  </a:lnTo>
                  <a:lnTo>
                    <a:pt x="2739" y="28012"/>
                  </a:lnTo>
                  <a:lnTo>
                    <a:pt x="2844" y="28052"/>
                  </a:lnTo>
                  <a:lnTo>
                    <a:pt x="2949" y="28104"/>
                  </a:lnTo>
                  <a:lnTo>
                    <a:pt x="3041" y="28157"/>
                  </a:lnTo>
                  <a:lnTo>
                    <a:pt x="3134" y="28236"/>
                  </a:lnTo>
                  <a:lnTo>
                    <a:pt x="3226" y="28315"/>
                  </a:lnTo>
                  <a:lnTo>
                    <a:pt x="3305" y="28394"/>
                  </a:lnTo>
                  <a:lnTo>
                    <a:pt x="3371" y="28486"/>
                  </a:lnTo>
                  <a:lnTo>
                    <a:pt x="3436" y="28591"/>
                  </a:lnTo>
                  <a:lnTo>
                    <a:pt x="3476" y="28683"/>
                  </a:lnTo>
                  <a:lnTo>
                    <a:pt x="3515" y="28802"/>
                  </a:lnTo>
                  <a:lnTo>
                    <a:pt x="3555" y="28920"/>
                  </a:lnTo>
                  <a:lnTo>
                    <a:pt x="3568" y="29039"/>
                  </a:lnTo>
                  <a:lnTo>
                    <a:pt x="3581" y="29157"/>
                  </a:lnTo>
                  <a:lnTo>
                    <a:pt x="3568" y="29276"/>
                  </a:lnTo>
                  <a:lnTo>
                    <a:pt x="3555" y="29394"/>
                  </a:lnTo>
                  <a:lnTo>
                    <a:pt x="3515" y="29513"/>
                  </a:lnTo>
                  <a:lnTo>
                    <a:pt x="3476" y="29618"/>
                  </a:lnTo>
                  <a:lnTo>
                    <a:pt x="3436" y="29723"/>
                  </a:lnTo>
                  <a:lnTo>
                    <a:pt x="3371" y="29829"/>
                  </a:lnTo>
                  <a:lnTo>
                    <a:pt x="3305" y="29921"/>
                  </a:lnTo>
                  <a:lnTo>
                    <a:pt x="3226" y="30000"/>
                  </a:lnTo>
                  <a:lnTo>
                    <a:pt x="3134" y="30079"/>
                  </a:lnTo>
                  <a:lnTo>
                    <a:pt x="3041" y="30145"/>
                  </a:lnTo>
                  <a:lnTo>
                    <a:pt x="2949" y="30210"/>
                  </a:lnTo>
                  <a:lnTo>
                    <a:pt x="2844" y="30263"/>
                  </a:lnTo>
                  <a:lnTo>
                    <a:pt x="2739" y="30303"/>
                  </a:lnTo>
                  <a:lnTo>
                    <a:pt x="2620" y="30329"/>
                  </a:lnTo>
                  <a:lnTo>
                    <a:pt x="2502" y="30342"/>
                  </a:lnTo>
                  <a:lnTo>
                    <a:pt x="2383" y="30355"/>
                  </a:lnTo>
                  <a:lnTo>
                    <a:pt x="2252" y="30342"/>
                  </a:lnTo>
                  <a:lnTo>
                    <a:pt x="2133" y="30329"/>
                  </a:lnTo>
                  <a:lnTo>
                    <a:pt x="2028" y="30303"/>
                  </a:lnTo>
                  <a:lnTo>
                    <a:pt x="1909" y="30263"/>
                  </a:lnTo>
                  <a:lnTo>
                    <a:pt x="1804" y="30210"/>
                  </a:lnTo>
                  <a:lnTo>
                    <a:pt x="1712" y="30145"/>
                  </a:lnTo>
                  <a:lnTo>
                    <a:pt x="1620" y="30079"/>
                  </a:lnTo>
                  <a:lnTo>
                    <a:pt x="1528" y="30000"/>
                  </a:lnTo>
                  <a:lnTo>
                    <a:pt x="1449" y="29921"/>
                  </a:lnTo>
                  <a:lnTo>
                    <a:pt x="1383" y="29829"/>
                  </a:lnTo>
                  <a:lnTo>
                    <a:pt x="1330" y="29723"/>
                  </a:lnTo>
                  <a:lnTo>
                    <a:pt x="1278" y="29618"/>
                  </a:lnTo>
                  <a:lnTo>
                    <a:pt x="1238" y="29513"/>
                  </a:lnTo>
                  <a:lnTo>
                    <a:pt x="1212" y="29394"/>
                  </a:lnTo>
                  <a:lnTo>
                    <a:pt x="1185" y="29276"/>
                  </a:lnTo>
                  <a:lnTo>
                    <a:pt x="1185" y="29157"/>
                  </a:lnTo>
                  <a:lnTo>
                    <a:pt x="1185" y="29039"/>
                  </a:lnTo>
                  <a:lnTo>
                    <a:pt x="1212" y="28920"/>
                  </a:lnTo>
                  <a:lnTo>
                    <a:pt x="1238" y="28802"/>
                  </a:lnTo>
                  <a:lnTo>
                    <a:pt x="1278" y="28683"/>
                  </a:lnTo>
                  <a:lnTo>
                    <a:pt x="1330" y="28591"/>
                  </a:lnTo>
                  <a:lnTo>
                    <a:pt x="1383" y="28486"/>
                  </a:lnTo>
                  <a:lnTo>
                    <a:pt x="1449" y="28394"/>
                  </a:lnTo>
                  <a:lnTo>
                    <a:pt x="1528" y="28315"/>
                  </a:lnTo>
                  <a:lnTo>
                    <a:pt x="1620" y="28236"/>
                  </a:lnTo>
                  <a:lnTo>
                    <a:pt x="1712" y="28157"/>
                  </a:lnTo>
                  <a:lnTo>
                    <a:pt x="1804" y="28104"/>
                  </a:lnTo>
                  <a:lnTo>
                    <a:pt x="1909" y="28052"/>
                  </a:lnTo>
                  <a:lnTo>
                    <a:pt x="2028" y="28012"/>
                  </a:lnTo>
                  <a:lnTo>
                    <a:pt x="2133" y="27986"/>
                  </a:lnTo>
                  <a:lnTo>
                    <a:pt x="2252" y="27959"/>
                  </a:lnTo>
                  <a:close/>
                  <a:moveTo>
                    <a:pt x="1791" y="0"/>
                  </a:moveTo>
                  <a:lnTo>
                    <a:pt x="1791" y="26854"/>
                  </a:lnTo>
                  <a:lnTo>
                    <a:pt x="1593" y="26906"/>
                  </a:lnTo>
                  <a:lnTo>
                    <a:pt x="1422" y="26985"/>
                  </a:lnTo>
                  <a:lnTo>
                    <a:pt x="1238" y="27064"/>
                  </a:lnTo>
                  <a:lnTo>
                    <a:pt x="1080" y="27170"/>
                  </a:lnTo>
                  <a:lnTo>
                    <a:pt x="922" y="27275"/>
                  </a:lnTo>
                  <a:lnTo>
                    <a:pt x="777" y="27407"/>
                  </a:lnTo>
                  <a:lnTo>
                    <a:pt x="633" y="27538"/>
                  </a:lnTo>
                  <a:lnTo>
                    <a:pt x="514" y="27683"/>
                  </a:lnTo>
                  <a:lnTo>
                    <a:pt x="396" y="27841"/>
                  </a:lnTo>
                  <a:lnTo>
                    <a:pt x="290" y="28012"/>
                  </a:lnTo>
                  <a:lnTo>
                    <a:pt x="211" y="28183"/>
                  </a:lnTo>
                  <a:lnTo>
                    <a:pt x="132" y="28368"/>
                  </a:lnTo>
                  <a:lnTo>
                    <a:pt x="80" y="28552"/>
                  </a:lnTo>
                  <a:lnTo>
                    <a:pt x="40" y="28749"/>
                  </a:lnTo>
                  <a:lnTo>
                    <a:pt x="14" y="28947"/>
                  </a:lnTo>
                  <a:lnTo>
                    <a:pt x="1" y="29157"/>
                  </a:lnTo>
                  <a:lnTo>
                    <a:pt x="14" y="29394"/>
                  </a:lnTo>
                  <a:lnTo>
                    <a:pt x="53" y="29631"/>
                  </a:lnTo>
                  <a:lnTo>
                    <a:pt x="106" y="29855"/>
                  </a:lnTo>
                  <a:lnTo>
                    <a:pt x="185" y="30079"/>
                  </a:lnTo>
                  <a:lnTo>
                    <a:pt x="290" y="30289"/>
                  </a:lnTo>
                  <a:lnTo>
                    <a:pt x="409" y="30487"/>
                  </a:lnTo>
                  <a:lnTo>
                    <a:pt x="540" y="30671"/>
                  </a:lnTo>
                  <a:lnTo>
                    <a:pt x="698" y="30842"/>
                  </a:lnTo>
                  <a:lnTo>
                    <a:pt x="869" y="30987"/>
                  </a:lnTo>
                  <a:lnTo>
                    <a:pt x="1054" y="31132"/>
                  </a:lnTo>
                  <a:lnTo>
                    <a:pt x="1251" y="31250"/>
                  </a:lnTo>
                  <a:lnTo>
                    <a:pt x="1449" y="31343"/>
                  </a:lnTo>
                  <a:lnTo>
                    <a:pt x="1672" y="31421"/>
                  </a:lnTo>
                  <a:lnTo>
                    <a:pt x="1896" y="31487"/>
                  </a:lnTo>
                  <a:lnTo>
                    <a:pt x="2133" y="31527"/>
                  </a:lnTo>
                  <a:lnTo>
                    <a:pt x="2383" y="31540"/>
                  </a:lnTo>
                  <a:lnTo>
                    <a:pt x="2620" y="31527"/>
                  </a:lnTo>
                  <a:lnTo>
                    <a:pt x="2857" y="31487"/>
                  </a:lnTo>
                  <a:lnTo>
                    <a:pt x="3081" y="31421"/>
                  </a:lnTo>
                  <a:lnTo>
                    <a:pt x="3305" y="31343"/>
                  </a:lnTo>
                  <a:lnTo>
                    <a:pt x="3515" y="31250"/>
                  </a:lnTo>
                  <a:lnTo>
                    <a:pt x="3713" y="31132"/>
                  </a:lnTo>
                  <a:lnTo>
                    <a:pt x="3897" y="30987"/>
                  </a:lnTo>
                  <a:lnTo>
                    <a:pt x="4055" y="30842"/>
                  </a:lnTo>
                  <a:lnTo>
                    <a:pt x="4213" y="30671"/>
                  </a:lnTo>
                  <a:lnTo>
                    <a:pt x="4345" y="30487"/>
                  </a:lnTo>
                  <a:lnTo>
                    <a:pt x="4463" y="30289"/>
                  </a:lnTo>
                  <a:lnTo>
                    <a:pt x="4568" y="30079"/>
                  </a:lnTo>
                  <a:lnTo>
                    <a:pt x="4647" y="29855"/>
                  </a:lnTo>
                  <a:lnTo>
                    <a:pt x="4713" y="29631"/>
                  </a:lnTo>
                  <a:lnTo>
                    <a:pt x="4740" y="29394"/>
                  </a:lnTo>
                  <a:lnTo>
                    <a:pt x="4753" y="29157"/>
                  </a:lnTo>
                  <a:lnTo>
                    <a:pt x="4753" y="28947"/>
                  </a:lnTo>
                  <a:lnTo>
                    <a:pt x="4726" y="28749"/>
                  </a:lnTo>
                  <a:lnTo>
                    <a:pt x="4674" y="28552"/>
                  </a:lnTo>
                  <a:lnTo>
                    <a:pt x="4621" y="28368"/>
                  </a:lnTo>
                  <a:lnTo>
                    <a:pt x="4555" y="28183"/>
                  </a:lnTo>
                  <a:lnTo>
                    <a:pt x="4463" y="28012"/>
                  </a:lnTo>
                  <a:lnTo>
                    <a:pt x="4358" y="27841"/>
                  </a:lnTo>
                  <a:lnTo>
                    <a:pt x="4252" y="27683"/>
                  </a:lnTo>
                  <a:lnTo>
                    <a:pt x="4121" y="27538"/>
                  </a:lnTo>
                  <a:lnTo>
                    <a:pt x="3989" y="27407"/>
                  </a:lnTo>
                  <a:lnTo>
                    <a:pt x="3844" y="27275"/>
                  </a:lnTo>
                  <a:lnTo>
                    <a:pt x="3686" y="27170"/>
                  </a:lnTo>
                  <a:lnTo>
                    <a:pt x="3515" y="27064"/>
                  </a:lnTo>
                  <a:lnTo>
                    <a:pt x="3344" y="26985"/>
                  </a:lnTo>
                  <a:lnTo>
                    <a:pt x="3160" y="26906"/>
                  </a:lnTo>
                  <a:lnTo>
                    <a:pt x="2976" y="2685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5006550" y="986775"/>
              <a:ext cx="1118925" cy="1140650"/>
            </a:xfrm>
            <a:custGeom>
              <a:avLst/>
              <a:gdLst/>
              <a:ahLst/>
              <a:cxnLst/>
              <a:rect l="l" t="t" r="r" b="b"/>
              <a:pathLst>
                <a:path w="44757" h="45626" extrusionOk="0">
                  <a:moveTo>
                    <a:pt x="42374" y="42045"/>
                  </a:moveTo>
                  <a:lnTo>
                    <a:pt x="42492" y="42058"/>
                  </a:lnTo>
                  <a:lnTo>
                    <a:pt x="42611" y="42072"/>
                  </a:lnTo>
                  <a:lnTo>
                    <a:pt x="42729" y="42098"/>
                  </a:lnTo>
                  <a:lnTo>
                    <a:pt x="42834" y="42137"/>
                  </a:lnTo>
                  <a:lnTo>
                    <a:pt x="42940" y="42190"/>
                  </a:lnTo>
                  <a:lnTo>
                    <a:pt x="43045" y="42256"/>
                  </a:lnTo>
                  <a:lnTo>
                    <a:pt x="43137" y="42322"/>
                  </a:lnTo>
                  <a:lnTo>
                    <a:pt x="43216" y="42401"/>
                  </a:lnTo>
                  <a:lnTo>
                    <a:pt x="43295" y="42480"/>
                  </a:lnTo>
                  <a:lnTo>
                    <a:pt x="43361" y="42572"/>
                  </a:lnTo>
                  <a:lnTo>
                    <a:pt x="43427" y="42677"/>
                  </a:lnTo>
                  <a:lnTo>
                    <a:pt x="43479" y="42782"/>
                  </a:lnTo>
                  <a:lnTo>
                    <a:pt x="43519" y="42888"/>
                  </a:lnTo>
                  <a:lnTo>
                    <a:pt x="43545" y="43006"/>
                  </a:lnTo>
                  <a:lnTo>
                    <a:pt x="43572" y="43125"/>
                  </a:lnTo>
                  <a:lnTo>
                    <a:pt x="43572" y="43243"/>
                  </a:lnTo>
                  <a:lnTo>
                    <a:pt x="43572" y="43362"/>
                  </a:lnTo>
                  <a:lnTo>
                    <a:pt x="43545" y="43480"/>
                  </a:lnTo>
                  <a:lnTo>
                    <a:pt x="43519" y="43599"/>
                  </a:lnTo>
                  <a:lnTo>
                    <a:pt x="43479" y="43717"/>
                  </a:lnTo>
                  <a:lnTo>
                    <a:pt x="43427" y="43809"/>
                  </a:lnTo>
                  <a:lnTo>
                    <a:pt x="43361" y="43914"/>
                  </a:lnTo>
                  <a:lnTo>
                    <a:pt x="43295" y="44007"/>
                  </a:lnTo>
                  <a:lnTo>
                    <a:pt x="43216" y="44086"/>
                  </a:lnTo>
                  <a:lnTo>
                    <a:pt x="43137" y="44165"/>
                  </a:lnTo>
                  <a:lnTo>
                    <a:pt x="43045" y="44244"/>
                  </a:lnTo>
                  <a:lnTo>
                    <a:pt x="42940" y="44296"/>
                  </a:lnTo>
                  <a:lnTo>
                    <a:pt x="42834" y="44349"/>
                  </a:lnTo>
                  <a:lnTo>
                    <a:pt x="42729" y="44388"/>
                  </a:lnTo>
                  <a:lnTo>
                    <a:pt x="42611" y="44415"/>
                  </a:lnTo>
                  <a:lnTo>
                    <a:pt x="42492" y="44441"/>
                  </a:lnTo>
                  <a:lnTo>
                    <a:pt x="42255" y="44441"/>
                  </a:lnTo>
                  <a:lnTo>
                    <a:pt x="42137" y="44415"/>
                  </a:lnTo>
                  <a:lnTo>
                    <a:pt x="42018" y="44388"/>
                  </a:lnTo>
                  <a:lnTo>
                    <a:pt x="41913" y="44349"/>
                  </a:lnTo>
                  <a:lnTo>
                    <a:pt x="41808" y="44296"/>
                  </a:lnTo>
                  <a:lnTo>
                    <a:pt x="41702" y="44244"/>
                  </a:lnTo>
                  <a:lnTo>
                    <a:pt x="41610" y="44165"/>
                  </a:lnTo>
                  <a:lnTo>
                    <a:pt x="41531" y="44086"/>
                  </a:lnTo>
                  <a:lnTo>
                    <a:pt x="41452" y="44007"/>
                  </a:lnTo>
                  <a:lnTo>
                    <a:pt x="41386" y="43914"/>
                  </a:lnTo>
                  <a:lnTo>
                    <a:pt x="41321" y="43809"/>
                  </a:lnTo>
                  <a:lnTo>
                    <a:pt x="41268" y="43717"/>
                  </a:lnTo>
                  <a:lnTo>
                    <a:pt x="41228" y="43599"/>
                  </a:lnTo>
                  <a:lnTo>
                    <a:pt x="41202" y="43480"/>
                  </a:lnTo>
                  <a:lnTo>
                    <a:pt x="41189" y="43362"/>
                  </a:lnTo>
                  <a:lnTo>
                    <a:pt x="41176" y="43243"/>
                  </a:lnTo>
                  <a:lnTo>
                    <a:pt x="41189" y="43125"/>
                  </a:lnTo>
                  <a:lnTo>
                    <a:pt x="41202" y="43006"/>
                  </a:lnTo>
                  <a:lnTo>
                    <a:pt x="41228" y="42888"/>
                  </a:lnTo>
                  <a:lnTo>
                    <a:pt x="41268" y="42782"/>
                  </a:lnTo>
                  <a:lnTo>
                    <a:pt x="41321" y="42677"/>
                  </a:lnTo>
                  <a:lnTo>
                    <a:pt x="41386" y="42572"/>
                  </a:lnTo>
                  <a:lnTo>
                    <a:pt x="41452" y="42480"/>
                  </a:lnTo>
                  <a:lnTo>
                    <a:pt x="41531" y="42401"/>
                  </a:lnTo>
                  <a:lnTo>
                    <a:pt x="41610" y="42322"/>
                  </a:lnTo>
                  <a:lnTo>
                    <a:pt x="41702" y="42256"/>
                  </a:lnTo>
                  <a:lnTo>
                    <a:pt x="41808" y="42190"/>
                  </a:lnTo>
                  <a:lnTo>
                    <a:pt x="41913" y="42137"/>
                  </a:lnTo>
                  <a:lnTo>
                    <a:pt x="42018" y="42098"/>
                  </a:lnTo>
                  <a:lnTo>
                    <a:pt x="42137" y="42072"/>
                  </a:lnTo>
                  <a:lnTo>
                    <a:pt x="42255" y="42058"/>
                  </a:lnTo>
                  <a:lnTo>
                    <a:pt x="42374" y="42045"/>
                  </a:lnTo>
                  <a:close/>
                  <a:moveTo>
                    <a:pt x="0" y="1"/>
                  </a:moveTo>
                  <a:lnTo>
                    <a:pt x="0" y="11058"/>
                  </a:lnTo>
                  <a:lnTo>
                    <a:pt x="1185" y="11058"/>
                  </a:lnTo>
                  <a:lnTo>
                    <a:pt x="1185" y="1186"/>
                  </a:lnTo>
                  <a:lnTo>
                    <a:pt x="23234" y="1186"/>
                  </a:lnTo>
                  <a:lnTo>
                    <a:pt x="23234" y="24235"/>
                  </a:lnTo>
                  <a:lnTo>
                    <a:pt x="40755" y="41506"/>
                  </a:lnTo>
                  <a:lnTo>
                    <a:pt x="40597" y="41677"/>
                  </a:lnTo>
                  <a:lnTo>
                    <a:pt x="40439" y="41861"/>
                  </a:lnTo>
                  <a:lnTo>
                    <a:pt x="40307" y="42058"/>
                  </a:lnTo>
                  <a:lnTo>
                    <a:pt x="40202" y="42282"/>
                  </a:lnTo>
                  <a:lnTo>
                    <a:pt x="40110" y="42506"/>
                  </a:lnTo>
                  <a:lnTo>
                    <a:pt x="40044" y="42743"/>
                  </a:lnTo>
                  <a:lnTo>
                    <a:pt x="40004" y="42993"/>
                  </a:lnTo>
                  <a:lnTo>
                    <a:pt x="39991" y="43243"/>
                  </a:lnTo>
                  <a:lnTo>
                    <a:pt x="40004" y="43493"/>
                  </a:lnTo>
                  <a:lnTo>
                    <a:pt x="40044" y="43730"/>
                  </a:lnTo>
                  <a:lnTo>
                    <a:pt x="40110" y="43954"/>
                  </a:lnTo>
                  <a:lnTo>
                    <a:pt x="40189" y="44165"/>
                  </a:lnTo>
                  <a:lnTo>
                    <a:pt x="40281" y="44375"/>
                  </a:lnTo>
                  <a:lnTo>
                    <a:pt x="40399" y="44573"/>
                  </a:lnTo>
                  <a:lnTo>
                    <a:pt x="40544" y="44757"/>
                  </a:lnTo>
                  <a:lnTo>
                    <a:pt x="40689" y="44928"/>
                  </a:lnTo>
                  <a:lnTo>
                    <a:pt x="40860" y="45086"/>
                  </a:lnTo>
                  <a:lnTo>
                    <a:pt x="41044" y="45218"/>
                  </a:lnTo>
                  <a:lnTo>
                    <a:pt x="41242" y="45336"/>
                  </a:lnTo>
                  <a:lnTo>
                    <a:pt x="41452" y="45441"/>
                  </a:lnTo>
                  <a:lnTo>
                    <a:pt x="41663" y="45520"/>
                  </a:lnTo>
                  <a:lnTo>
                    <a:pt x="41900" y="45573"/>
                  </a:lnTo>
                  <a:lnTo>
                    <a:pt x="42137" y="45613"/>
                  </a:lnTo>
                  <a:lnTo>
                    <a:pt x="42374" y="45626"/>
                  </a:lnTo>
                  <a:lnTo>
                    <a:pt x="42624" y="45613"/>
                  </a:lnTo>
                  <a:lnTo>
                    <a:pt x="42848" y="45573"/>
                  </a:lnTo>
                  <a:lnTo>
                    <a:pt x="43085" y="45520"/>
                  </a:lnTo>
                  <a:lnTo>
                    <a:pt x="43295" y="45441"/>
                  </a:lnTo>
                  <a:lnTo>
                    <a:pt x="43506" y="45336"/>
                  </a:lnTo>
                  <a:lnTo>
                    <a:pt x="43703" y="45218"/>
                  </a:lnTo>
                  <a:lnTo>
                    <a:pt x="43887" y="45086"/>
                  </a:lnTo>
                  <a:lnTo>
                    <a:pt x="44059" y="44928"/>
                  </a:lnTo>
                  <a:lnTo>
                    <a:pt x="44203" y="44757"/>
                  </a:lnTo>
                  <a:lnTo>
                    <a:pt x="44348" y="44573"/>
                  </a:lnTo>
                  <a:lnTo>
                    <a:pt x="44467" y="44375"/>
                  </a:lnTo>
                  <a:lnTo>
                    <a:pt x="44572" y="44165"/>
                  </a:lnTo>
                  <a:lnTo>
                    <a:pt x="44651" y="43954"/>
                  </a:lnTo>
                  <a:lnTo>
                    <a:pt x="44704" y="43730"/>
                  </a:lnTo>
                  <a:lnTo>
                    <a:pt x="44743" y="43493"/>
                  </a:lnTo>
                  <a:lnTo>
                    <a:pt x="44756" y="43243"/>
                  </a:lnTo>
                  <a:lnTo>
                    <a:pt x="44743" y="43006"/>
                  </a:lnTo>
                  <a:lnTo>
                    <a:pt x="44704" y="42769"/>
                  </a:lnTo>
                  <a:lnTo>
                    <a:pt x="44651" y="42545"/>
                  </a:lnTo>
                  <a:lnTo>
                    <a:pt x="44572" y="42322"/>
                  </a:lnTo>
                  <a:lnTo>
                    <a:pt x="44467" y="42111"/>
                  </a:lnTo>
                  <a:lnTo>
                    <a:pt x="44348" y="41914"/>
                  </a:lnTo>
                  <a:lnTo>
                    <a:pt x="44203" y="41729"/>
                  </a:lnTo>
                  <a:lnTo>
                    <a:pt x="44059" y="41558"/>
                  </a:lnTo>
                  <a:lnTo>
                    <a:pt x="43887" y="41413"/>
                  </a:lnTo>
                  <a:lnTo>
                    <a:pt x="43703" y="41269"/>
                  </a:lnTo>
                  <a:lnTo>
                    <a:pt x="43506" y="41150"/>
                  </a:lnTo>
                  <a:lnTo>
                    <a:pt x="43295" y="41058"/>
                  </a:lnTo>
                  <a:lnTo>
                    <a:pt x="43085" y="40979"/>
                  </a:lnTo>
                  <a:lnTo>
                    <a:pt x="42848" y="40913"/>
                  </a:lnTo>
                  <a:lnTo>
                    <a:pt x="42624" y="40874"/>
                  </a:lnTo>
                  <a:lnTo>
                    <a:pt x="42374" y="40861"/>
                  </a:lnTo>
                  <a:lnTo>
                    <a:pt x="42110" y="40887"/>
                  </a:lnTo>
                  <a:lnTo>
                    <a:pt x="41860" y="40926"/>
                  </a:lnTo>
                  <a:lnTo>
                    <a:pt x="24419" y="23748"/>
                  </a:lnTo>
                  <a:lnTo>
                    <a:pt x="2441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4918025" y="908800"/>
              <a:ext cx="1323275" cy="1119900"/>
            </a:xfrm>
            <a:custGeom>
              <a:avLst/>
              <a:gdLst/>
              <a:ahLst/>
              <a:cxnLst/>
              <a:rect l="l" t="t" r="r" b="b"/>
              <a:pathLst>
                <a:path w="52931" h="44796" extrusionOk="0">
                  <a:moveTo>
                    <a:pt x="50680" y="41215"/>
                  </a:moveTo>
                  <a:lnTo>
                    <a:pt x="50798" y="41242"/>
                  </a:lnTo>
                  <a:lnTo>
                    <a:pt x="50917" y="41268"/>
                  </a:lnTo>
                  <a:lnTo>
                    <a:pt x="51022" y="41307"/>
                  </a:lnTo>
                  <a:lnTo>
                    <a:pt x="51127" y="41360"/>
                  </a:lnTo>
                  <a:lnTo>
                    <a:pt x="51233" y="41426"/>
                  </a:lnTo>
                  <a:lnTo>
                    <a:pt x="51325" y="41492"/>
                  </a:lnTo>
                  <a:lnTo>
                    <a:pt x="51404" y="41571"/>
                  </a:lnTo>
                  <a:lnTo>
                    <a:pt x="51483" y="41650"/>
                  </a:lnTo>
                  <a:lnTo>
                    <a:pt x="51549" y="41742"/>
                  </a:lnTo>
                  <a:lnTo>
                    <a:pt x="51614" y="41847"/>
                  </a:lnTo>
                  <a:lnTo>
                    <a:pt x="51654" y="41952"/>
                  </a:lnTo>
                  <a:lnTo>
                    <a:pt x="51707" y="42058"/>
                  </a:lnTo>
                  <a:lnTo>
                    <a:pt x="51733" y="42176"/>
                  </a:lnTo>
                  <a:lnTo>
                    <a:pt x="51746" y="42295"/>
                  </a:lnTo>
                  <a:lnTo>
                    <a:pt x="51759" y="42413"/>
                  </a:lnTo>
                  <a:lnTo>
                    <a:pt x="51746" y="42532"/>
                  </a:lnTo>
                  <a:lnTo>
                    <a:pt x="51733" y="42650"/>
                  </a:lnTo>
                  <a:lnTo>
                    <a:pt x="51707" y="42769"/>
                  </a:lnTo>
                  <a:lnTo>
                    <a:pt x="51654" y="42874"/>
                  </a:lnTo>
                  <a:lnTo>
                    <a:pt x="51614" y="42979"/>
                  </a:lnTo>
                  <a:lnTo>
                    <a:pt x="51549" y="43084"/>
                  </a:lnTo>
                  <a:lnTo>
                    <a:pt x="51483" y="43177"/>
                  </a:lnTo>
                  <a:lnTo>
                    <a:pt x="51404" y="43256"/>
                  </a:lnTo>
                  <a:lnTo>
                    <a:pt x="51325" y="43335"/>
                  </a:lnTo>
                  <a:lnTo>
                    <a:pt x="51233" y="43400"/>
                  </a:lnTo>
                  <a:lnTo>
                    <a:pt x="51127" y="43466"/>
                  </a:lnTo>
                  <a:lnTo>
                    <a:pt x="51022" y="43519"/>
                  </a:lnTo>
                  <a:lnTo>
                    <a:pt x="50917" y="43558"/>
                  </a:lnTo>
                  <a:lnTo>
                    <a:pt x="50798" y="43585"/>
                  </a:lnTo>
                  <a:lnTo>
                    <a:pt x="50680" y="43598"/>
                  </a:lnTo>
                  <a:lnTo>
                    <a:pt x="50561" y="43611"/>
                  </a:lnTo>
                  <a:lnTo>
                    <a:pt x="50430" y="43598"/>
                  </a:lnTo>
                  <a:lnTo>
                    <a:pt x="50311" y="43585"/>
                  </a:lnTo>
                  <a:lnTo>
                    <a:pt x="50206" y="43558"/>
                  </a:lnTo>
                  <a:lnTo>
                    <a:pt x="50088" y="43519"/>
                  </a:lnTo>
                  <a:lnTo>
                    <a:pt x="49982" y="43466"/>
                  </a:lnTo>
                  <a:lnTo>
                    <a:pt x="49890" y="43400"/>
                  </a:lnTo>
                  <a:lnTo>
                    <a:pt x="49798" y="43335"/>
                  </a:lnTo>
                  <a:lnTo>
                    <a:pt x="49706" y="43256"/>
                  </a:lnTo>
                  <a:lnTo>
                    <a:pt x="49640" y="43177"/>
                  </a:lnTo>
                  <a:lnTo>
                    <a:pt x="49561" y="43084"/>
                  </a:lnTo>
                  <a:lnTo>
                    <a:pt x="49508" y="42979"/>
                  </a:lnTo>
                  <a:lnTo>
                    <a:pt x="49456" y="42874"/>
                  </a:lnTo>
                  <a:lnTo>
                    <a:pt x="49416" y="42769"/>
                  </a:lnTo>
                  <a:lnTo>
                    <a:pt x="49390" y="42650"/>
                  </a:lnTo>
                  <a:lnTo>
                    <a:pt x="49364" y="42532"/>
                  </a:lnTo>
                  <a:lnTo>
                    <a:pt x="49364" y="42413"/>
                  </a:lnTo>
                  <a:lnTo>
                    <a:pt x="49364" y="42295"/>
                  </a:lnTo>
                  <a:lnTo>
                    <a:pt x="49390" y="42176"/>
                  </a:lnTo>
                  <a:lnTo>
                    <a:pt x="49416" y="42058"/>
                  </a:lnTo>
                  <a:lnTo>
                    <a:pt x="49456" y="41952"/>
                  </a:lnTo>
                  <a:lnTo>
                    <a:pt x="49508" y="41847"/>
                  </a:lnTo>
                  <a:lnTo>
                    <a:pt x="49561" y="41742"/>
                  </a:lnTo>
                  <a:lnTo>
                    <a:pt x="49640" y="41650"/>
                  </a:lnTo>
                  <a:lnTo>
                    <a:pt x="49706" y="41571"/>
                  </a:lnTo>
                  <a:lnTo>
                    <a:pt x="49798" y="41492"/>
                  </a:lnTo>
                  <a:lnTo>
                    <a:pt x="49890" y="41426"/>
                  </a:lnTo>
                  <a:lnTo>
                    <a:pt x="49982" y="41360"/>
                  </a:lnTo>
                  <a:lnTo>
                    <a:pt x="50088" y="41307"/>
                  </a:lnTo>
                  <a:lnTo>
                    <a:pt x="50206" y="41268"/>
                  </a:lnTo>
                  <a:lnTo>
                    <a:pt x="50311" y="41242"/>
                  </a:lnTo>
                  <a:lnTo>
                    <a:pt x="50430" y="41215"/>
                  </a:lnTo>
                  <a:close/>
                  <a:moveTo>
                    <a:pt x="0" y="0"/>
                  </a:moveTo>
                  <a:lnTo>
                    <a:pt x="0" y="15112"/>
                  </a:lnTo>
                  <a:lnTo>
                    <a:pt x="1185" y="15112"/>
                  </a:lnTo>
                  <a:lnTo>
                    <a:pt x="1185" y="1185"/>
                  </a:lnTo>
                  <a:lnTo>
                    <a:pt x="31251" y="1185"/>
                  </a:lnTo>
                  <a:lnTo>
                    <a:pt x="31251" y="24629"/>
                  </a:lnTo>
                  <a:lnTo>
                    <a:pt x="48271" y="41781"/>
                  </a:lnTo>
                  <a:lnTo>
                    <a:pt x="48231" y="41939"/>
                  </a:lnTo>
                  <a:lnTo>
                    <a:pt x="48205" y="42084"/>
                  </a:lnTo>
                  <a:lnTo>
                    <a:pt x="48179" y="42255"/>
                  </a:lnTo>
                  <a:lnTo>
                    <a:pt x="48179" y="42413"/>
                  </a:lnTo>
                  <a:lnTo>
                    <a:pt x="48192" y="42650"/>
                  </a:lnTo>
                  <a:lnTo>
                    <a:pt x="48231" y="42887"/>
                  </a:lnTo>
                  <a:lnTo>
                    <a:pt x="48284" y="43124"/>
                  </a:lnTo>
                  <a:lnTo>
                    <a:pt x="48363" y="43335"/>
                  </a:lnTo>
                  <a:lnTo>
                    <a:pt x="48468" y="43545"/>
                  </a:lnTo>
                  <a:lnTo>
                    <a:pt x="48587" y="43743"/>
                  </a:lnTo>
                  <a:lnTo>
                    <a:pt x="48719" y="43927"/>
                  </a:lnTo>
                  <a:lnTo>
                    <a:pt x="48876" y="44098"/>
                  </a:lnTo>
                  <a:lnTo>
                    <a:pt x="49048" y="44243"/>
                  </a:lnTo>
                  <a:lnTo>
                    <a:pt x="49232" y="44388"/>
                  </a:lnTo>
                  <a:lnTo>
                    <a:pt x="49429" y="44506"/>
                  </a:lnTo>
                  <a:lnTo>
                    <a:pt x="49627" y="44598"/>
                  </a:lnTo>
                  <a:lnTo>
                    <a:pt x="49851" y="44677"/>
                  </a:lnTo>
                  <a:lnTo>
                    <a:pt x="50074" y="44743"/>
                  </a:lnTo>
                  <a:lnTo>
                    <a:pt x="50311" y="44783"/>
                  </a:lnTo>
                  <a:lnTo>
                    <a:pt x="50561" y="44796"/>
                  </a:lnTo>
                  <a:lnTo>
                    <a:pt x="50798" y="44783"/>
                  </a:lnTo>
                  <a:lnTo>
                    <a:pt x="51035" y="44743"/>
                  </a:lnTo>
                  <a:lnTo>
                    <a:pt x="51259" y="44677"/>
                  </a:lnTo>
                  <a:lnTo>
                    <a:pt x="51483" y="44598"/>
                  </a:lnTo>
                  <a:lnTo>
                    <a:pt x="51693" y="44506"/>
                  </a:lnTo>
                  <a:lnTo>
                    <a:pt x="51891" y="44388"/>
                  </a:lnTo>
                  <a:lnTo>
                    <a:pt x="52075" y="44243"/>
                  </a:lnTo>
                  <a:lnTo>
                    <a:pt x="52233" y="44098"/>
                  </a:lnTo>
                  <a:lnTo>
                    <a:pt x="52391" y="43927"/>
                  </a:lnTo>
                  <a:lnTo>
                    <a:pt x="52523" y="43743"/>
                  </a:lnTo>
                  <a:lnTo>
                    <a:pt x="52654" y="43545"/>
                  </a:lnTo>
                  <a:lnTo>
                    <a:pt x="52747" y="43335"/>
                  </a:lnTo>
                  <a:lnTo>
                    <a:pt x="52826" y="43124"/>
                  </a:lnTo>
                  <a:lnTo>
                    <a:pt x="52891" y="42887"/>
                  </a:lnTo>
                  <a:lnTo>
                    <a:pt x="52918" y="42650"/>
                  </a:lnTo>
                  <a:lnTo>
                    <a:pt x="52931" y="42413"/>
                  </a:lnTo>
                  <a:lnTo>
                    <a:pt x="52918" y="42163"/>
                  </a:lnTo>
                  <a:lnTo>
                    <a:pt x="52891" y="41939"/>
                  </a:lnTo>
                  <a:lnTo>
                    <a:pt x="52826" y="41702"/>
                  </a:lnTo>
                  <a:lnTo>
                    <a:pt x="52747" y="41492"/>
                  </a:lnTo>
                  <a:lnTo>
                    <a:pt x="52654" y="41281"/>
                  </a:lnTo>
                  <a:lnTo>
                    <a:pt x="52523" y="41084"/>
                  </a:lnTo>
                  <a:lnTo>
                    <a:pt x="52391" y="40899"/>
                  </a:lnTo>
                  <a:lnTo>
                    <a:pt x="52233" y="40728"/>
                  </a:lnTo>
                  <a:lnTo>
                    <a:pt x="52075" y="40583"/>
                  </a:lnTo>
                  <a:lnTo>
                    <a:pt x="51891" y="40439"/>
                  </a:lnTo>
                  <a:lnTo>
                    <a:pt x="51693" y="40320"/>
                  </a:lnTo>
                  <a:lnTo>
                    <a:pt x="51483" y="40215"/>
                  </a:lnTo>
                  <a:lnTo>
                    <a:pt x="51259" y="40136"/>
                  </a:lnTo>
                  <a:lnTo>
                    <a:pt x="51035" y="40083"/>
                  </a:lnTo>
                  <a:lnTo>
                    <a:pt x="50798" y="40044"/>
                  </a:lnTo>
                  <a:lnTo>
                    <a:pt x="50561" y="40030"/>
                  </a:lnTo>
                  <a:lnTo>
                    <a:pt x="50311" y="40044"/>
                  </a:lnTo>
                  <a:lnTo>
                    <a:pt x="50074" y="40083"/>
                  </a:lnTo>
                  <a:lnTo>
                    <a:pt x="49851" y="40136"/>
                  </a:lnTo>
                  <a:lnTo>
                    <a:pt x="49640" y="40215"/>
                  </a:lnTo>
                  <a:lnTo>
                    <a:pt x="49429" y="40320"/>
                  </a:lnTo>
                  <a:lnTo>
                    <a:pt x="49232" y="40439"/>
                  </a:lnTo>
                  <a:lnTo>
                    <a:pt x="49048" y="40570"/>
                  </a:lnTo>
                  <a:lnTo>
                    <a:pt x="48876" y="40728"/>
                  </a:lnTo>
                  <a:lnTo>
                    <a:pt x="32422" y="24142"/>
                  </a:lnTo>
                  <a:lnTo>
                    <a:pt x="324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5449825" y="2297550"/>
              <a:ext cx="1133725" cy="441650"/>
            </a:xfrm>
            <a:custGeom>
              <a:avLst/>
              <a:gdLst/>
              <a:ahLst/>
              <a:cxnLst/>
              <a:rect l="l" t="t" r="r" b="b"/>
              <a:pathLst>
                <a:path w="45349" h="17666" extrusionOk="0">
                  <a:moveTo>
                    <a:pt x="42966" y="1185"/>
                  </a:moveTo>
                  <a:lnTo>
                    <a:pt x="43085" y="1198"/>
                  </a:lnTo>
                  <a:lnTo>
                    <a:pt x="43203" y="1211"/>
                  </a:lnTo>
                  <a:lnTo>
                    <a:pt x="43322" y="1238"/>
                  </a:lnTo>
                  <a:lnTo>
                    <a:pt x="43427" y="1277"/>
                  </a:lnTo>
                  <a:lnTo>
                    <a:pt x="43532" y="1330"/>
                  </a:lnTo>
                  <a:lnTo>
                    <a:pt x="43638" y="1396"/>
                  </a:lnTo>
                  <a:lnTo>
                    <a:pt x="43730" y="1461"/>
                  </a:lnTo>
                  <a:lnTo>
                    <a:pt x="43809" y="1540"/>
                  </a:lnTo>
                  <a:lnTo>
                    <a:pt x="43888" y="1619"/>
                  </a:lnTo>
                  <a:lnTo>
                    <a:pt x="43954" y="1712"/>
                  </a:lnTo>
                  <a:lnTo>
                    <a:pt x="44019" y="1817"/>
                  </a:lnTo>
                  <a:lnTo>
                    <a:pt x="44072" y="1922"/>
                  </a:lnTo>
                  <a:lnTo>
                    <a:pt x="44111" y="2027"/>
                  </a:lnTo>
                  <a:lnTo>
                    <a:pt x="44138" y="2146"/>
                  </a:lnTo>
                  <a:lnTo>
                    <a:pt x="44151" y="2264"/>
                  </a:lnTo>
                  <a:lnTo>
                    <a:pt x="44164" y="2383"/>
                  </a:lnTo>
                  <a:lnTo>
                    <a:pt x="44151" y="2501"/>
                  </a:lnTo>
                  <a:lnTo>
                    <a:pt x="44138" y="2620"/>
                  </a:lnTo>
                  <a:lnTo>
                    <a:pt x="44111" y="2738"/>
                  </a:lnTo>
                  <a:lnTo>
                    <a:pt x="44072" y="2857"/>
                  </a:lnTo>
                  <a:lnTo>
                    <a:pt x="44019" y="2962"/>
                  </a:lnTo>
                  <a:lnTo>
                    <a:pt x="43954" y="3054"/>
                  </a:lnTo>
                  <a:lnTo>
                    <a:pt x="43888" y="3146"/>
                  </a:lnTo>
                  <a:lnTo>
                    <a:pt x="43809" y="3225"/>
                  </a:lnTo>
                  <a:lnTo>
                    <a:pt x="43730" y="3304"/>
                  </a:lnTo>
                  <a:lnTo>
                    <a:pt x="43638" y="3383"/>
                  </a:lnTo>
                  <a:lnTo>
                    <a:pt x="43532" y="3436"/>
                  </a:lnTo>
                  <a:lnTo>
                    <a:pt x="43427" y="3489"/>
                  </a:lnTo>
                  <a:lnTo>
                    <a:pt x="43322" y="3528"/>
                  </a:lnTo>
                  <a:lnTo>
                    <a:pt x="43203" y="3554"/>
                  </a:lnTo>
                  <a:lnTo>
                    <a:pt x="43085" y="3581"/>
                  </a:lnTo>
                  <a:lnTo>
                    <a:pt x="42848" y="3581"/>
                  </a:lnTo>
                  <a:lnTo>
                    <a:pt x="42729" y="3554"/>
                  </a:lnTo>
                  <a:lnTo>
                    <a:pt x="42611" y="3528"/>
                  </a:lnTo>
                  <a:lnTo>
                    <a:pt x="42506" y="3489"/>
                  </a:lnTo>
                  <a:lnTo>
                    <a:pt x="42400" y="3436"/>
                  </a:lnTo>
                  <a:lnTo>
                    <a:pt x="42295" y="3383"/>
                  </a:lnTo>
                  <a:lnTo>
                    <a:pt x="42203" y="3304"/>
                  </a:lnTo>
                  <a:lnTo>
                    <a:pt x="42124" y="3225"/>
                  </a:lnTo>
                  <a:lnTo>
                    <a:pt x="42045" y="3146"/>
                  </a:lnTo>
                  <a:lnTo>
                    <a:pt x="41979" y="3054"/>
                  </a:lnTo>
                  <a:lnTo>
                    <a:pt x="41913" y="2962"/>
                  </a:lnTo>
                  <a:lnTo>
                    <a:pt x="41861" y="2857"/>
                  </a:lnTo>
                  <a:lnTo>
                    <a:pt x="41821" y="2738"/>
                  </a:lnTo>
                  <a:lnTo>
                    <a:pt x="41795" y="2620"/>
                  </a:lnTo>
                  <a:lnTo>
                    <a:pt x="41768" y="2501"/>
                  </a:lnTo>
                  <a:lnTo>
                    <a:pt x="41768" y="2383"/>
                  </a:lnTo>
                  <a:lnTo>
                    <a:pt x="41768" y="2264"/>
                  </a:lnTo>
                  <a:lnTo>
                    <a:pt x="41795" y="2146"/>
                  </a:lnTo>
                  <a:lnTo>
                    <a:pt x="41821" y="2027"/>
                  </a:lnTo>
                  <a:lnTo>
                    <a:pt x="41861" y="1922"/>
                  </a:lnTo>
                  <a:lnTo>
                    <a:pt x="41913" y="1817"/>
                  </a:lnTo>
                  <a:lnTo>
                    <a:pt x="41979" y="1712"/>
                  </a:lnTo>
                  <a:lnTo>
                    <a:pt x="42045" y="1619"/>
                  </a:lnTo>
                  <a:lnTo>
                    <a:pt x="42124" y="1540"/>
                  </a:lnTo>
                  <a:lnTo>
                    <a:pt x="42203" y="1461"/>
                  </a:lnTo>
                  <a:lnTo>
                    <a:pt x="42295" y="1396"/>
                  </a:lnTo>
                  <a:lnTo>
                    <a:pt x="42400" y="1330"/>
                  </a:lnTo>
                  <a:lnTo>
                    <a:pt x="42506" y="1277"/>
                  </a:lnTo>
                  <a:lnTo>
                    <a:pt x="42611" y="1238"/>
                  </a:lnTo>
                  <a:lnTo>
                    <a:pt x="42729" y="1211"/>
                  </a:lnTo>
                  <a:lnTo>
                    <a:pt x="42848" y="1198"/>
                  </a:lnTo>
                  <a:lnTo>
                    <a:pt x="42966" y="1185"/>
                  </a:lnTo>
                  <a:close/>
                  <a:moveTo>
                    <a:pt x="42966" y="0"/>
                  </a:moveTo>
                  <a:lnTo>
                    <a:pt x="42756" y="13"/>
                  </a:lnTo>
                  <a:lnTo>
                    <a:pt x="42558" y="40"/>
                  </a:lnTo>
                  <a:lnTo>
                    <a:pt x="42361" y="79"/>
                  </a:lnTo>
                  <a:lnTo>
                    <a:pt x="42176" y="145"/>
                  </a:lnTo>
                  <a:lnTo>
                    <a:pt x="41992" y="211"/>
                  </a:lnTo>
                  <a:lnTo>
                    <a:pt x="41821" y="303"/>
                  </a:lnTo>
                  <a:lnTo>
                    <a:pt x="41650" y="408"/>
                  </a:lnTo>
                  <a:lnTo>
                    <a:pt x="41492" y="514"/>
                  </a:lnTo>
                  <a:lnTo>
                    <a:pt x="41347" y="645"/>
                  </a:lnTo>
                  <a:lnTo>
                    <a:pt x="41216" y="777"/>
                  </a:lnTo>
                  <a:lnTo>
                    <a:pt x="41084" y="922"/>
                  </a:lnTo>
                  <a:lnTo>
                    <a:pt x="40979" y="1080"/>
                  </a:lnTo>
                  <a:lnTo>
                    <a:pt x="40873" y="1251"/>
                  </a:lnTo>
                  <a:lnTo>
                    <a:pt x="40794" y="1422"/>
                  </a:lnTo>
                  <a:lnTo>
                    <a:pt x="40715" y="1606"/>
                  </a:lnTo>
                  <a:lnTo>
                    <a:pt x="40663" y="1791"/>
                  </a:lnTo>
                  <a:lnTo>
                    <a:pt x="1" y="1791"/>
                  </a:lnTo>
                  <a:lnTo>
                    <a:pt x="1" y="17666"/>
                  </a:lnTo>
                  <a:lnTo>
                    <a:pt x="1185" y="17666"/>
                  </a:lnTo>
                  <a:lnTo>
                    <a:pt x="1185" y="2975"/>
                  </a:lnTo>
                  <a:lnTo>
                    <a:pt x="40663" y="2975"/>
                  </a:lnTo>
                  <a:lnTo>
                    <a:pt x="40715" y="3160"/>
                  </a:lnTo>
                  <a:lnTo>
                    <a:pt x="40794" y="3344"/>
                  </a:lnTo>
                  <a:lnTo>
                    <a:pt x="40873" y="3528"/>
                  </a:lnTo>
                  <a:lnTo>
                    <a:pt x="40979" y="3686"/>
                  </a:lnTo>
                  <a:lnTo>
                    <a:pt x="41084" y="3844"/>
                  </a:lnTo>
                  <a:lnTo>
                    <a:pt x="41216" y="3989"/>
                  </a:lnTo>
                  <a:lnTo>
                    <a:pt x="41347" y="4134"/>
                  </a:lnTo>
                  <a:lnTo>
                    <a:pt x="41492" y="4252"/>
                  </a:lnTo>
                  <a:lnTo>
                    <a:pt x="41650" y="4371"/>
                  </a:lnTo>
                  <a:lnTo>
                    <a:pt x="41821" y="4463"/>
                  </a:lnTo>
                  <a:lnTo>
                    <a:pt x="41992" y="4555"/>
                  </a:lnTo>
                  <a:lnTo>
                    <a:pt x="42176" y="4634"/>
                  </a:lnTo>
                  <a:lnTo>
                    <a:pt x="42361" y="4686"/>
                  </a:lnTo>
                  <a:lnTo>
                    <a:pt x="42558" y="4726"/>
                  </a:lnTo>
                  <a:lnTo>
                    <a:pt x="42756" y="4752"/>
                  </a:lnTo>
                  <a:lnTo>
                    <a:pt x="42966" y="4765"/>
                  </a:lnTo>
                  <a:lnTo>
                    <a:pt x="43203" y="4752"/>
                  </a:lnTo>
                  <a:lnTo>
                    <a:pt x="43440" y="4713"/>
                  </a:lnTo>
                  <a:lnTo>
                    <a:pt x="43677" y="4660"/>
                  </a:lnTo>
                  <a:lnTo>
                    <a:pt x="43888" y="4581"/>
                  </a:lnTo>
                  <a:lnTo>
                    <a:pt x="44098" y="4476"/>
                  </a:lnTo>
                  <a:lnTo>
                    <a:pt x="44296" y="4357"/>
                  </a:lnTo>
                  <a:lnTo>
                    <a:pt x="44480" y="4226"/>
                  </a:lnTo>
                  <a:lnTo>
                    <a:pt x="44651" y="4068"/>
                  </a:lnTo>
                  <a:lnTo>
                    <a:pt x="44796" y="3897"/>
                  </a:lnTo>
                  <a:lnTo>
                    <a:pt x="44941" y="3712"/>
                  </a:lnTo>
                  <a:lnTo>
                    <a:pt x="45059" y="3515"/>
                  </a:lnTo>
                  <a:lnTo>
                    <a:pt x="45151" y="3304"/>
                  </a:lnTo>
                  <a:lnTo>
                    <a:pt x="45230" y="3094"/>
                  </a:lnTo>
                  <a:lnTo>
                    <a:pt x="45296" y="2870"/>
                  </a:lnTo>
                  <a:lnTo>
                    <a:pt x="45336" y="2633"/>
                  </a:lnTo>
                  <a:lnTo>
                    <a:pt x="45349" y="2383"/>
                  </a:lnTo>
                  <a:lnTo>
                    <a:pt x="45336" y="2146"/>
                  </a:lnTo>
                  <a:lnTo>
                    <a:pt x="45296" y="1909"/>
                  </a:lnTo>
                  <a:lnTo>
                    <a:pt x="45230" y="1685"/>
                  </a:lnTo>
                  <a:lnTo>
                    <a:pt x="45151" y="1461"/>
                  </a:lnTo>
                  <a:lnTo>
                    <a:pt x="45059" y="1251"/>
                  </a:lnTo>
                  <a:lnTo>
                    <a:pt x="44941" y="1053"/>
                  </a:lnTo>
                  <a:lnTo>
                    <a:pt x="44796" y="869"/>
                  </a:lnTo>
                  <a:lnTo>
                    <a:pt x="44651" y="698"/>
                  </a:lnTo>
                  <a:lnTo>
                    <a:pt x="44480" y="553"/>
                  </a:lnTo>
                  <a:lnTo>
                    <a:pt x="44296" y="408"/>
                  </a:lnTo>
                  <a:lnTo>
                    <a:pt x="44098" y="290"/>
                  </a:lnTo>
                  <a:lnTo>
                    <a:pt x="43888" y="198"/>
                  </a:lnTo>
                  <a:lnTo>
                    <a:pt x="43677" y="119"/>
                  </a:lnTo>
                  <a:lnTo>
                    <a:pt x="43440" y="53"/>
                  </a:lnTo>
                  <a:lnTo>
                    <a:pt x="43203" y="13"/>
                  </a:lnTo>
                  <a:lnTo>
                    <a:pt x="4296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5057875" y="1888150"/>
              <a:ext cx="1240025" cy="393300"/>
            </a:xfrm>
            <a:custGeom>
              <a:avLst/>
              <a:gdLst/>
              <a:ahLst/>
              <a:cxnLst/>
              <a:rect l="l" t="t" r="r" b="b"/>
              <a:pathLst>
                <a:path w="49601" h="15732" extrusionOk="0">
                  <a:moveTo>
                    <a:pt x="47350" y="12151"/>
                  </a:moveTo>
                  <a:lnTo>
                    <a:pt x="47468" y="12177"/>
                  </a:lnTo>
                  <a:lnTo>
                    <a:pt x="47574" y="12203"/>
                  </a:lnTo>
                  <a:lnTo>
                    <a:pt x="47692" y="12243"/>
                  </a:lnTo>
                  <a:lnTo>
                    <a:pt x="47798" y="12296"/>
                  </a:lnTo>
                  <a:lnTo>
                    <a:pt x="47890" y="12361"/>
                  </a:lnTo>
                  <a:lnTo>
                    <a:pt x="47982" y="12427"/>
                  </a:lnTo>
                  <a:lnTo>
                    <a:pt x="48074" y="12506"/>
                  </a:lnTo>
                  <a:lnTo>
                    <a:pt x="48140" y="12585"/>
                  </a:lnTo>
                  <a:lnTo>
                    <a:pt x="48219" y="12677"/>
                  </a:lnTo>
                  <a:lnTo>
                    <a:pt x="48271" y="12783"/>
                  </a:lnTo>
                  <a:lnTo>
                    <a:pt x="48324" y="12888"/>
                  </a:lnTo>
                  <a:lnTo>
                    <a:pt x="48364" y="12993"/>
                  </a:lnTo>
                  <a:lnTo>
                    <a:pt x="48390" y="13112"/>
                  </a:lnTo>
                  <a:lnTo>
                    <a:pt x="48416" y="13230"/>
                  </a:lnTo>
                  <a:lnTo>
                    <a:pt x="48416" y="13349"/>
                  </a:lnTo>
                  <a:lnTo>
                    <a:pt x="48416" y="13467"/>
                  </a:lnTo>
                  <a:lnTo>
                    <a:pt x="48390" y="13586"/>
                  </a:lnTo>
                  <a:lnTo>
                    <a:pt x="48364" y="13704"/>
                  </a:lnTo>
                  <a:lnTo>
                    <a:pt x="48324" y="13809"/>
                  </a:lnTo>
                  <a:lnTo>
                    <a:pt x="48271" y="13915"/>
                  </a:lnTo>
                  <a:lnTo>
                    <a:pt x="48219" y="14020"/>
                  </a:lnTo>
                  <a:lnTo>
                    <a:pt x="48140" y="14112"/>
                  </a:lnTo>
                  <a:lnTo>
                    <a:pt x="48074" y="14191"/>
                  </a:lnTo>
                  <a:lnTo>
                    <a:pt x="47982" y="14270"/>
                  </a:lnTo>
                  <a:lnTo>
                    <a:pt x="47890" y="14336"/>
                  </a:lnTo>
                  <a:lnTo>
                    <a:pt x="47798" y="14402"/>
                  </a:lnTo>
                  <a:lnTo>
                    <a:pt x="47692" y="14454"/>
                  </a:lnTo>
                  <a:lnTo>
                    <a:pt x="47574" y="14494"/>
                  </a:lnTo>
                  <a:lnTo>
                    <a:pt x="47468" y="14520"/>
                  </a:lnTo>
                  <a:lnTo>
                    <a:pt x="47350" y="14533"/>
                  </a:lnTo>
                  <a:lnTo>
                    <a:pt x="47218" y="14547"/>
                  </a:lnTo>
                  <a:lnTo>
                    <a:pt x="47100" y="14533"/>
                  </a:lnTo>
                  <a:lnTo>
                    <a:pt x="46981" y="14520"/>
                  </a:lnTo>
                  <a:lnTo>
                    <a:pt x="46863" y="14494"/>
                  </a:lnTo>
                  <a:lnTo>
                    <a:pt x="46758" y="14454"/>
                  </a:lnTo>
                  <a:lnTo>
                    <a:pt x="46652" y="14402"/>
                  </a:lnTo>
                  <a:lnTo>
                    <a:pt x="46547" y="14336"/>
                  </a:lnTo>
                  <a:lnTo>
                    <a:pt x="46455" y="14270"/>
                  </a:lnTo>
                  <a:lnTo>
                    <a:pt x="46376" y="14191"/>
                  </a:lnTo>
                  <a:lnTo>
                    <a:pt x="46297" y="14112"/>
                  </a:lnTo>
                  <a:lnTo>
                    <a:pt x="46231" y="14020"/>
                  </a:lnTo>
                  <a:lnTo>
                    <a:pt x="46165" y="13915"/>
                  </a:lnTo>
                  <a:lnTo>
                    <a:pt x="46113" y="13809"/>
                  </a:lnTo>
                  <a:lnTo>
                    <a:pt x="46073" y="13704"/>
                  </a:lnTo>
                  <a:lnTo>
                    <a:pt x="46047" y="13586"/>
                  </a:lnTo>
                  <a:lnTo>
                    <a:pt x="46034" y="13467"/>
                  </a:lnTo>
                  <a:lnTo>
                    <a:pt x="46020" y="13349"/>
                  </a:lnTo>
                  <a:lnTo>
                    <a:pt x="46034" y="13230"/>
                  </a:lnTo>
                  <a:lnTo>
                    <a:pt x="46047" y="13112"/>
                  </a:lnTo>
                  <a:lnTo>
                    <a:pt x="46073" y="12993"/>
                  </a:lnTo>
                  <a:lnTo>
                    <a:pt x="46113" y="12888"/>
                  </a:lnTo>
                  <a:lnTo>
                    <a:pt x="46165" y="12783"/>
                  </a:lnTo>
                  <a:lnTo>
                    <a:pt x="46231" y="12677"/>
                  </a:lnTo>
                  <a:lnTo>
                    <a:pt x="46297" y="12585"/>
                  </a:lnTo>
                  <a:lnTo>
                    <a:pt x="46376" y="12506"/>
                  </a:lnTo>
                  <a:lnTo>
                    <a:pt x="46455" y="12427"/>
                  </a:lnTo>
                  <a:lnTo>
                    <a:pt x="46547" y="12361"/>
                  </a:lnTo>
                  <a:lnTo>
                    <a:pt x="46652" y="12296"/>
                  </a:lnTo>
                  <a:lnTo>
                    <a:pt x="46758" y="12243"/>
                  </a:lnTo>
                  <a:lnTo>
                    <a:pt x="46863" y="12203"/>
                  </a:lnTo>
                  <a:lnTo>
                    <a:pt x="46981" y="12177"/>
                  </a:lnTo>
                  <a:lnTo>
                    <a:pt x="47100" y="12151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2506" y="1186"/>
                  </a:lnTo>
                  <a:lnTo>
                    <a:pt x="12506" y="14678"/>
                  </a:lnTo>
                  <a:lnTo>
                    <a:pt x="45244" y="14678"/>
                  </a:lnTo>
                  <a:lnTo>
                    <a:pt x="45336" y="14797"/>
                  </a:lnTo>
                  <a:lnTo>
                    <a:pt x="45428" y="14902"/>
                  </a:lnTo>
                  <a:lnTo>
                    <a:pt x="45520" y="15007"/>
                  </a:lnTo>
                  <a:lnTo>
                    <a:pt x="45626" y="15113"/>
                  </a:lnTo>
                  <a:lnTo>
                    <a:pt x="45731" y="15205"/>
                  </a:lnTo>
                  <a:lnTo>
                    <a:pt x="45849" y="15284"/>
                  </a:lnTo>
                  <a:lnTo>
                    <a:pt x="45968" y="15363"/>
                  </a:lnTo>
                  <a:lnTo>
                    <a:pt x="46086" y="15442"/>
                  </a:lnTo>
                  <a:lnTo>
                    <a:pt x="46218" y="15507"/>
                  </a:lnTo>
                  <a:lnTo>
                    <a:pt x="46350" y="15560"/>
                  </a:lnTo>
                  <a:lnTo>
                    <a:pt x="46481" y="15613"/>
                  </a:lnTo>
                  <a:lnTo>
                    <a:pt x="46626" y="15652"/>
                  </a:lnTo>
                  <a:lnTo>
                    <a:pt x="46771" y="15679"/>
                  </a:lnTo>
                  <a:lnTo>
                    <a:pt x="46916" y="15705"/>
                  </a:lnTo>
                  <a:lnTo>
                    <a:pt x="47074" y="15718"/>
                  </a:lnTo>
                  <a:lnTo>
                    <a:pt x="47218" y="15731"/>
                  </a:lnTo>
                  <a:lnTo>
                    <a:pt x="47468" y="15718"/>
                  </a:lnTo>
                  <a:lnTo>
                    <a:pt x="47705" y="15679"/>
                  </a:lnTo>
                  <a:lnTo>
                    <a:pt x="47929" y="15613"/>
                  </a:lnTo>
                  <a:lnTo>
                    <a:pt x="48153" y="15534"/>
                  </a:lnTo>
                  <a:lnTo>
                    <a:pt x="48350" y="15442"/>
                  </a:lnTo>
                  <a:lnTo>
                    <a:pt x="48548" y="15323"/>
                  </a:lnTo>
                  <a:lnTo>
                    <a:pt x="48732" y="15178"/>
                  </a:lnTo>
                  <a:lnTo>
                    <a:pt x="48903" y="15034"/>
                  </a:lnTo>
                  <a:lnTo>
                    <a:pt x="49061" y="14862"/>
                  </a:lnTo>
                  <a:lnTo>
                    <a:pt x="49193" y="14678"/>
                  </a:lnTo>
                  <a:lnTo>
                    <a:pt x="49311" y="14481"/>
                  </a:lnTo>
                  <a:lnTo>
                    <a:pt x="49417" y="14270"/>
                  </a:lnTo>
                  <a:lnTo>
                    <a:pt x="49496" y="14060"/>
                  </a:lnTo>
                  <a:lnTo>
                    <a:pt x="49548" y="13823"/>
                  </a:lnTo>
                  <a:lnTo>
                    <a:pt x="49588" y="13586"/>
                  </a:lnTo>
                  <a:lnTo>
                    <a:pt x="49601" y="13349"/>
                  </a:lnTo>
                  <a:lnTo>
                    <a:pt x="49588" y="13099"/>
                  </a:lnTo>
                  <a:lnTo>
                    <a:pt x="49548" y="12875"/>
                  </a:lnTo>
                  <a:lnTo>
                    <a:pt x="49496" y="12638"/>
                  </a:lnTo>
                  <a:lnTo>
                    <a:pt x="49417" y="12427"/>
                  </a:lnTo>
                  <a:lnTo>
                    <a:pt x="49311" y="12217"/>
                  </a:lnTo>
                  <a:lnTo>
                    <a:pt x="49193" y="12019"/>
                  </a:lnTo>
                  <a:lnTo>
                    <a:pt x="49061" y="11835"/>
                  </a:lnTo>
                  <a:lnTo>
                    <a:pt x="48903" y="11664"/>
                  </a:lnTo>
                  <a:lnTo>
                    <a:pt x="48732" y="11519"/>
                  </a:lnTo>
                  <a:lnTo>
                    <a:pt x="48548" y="11374"/>
                  </a:lnTo>
                  <a:lnTo>
                    <a:pt x="48350" y="11256"/>
                  </a:lnTo>
                  <a:lnTo>
                    <a:pt x="48153" y="11150"/>
                  </a:lnTo>
                  <a:lnTo>
                    <a:pt x="47929" y="11071"/>
                  </a:lnTo>
                  <a:lnTo>
                    <a:pt x="47705" y="11019"/>
                  </a:lnTo>
                  <a:lnTo>
                    <a:pt x="47468" y="10979"/>
                  </a:lnTo>
                  <a:lnTo>
                    <a:pt x="47218" y="10966"/>
                  </a:lnTo>
                  <a:lnTo>
                    <a:pt x="46981" y="10979"/>
                  </a:lnTo>
                  <a:lnTo>
                    <a:pt x="46744" y="11019"/>
                  </a:lnTo>
                  <a:lnTo>
                    <a:pt x="46521" y="11071"/>
                  </a:lnTo>
                  <a:lnTo>
                    <a:pt x="46297" y="11150"/>
                  </a:lnTo>
                  <a:lnTo>
                    <a:pt x="46086" y="11256"/>
                  </a:lnTo>
                  <a:lnTo>
                    <a:pt x="45889" y="11374"/>
                  </a:lnTo>
                  <a:lnTo>
                    <a:pt x="45705" y="11519"/>
                  </a:lnTo>
                  <a:lnTo>
                    <a:pt x="45547" y="11664"/>
                  </a:lnTo>
                  <a:lnTo>
                    <a:pt x="45389" y="11835"/>
                  </a:lnTo>
                  <a:lnTo>
                    <a:pt x="45244" y="12019"/>
                  </a:lnTo>
                  <a:lnTo>
                    <a:pt x="45125" y="12217"/>
                  </a:lnTo>
                  <a:lnTo>
                    <a:pt x="45033" y="12427"/>
                  </a:lnTo>
                  <a:lnTo>
                    <a:pt x="44954" y="12638"/>
                  </a:lnTo>
                  <a:lnTo>
                    <a:pt x="44888" y="12875"/>
                  </a:lnTo>
                  <a:lnTo>
                    <a:pt x="44862" y="13099"/>
                  </a:lnTo>
                  <a:lnTo>
                    <a:pt x="44849" y="13349"/>
                  </a:lnTo>
                  <a:lnTo>
                    <a:pt x="44849" y="13493"/>
                  </a:lnTo>
                  <a:lnTo>
                    <a:pt x="13691" y="13493"/>
                  </a:lnTo>
                  <a:lnTo>
                    <a:pt x="136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2061550" y="2207050"/>
              <a:ext cx="909950" cy="477200"/>
            </a:xfrm>
            <a:custGeom>
              <a:avLst/>
              <a:gdLst/>
              <a:ahLst/>
              <a:cxnLst/>
              <a:rect l="l" t="t" r="r" b="b"/>
              <a:pathLst>
                <a:path w="36398" h="19088" extrusionOk="0">
                  <a:moveTo>
                    <a:pt x="34607" y="15665"/>
                  </a:moveTo>
                  <a:lnTo>
                    <a:pt x="34739" y="15744"/>
                  </a:lnTo>
                  <a:lnTo>
                    <a:pt x="34857" y="15849"/>
                  </a:lnTo>
                  <a:lnTo>
                    <a:pt x="34963" y="15968"/>
                  </a:lnTo>
                  <a:lnTo>
                    <a:pt x="35055" y="16099"/>
                  </a:lnTo>
                  <a:lnTo>
                    <a:pt x="35121" y="16231"/>
                  </a:lnTo>
                  <a:lnTo>
                    <a:pt x="35173" y="16376"/>
                  </a:lnTo>
                  <a:lnTo>
                    <a:pt x="35213" y="16534"/>
                  </a:lnTo>
                  <a:lnTo>
                    <a:pt x="35213" y="16705"/>
                  </a:lnTo>
                  <a:lnTo>
                    <a:pt x="35213" y="16823"/>
                  </a:lnTo>
                  <a:lnTo>
                    <a:pt x="35200" y="16942"/>
                  </a:lnTo>
                  <a:lnTo>
                    <a:pt x="35160" y="17060"/>
                  </a:lnTo>
                  <a:lnTo>
                    <a:pt x="35121" y="17166"/>
                  </a:lnTo>
                  <a:lnTo>
                    <a:pt x="35068" y="17271"/>
                  </a:lnTo>
                  <a:lnTo>
                    <a:pt x="35015" y="17376"/>
                  </a:lnTo>
                  <a:lnTo>
                    <a:pt x="34949" y="17468"/>
                  </a:lnTo>
                  <a:lnTo>
                    <a:pt x="34870" y="17547"/>
                  </a:lnTo>
                  <a:lnTo>
                    <a:pt x="34778" y="17626"/>
                  </a:lnTo>
                  <a:lnTo>
                    <a:pt x="34686" y="17692"/>
                  </a:lnTo>
                  <a:lnTo>
                    <a:pt x="34594" y="17758"/>
                  </a:lnTo>
                  <a:lnTo>
                    <a:pt x="34489" y="17811"/>
                  </a:lnTo>
                  <a:lnTo>
                    <a:pt x="34383" y="17850"/>
                  </a:lnTo>
                  <a:lnTo>
                    <a:pt x="34265" y="17876"/>
                  </a:lnTo>
                  <a:lnTo>
                    <a:pt x="34146" y="17890"/>
                  </a:lnTo>
                  <a:lnTo>
                    <a:pt x="34028" y="17903"/>
                  </a:lnTo>
                  <a:lnTo>
                    <a:pt x="33896" y="17890"/>
                  </a:lnTo>
                  <a:lnTo>
                    <a:pt x="33778" y="17876"/>
                  </a:lnTo>
                  <a:lnTo>
                    <a:pt x="33659" y="17850"/>
                  </a:lnTo>
                  <a:lnTo>
                    <a:pt x="33554" y="17811"/>
                  </a:lnTo>
                  <a:lnTo>
                    <a:pt x="33449" y="17758"/>
                  </a:lnTo>
                  <a:lnTo>
                    <a:pt x="33357" y="17692"/>
                  </a:lnTo>
                  <a:lnTo>
                    <a:pt x="33265" y="17626"/>
                  </a:lnTo>
                  <a:lnTo>
                    <a:pt x="33172" y="17547"/>
                  </a:lnTo>
                  <a:lnTo>
                    <a:pt x="33093" y="17468"/>
                  </a:lnTo>
                  <a:lnTo>
                    <a:pt x="33028" y="17376"/>
                  </a:lnTo>
                  <a:lnTo>
                    <a:pt x="32975" y="17271"/>
                  </a:lnTo>
                  <a:lnTo>
                    <a:pt x="32922" y="17166"/>
                  </a:lnTo>
                  <a:lnTo>
                    <a:pt x="32883" y="17060"/>
                  </a:lnTo>
                  <a:lnTo>
                    <a:pt x="32843" y="16942"/>
                  </a:lnTo>
                  <a:lnTo>
                    <a:pt x="32830" y="16823"/>
                  </a:lnTo>
                  <a:lnTo>
                    <a:pt x="32830" y="16705"/>
                  </a:lnTo>
                  <a:lnTo>
                    <a:pt x="32830" y="16534"/>
                  </a:lnTo>
                  <a:lnTo>
                    <a:pt x="32870" y="16376"/>
                  </a:lnTo>
                  <a:lnTo>
                    <a:pt x="32922" y="16231"/>
                  </a:lnTo>
                  <a:lnTo>
                    <a:pt x="32988" y="16099"/>
                  </a:lnTo>
                  <a:lnTo>
                    <a:pt x="33080" y="15968"/>
                  </a:lnTo>
                  <a:lnTo>
                    <a:pt x="33186" y="15849"/>
                  </a:lnTo>
                  <a:lnTo>
                    <a:pt x="33304" y="15744"/>
                  </a:lnTo>
                  <a:lnTo>
                    <a:pt x="33436" y="15665"/>
                  </a:lnTo>
                  <a:lnTo>
                    <a:pt x="33436" y="15836"/>
                  </a:lnTo>
                  <a:lnTo>
                    <a:pt x="34607" y="15836"/>
                  </a:lnTo>
                  <a:lnTo>
                    <a:pt x="34607" y="15665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3436" y="1185"/>
                  </a:lnTo>
                  <a:lnTo>
                    <a:pt x="33436" y="14401"/>
                  </a:lnTo>
                  <a:lnTo>
                    <a:pt x="33238" y="14454"/>
                  </a:lnTo>
                  <a:lnTo>
                    <a:pt x="33054" y="14533"/>
                  </a:lnTo>
                  <a:lnTo>
                    <a:pt x="32883" y="14612"/>
                  </a:lnTo>
                  <a:lnTo>
                    <a:pt x="32725" y="14717"/>
                  </a:lnTo>
                  <a:lnTo>
                    <a:pt x="32567" y="14822"/>
                  </a:lnTo>
                  <a:lnTo>
                    <a:pt x="32409" y="14954"/>
                  </a:lnTo>
                  <a:lnTo>
                    <a:pt x="32277" y="15086"/>
                  </a:lnTo>
                  <a:lnTo>
                    <a:pt x="32146" y="15231"/>
                  </a:lnTo>
                  <a:lnTo>
                    <a:pt x="32040" y="15388"/>
                  </a:lnTo>
                  <a:lnTo>
                    <a:pt x="31935" y="15560"/>
                  </a:lnTo>
                  <a:lnTo>
                    <a:pt x="31856" y="15731"/>
                  </a:lnTo>
                  <a:lnTo>
                    <a:pt x="31777" y="15915"/>
                  </a:lnTo>
                  <a:lnTo>
                    <a:pt x="31724" y="16099"/>
                  </a:lnTo>
                  <a:lnTo>
                    <a:pt x="31672" y="16297"/>
                  </a:lnTo>
                  <a:lnTo>
                    <a:pt x="31645" y="16494"/>
                  </a:lnTo>
                  <a:lnTo>
                    <a:pt x="31645" y="16705"/>
                  </a:lnTo>
                  <a:lnTo>
                    <a:pt x="31659" y="16942"/>
                  </a:lnTo>
                  <a:lnTo>
                    <a:pt x="31685" y="17179"/>
                  </a:lnTo>
                  <a:lnTo>
                    <a:pt x="31751" y="17416"/>
                  </a:lnTo>
                  <a:lnTo>
                    <a:pt x="31830" y="17626"/>
                  </a:lnTo>
                  <a:lnTo>
                    <a:pt x="31935" y="17837"/>
                  </a:lnTo>
                  <a:lnTo>
                    <a:pt x="32053" y="18034"/>
                  </a:lnTo>
                  <a:lnTo>
                    <a:pt x="32185" y="18219"/>
                  </a:lnTo>
                  <a:lnTo>
                    <a:pt x="32343" y="18390"/>
                  </a:lnTo>
                  <a:lnTo>
                    <a:pt x="32514" y="18535"/>
                  </a:lnTo>
                  <a:lnTo>
                    <a:pt x="32699" y="18679"/>
                  </a:lnTo>
                  <a:lnTo>
                    <a:pt x="32883" y="18798"/>
                  </a:lnTo>
                  <a:lnTo>
                    <a:pt x="33093" y="18890"/>
                  </a:lnTo>
                  <a:lnTo>
                    <a:pt x="33317" y="18969"/>
                  </a:lnTo>
                  <a:lnTo>
                    <a:pt x="33541" y="19035"/>
                  </a:lnTo>
                  <a:lnTo>
                    <a:pt x="33778" y="19074"/>
                  </a:lnTo>
                  <a:lnTo>
                    <a:pt x="34028" y="19087"/>
                  </a:lnTo>
                  <a:lnTo>
                    <a:pt x="34265" y="19074"/>
                  </a:lnTo>
                  <a:lnTo>
                    <a:pt x="34502" y="19035"/>
                  </a:lnTo>
                  <a:lnTo>
                    <a:pt x="34726" y="18969"/>
                  </a:lnTo>
                  <a:lnTo>
                    <a:pt x="34949" y="18890"/>
                  </a:lnTo>
                  <a:lnTo>
                    <a:pt x="35160" y="18798"/>
                  </a:lnTo>
                  <a:lnTo>
                    <a:pt x="35344" y="18679"/>
                  </a:lnTo>
                  <a:lnTo>
                    <a:pt x="35529" y="18535"/>
                  </a:lnTo>
                  <a:lnTo>
                    <a:pt x="35700" y="18390"/>
                  </a:lnTo>
                  <a:lnTo>
                    <a:pt x="35858" y="18219"/>
                  </a:lnTo>
                  <a:lnTo>
                    <a:pt x="35989" y="18034"/>
                  </a:lnTo>
                  <a:lnTo>
                    <a:pt x="36108" y="17837"/>
                  </a:lnTo>
                  <a:lnTo>
                    <a:pt x="36213" y="17626"/>
                  </a:lnTo>
                  <a:lnTo>
                    <a:pt x="36292" y="17416"/>
                  </a:lnTo>
                  <a:lnTo>
                    <a:pt x="36358" y="17179"/>
                  </a:lnTo>
                  <a:lnTo>
                    <a:pt x="36384" y="16942"/>
                  </a:lnTo>
                  <a:lnTo>
                    <a:pt x="36397" y="16705"/>
                  </a:lnTo>
                  <a:lnTo>
                    <a:pt x="36397" y="16494"/>
                  </a:lnTo>
                  <a:lnTo>
                    <a:pt x="36371" y="16297"/>
                  </a:lnTo>
                  <a:lnTo>
                    <a:pt x="36318" y="16099"/>
                  </a:lnTo>
                  <a:lnTo>
                    <a:pt x="36266" y="15915"/>
                  </a:lnTo>
                  <a:lnTo>
                    <a:pt x="36187" y="15731"/>
                  </a:lnTo>
                  <a:lnTo>
                    <a:pt x="36108" y="15560"/>
                  </a:lnTo>
                  <a:lnTo>
                    <a:pt x="36003" y="15388"/>
                  </a:lnTo>
                  <a:lnTo>
                    <a:pt x="35897" y="15231"/>
                  </a:lnTo>
                  <a:lnTo>
                    <a:pt x="35766" y="15086"/>
                  </a:lnTo>
                  <a:lnTo>
                    <a:pt x="35634" y="14954"/>
                  </a:lnTo>
                  <a:lnTo>
                    <a:pt x="35476" y="14822"/>
                  </a:lnTo>
                  <a:lnTo>
                    <a:pt x="35331" y="14717"/>
                  </a:lnTo>
                  <a:lnTo>
                    <a:pt x="35160" y="14612"/>
                  </a:lnTo>
                  <a:lnTo>
                    <a:pt x="34989" y="14533"/>
                  </a:lnTo>
                  <a:lnTo>
                    <a:pt x="34805" y="14454"/>
                  </a:lnTo>
                  <a:lnTo>
                    <a:pt x="34607" y="14401"/>
                  </a:lnTo>
                  <a:lnTo>
                    <a:pt x="3460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2015475" y="2312675"/>
              <a:ext cx="804325" cy="371575"/>
            </a:xfrm>
            <a:custGeom>
              <a:avLst/>
              <a:gdLst/>
              <a:ahLst/>
              <a:cxnLst/>
              <a:rect l="l" t="t" r="r" b="b"/>
              <a:pathLst>
                <a:path w="32173" h="14863" extrusionOk="0">
                  <a:moveTo>
                    <a:pt x="29381" y="11348"/>
                  </a:moveTo>
                  <a:lnTo>
                    <a:pt x="29381" y="11664"/>
                  </a:lnTo>
                  <a:lnTo>
                    <a:pt x="30566" y="11664"/>
                  </a:lnTo>
                  <a:lnTo>
                    <a:pt x="30566" y="11572"/>
                  </a:lnTo>
                  <a:lnTo>
                    <a:pt x="30658" y="11651"/>
                  </a:lnTo>
                  <a:lnTo>
                    <a:pt x="30737" y="11756"/>
                  </a:lnTo>
                  <a:lnTo>
                    <a:pt x="30816" y="11861"/>
                  </a:lnTo>
                  <a:lnTo>
                    <a:pt x="30869" y="11966"/>
                  </a:lnTo>
                  <a:lnTo>
                    <a:pt x="30922" y="12085"/>
                  </a:lnTo>
                  <a:lnTo>
                    <a:pt x="30961" y="12217"/>
                  </a:lnTo>
                  <a:lnTo>
                    <a:pt x="30974" y="12348"/>
                  </a:lnTo>
                  <a:lnTo>
                    <a:pt x="30987" y="12480"/>
                  </a:lnTo>
                  <a:lnTo>
                    <a:pt x="30987" y="12598"/>
                  </a:lnTo>
                  <a:lnTo>
                    <a:pt x="30961" y="12717"/>
                  </a:lnTo>
                  <a:lnTo>
                    <a:pt x="30935" y="12835"/>
                  </a:lnTo>
                  <a:lnTo>
                    <a:pt x="30895" y="12941"/>
                  </a:lnTo>
                  <a:lnTo>
                    <a:pt x="30843" y="13046"/>
                  </a:lnTo>
                  <a:lnTo>
                    <a:pt x="30777" y="13151"/>
                  </a:lnTo>
                  <a:lnTo>
                    <a:pt x="30711" y="13243"/>
                  </a:lnTo>
                  <a:lnTo>
                    <a:pt x="30632" y="13322"/>
                  </a:lnTo>
                  <a:lnTo>
                    <a:pt x="30553" y="13401"/>
                  </a:lnTo>
                  <a:lnTo>
                    <a:pt x="30461" y="13467"/>
                  </a:lnTo>
                  <a:lnTo>
                    <a:pt x="30356" y="13533"/>
                  </a:lnTo>
                  <a:lnTo>
                    <a:pt x="30250" y="13586"/>
                  </a:lnTo>
                  <a:lnTo>
                    <a:pt x="30145" y="13625"/>
                  </a:lnTo>
                  <a:lnTo>
                    <a:pt x="30026" y="13651"/>
                  </a:lnTo>
                  <a:lnTo>
                    <a:pt x="29908" y="13665"/>
                  </a:lnTo>
                  <a:lnTo>
                    <a:pt x="29789" y="13678"/>
                  </a:lnTo>
                  <a:lnTo>
                    <a:pt x="29671" y="13665"/>
                  </a:lnTo>
                  <a:lnTo>
                    <a:pt x="29553" y="13651"/>
                  </a:lnTo>
                  <a:lnTo>
                    <a:pt x="29434" y="13625"/>
                  </a:lnTo>
                  <a:lnTo>
                    <a:pt x="29329" y="13586"/>
                  </a:lnTo>
                  <a:lnTo>
                    <a:pt x="29223" y="13533"/>
                  </a:lnTo>
                  <a:lnTo>
                    <a:pt x="29118" y="13467"/>
                  </a:lnTo>
                  <a:lnTo>
                    <a:pt x="29026" y="13401"/>
                  </a:lnTo>
                  <a:lnTo>
                    <a:pt x="28947" y="13322"/>
                  </a:lnTo>
                  <a:lnTo>
                    <a:pt x="28868" y="13243"/>
                  </a:lnTo>
                  <a:lnTo>
                    <a:pt x="28802" y="13151"/>
                  </a:lnTo>
                  <a:lnTo>
                    <a:pt x="28736" y="13046"/>
                  </a:lnTo>
                  <a:lnTo>
                    <a:pt x="28684" y="12941"/>
                  </a:lnTo>
                  <a:lnTo>
                    <a:pt x="28644" y="12835"/>
                  </a:lnTo>
                  <a:lnTo>
                    <a:pt x="28618" y="12717"/>
                  </a:lnTo>
                  <a:lnTo>
                    <a:pt x="28605" y="12598"/>
                  </a:lnTo>
                  <a:lnTo>
                    <a:pt x="28592" y="12480"/>
                  </a:lnTo>
                  <a:lnTo>
                    <a:pt x="28605" y="12282"/>
                  </a:lnTo>
                  <a:lnTo>
                    <a:pt x="28657" y="12111"/>
                  </a:lnTo>
                  <a:lnTo>
                    <a:pt x="28723" y="11940"/>
                  </a:lnTo>
                  <a:lnTo>
                    <a:pt x="28815" y="11782"/>
                  </a:lnTo>
                  <a:lnTo>
                    <a:pt x="28934" y="11637"/>
                  </a:lnTo>
                  <a:lnTo>
                    <a:pt x="29066" y="11519"/>
                  </a:lnTo>
                  <a:lnTo>
                    <a:pt x="29223" y="11427"/>
                  </a:lnTo>
                  <a:lnTo>
                    <a:pt x="29381" y="11348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29381" y="1186"/>
                  </a:lnTo>
                  <a:lnTo>
                    <a:pt x="29381" y="10137"/>
                  </a:lnTo>
                  <a:lnTo>
                    <a:pt x="29184" y="10176"/>
                  </a:lnTo>
                  <a:lnTo>
                    <a:pt x="28987" y="10242"/>
                  </a:lnTo>
                  <a:lnTo>
                    <a:pt x="28789" y="10321"/>
                  </a:lnTo>
                  <a:lnTo>
                    <a:pt x="28605" y="10413"/>
                  </a:lnTo>
                  <a:lnTo>
                    <a:pt x="28434" y="10532"/>
                  </a:lnTo>
                  <a:lnTo>
                    <a:pt x="28276" y="10650"/>
                  </a:lnTo>
                  <a:lnTo>
                    <a:pt x="28118" y="10782"/>
                  </a:lnTo>
                  <a:lnTo>
                    <a:pt x="27973" y="10940"/>
                  </a:lnTo>
                  <a:lnTo>
                    <a:pt x="27854" y="11098"/>
                  </a:lnTo>
                  <a:lnTo>
                    <a:pt x="27736" y="11269"/>
                  </a:lnTo>
                  <a:lnTo>
                    <a:pt x="27644" y="11453"/>
                  </a:lnTo>
                  <a:lnTo>
                    <a:pt x="27565" y="11637"/>
                  </a:lnTo>
                  <a:lnTo>
                    <a:pt x="27499" y="11848"/>
                  </a:lnTo>
                  <a:lnTo>
                    <a:pt x="27446" y="12045"/>
                  </a:lnTo>
                  <a:lnTo>
                    <a:pt x="27420" y="12256"/>
                  </a:lnTo>
                  <a:lnTo>
                    <a:pt x="27407" y="12480"/>
                  </a:lnTo>
                  <a:lnTo>
                    <a:pt x="27420" y="12717"/>
                  </a:lnTo>
                  <a:lnTo>
                    <a:pt x="27460" y="12954"/>
                  </a:lnTo>
                  <a:lnTo>
                    <a:pt x="27512" y="13191"/>
                  </a:lnTo>
                  <a:lnTo>
                    <a:pt x="27604" y="13401"/>
                  </a:lnTo>
                  <a:lnTo>
                    <a:pt x="27696" y="13612"/>
                  </a:lnTo>
                  <a:lnTo>
                    <a:pt x="27815" y="13809"/>
                  </a:lnTo>
                  <a:lnTo>
                    <a:pt x="27960" y="13994"/>
                  </a:lnTo>
                  <a:lnTo>
                    <a:pt x="28105" y="14165"/>
                  </a:lnTo>
                  <a:lnTo>
                    <a:pt x="28276" y="14310"/>
                  </a:lnTo>
                  <a:lnTo>
                    <a:pt x="28460" y="14454"/>
                  </a:lnTo>
                  <a:lnTo>
                    <a:pt x="28657" y="14573"/>
                  </a:lnTo>
                  <a:lnTo>
                    <a:pt x="28868" y="14665"/>
                  </a:lnTo>
                  <a:lnTo>
                    <a:pt x="29079" y="14744"/>
                  </a:lnTo>
                  <a:lnTo>
                    <a:pt x="29316" y="14810"/>
                  </a:lnTo>
                  <a:lnTo>
                    <a:pt x="29553" y="14849"/>
                  </a:lnTo>
                  <a:lnTo>
                    <a:pt x="29789" y="14862"/>
                  </a:lnTo>
                  <a:lnTo>
                    <a:pt x="30026" y="14849"/>
                  </a:lnTo>
                  <a:lnTo>
                    <a:pt x="30263" y="14810"/>
                  </a:lnTo>
                  <a:lnTo>
                    <a:pt x="30500" y="14744"/>
                  </a:lnTo>
                  <a:lnTo>
                    <a:pt x="30711" y="14665"/>
                  </a:lnTo>
                  <a:lnTo>
                    <a:pt x="30922" y="14573"/>
                  </a:lnTo>
                  <a:lnTo>
                    <a:pt x="31119" y="14454"/>
                  </a:lnTo>
                  <a:lnTo>
                    <a:pt x="31303" y="14310"/>
                  </a:lnTo>
                  <a:lnTo>
                    <a:pt x="31474" y="14165"/>
                  </a:lnTo>
                  <a:lnTo>
                    <a:pt x="31619" y="13994"/>
                  </a:lnTo>
                  <a:lnTo>
                    <a:pt x="31764" y="13809"/>
                  </a:lnTo>
                  <a:lnTo>
                    <a:pt x="31882" y="13612"/>
                  </a:lnTo>
                  <a:lnTo>
                    <a:pt x="31988" y="13401"/>
                  </a:lnTo>
                  <a:lnTo>
                    <a:pt x="32067" y="13191"/>
                  </a:lnTo>
                  <a:lnTo>
                    <a:pt x="32119" y="12954"/>
                  </a:lnTo>
                  <a:lnTo>
                    <a:pt x="32159" y="12717"/>
                  </a:lnTo>
                  <a:lnTo>
                    <a:pt x="32172" y="12480"/>
                  </a:lnTo>
                  <a:lnTo>
                    <a:pt x="32159" y="12282"/>
                  </a:lnTo>
                  <a:lnTo>
                    <a:pt x="32133" y="12098"/>
                  </a:lnTo>
                  <a:lnTo>
                    <a:pt x="32106" y="11914"/>
                  </a:lnTo>
                  <a:lnTo>
                    <a:pt x="32054" y="11729"/>
                  </a:lnTo>
                  <a:lnTo>
                    <a:pt x="31988" y="11558"/>
                  </a:lnTo>
                  <a:lnTo>
                    <a:pt x="31909" y="11400"/>
                  </a:lnTo>
                  <a:lnTo>
                    <a:pt x="31817" y="11242"/>
                  </a:lnTo>
                  <a:lnTo>
                    <a:pt x="31711" y="11084"/>
                  </a:lnTo>
                  <a:lnTo>
                    <a:pt x="31606" y="10940"/>
                  </a:lnTo>
                  <a:lnTo>
                    <a:pt x="31488" y="10808"/>
                  </a:lnTo>
                  <a:lnTo>
                    <a:pt x="31356" y="10690"/>
                  </a:lnTo>
                  <a:lnTo>
                    <a:pt x="31211" y="10571"/>
                  </a:lnTo>
                  <a:lnTo>
                    <a:pt x="31066" y="10466"/>
                  </a:lnTo>
                  <a:lnTo>
                    <a:pt x="30908" y="10374"/>
                  </a:lnTo>
                  <a:lnTo>
                    <a:pt x="30737" y="10295"/>
                  </a:lnTo>
                  <a:lnTo>
                    <a:pt x="30566" y="10229"/>
                  </a:lnTo>
                  <a:lnTo>
                    <a:pt x="3056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2061550" y="2526250"/>
              <a:ext cx="216900" cy="675650"/>
            </a:xfrm>
            <a:custGeom>
              <a:avLst/>
              <a:gdLst/>
              <a:ahLst/>
              <a:cxnLst/>
              <a:rect l="l" t="t" r="r" b="b"/>
              <a:pathLst>
                <a:path w="8676" h="27026" extrusionOk="0">
                  <a:moveTo>
                    <a:pt x="6424" y="1186"/>
                  </a:moveTo>
                  <a:lnTo>
                    <a:pt x="6543" y="1212"/>
                  </a:lnTo>
                  <a:lnTo>
                    <a:pt x="6661" y="1238"/>
                  </a:lnTo>
                  <a:lnTo>
                    <a:pt x="6766" y="1278"/>
                  </a:lnTo>
                  <a:lnTo>
                    <a:pt x="6872" y="1330"/>
                  </a:lnTo>
                  <a:lnTo>
                    <a:pt x="6964" y="1383"/>
                  </a:lnTo>
                  <a:lnTo>
                    <a:pt x="7056" y="1449"/>
                  </a:lnTo>
                  <a:lnTo>
                    <a:pt x="7148" y="1528"/>
                  </a:lnTo>
                  <a:lnTo>
                    <a:pt x="7227" y="1620"/>
                  </a:lnTo>
                  <a:lnTo>
                    <a:pt x="7293" y="1712"/>
                  </a:lnTo>
                  <a:lnTo>
                    <a:pt x="7359" y="1804"/>
                  </a:lnTo>
                  <a:lnTo>
                    <a:pt x="7398" y="1910"/>
                  </a:lnTo>
                  <a:lnTo>
                    <a:pt x="7438" y="2028"/>
                  </a:lnTo>
                  <a:lnTo>
                    <a:pt x="7477" y="2133"/>
                  </a:lnTo>
                  <a:lnTo>
                    <a:pt x="7490" y="2252"/>
                  </a:lnTo>
                  <a:lnTo>
                    <a:pt x="7504" y="2384"/>
                  </a:lnTo>
                  <a:lnTo>
                    <a:pt x="7490" y="2502"/>
                  </a:lnTo>
                  <a:lnTo>
                    <a:pt x="7477" y="2620"/>
                  </a:lnTo>
                  <a:lnTo>
                    <a:pt x="7438" y="2739"/>
                  </a:lnTo>
                  <a:lnTo>
                    <a:pt x="7398" y="2844"/>
                  </a:lnTo>
                  <a:lnTo>
                    <a:pt x="7359" y="2950"/>
                  </a:lnTo>
                  <a:lnTo>
                    <a:pt x="7293" y="3042"/>
                  </a:lnTo>
                  <a:lnTo>
                    <a:pt x="7227" y="3134"/>
                  </a:lnTo>
                  <a:lnTo>
                    <a:pt x="7148" y="3226"/>
                  </a:lnTo>
                  <a:lnTo>
                    <a:pt x="7056" y="3305"/>
                  </a:lnTo>
                  <a:lnTo>
                    <a:pt x="6964" y="3371"/>
                  </a:lnTo>
                  <a:lnTo>
                    <a:pt x="6872" y="3437"/>
                  </a:lnTo>
                  <a:lnTo>
                    <a:pt x="6766" y="3476"/>
                  </a:lnTo>
                  <a:lnTo>
                    <a:pt x="6661" y="3516"/>
                  </a:lnTo>
                  <a:lnTo>
                    <a:pt x="6543" y="3555"/>
                  </a:lnTo>
                  <a:lnTo>
                    <a:pt x="6424" y="3568"/>
                  </a:lnTo>
                  <a:lnTo>
                    <a:pt x="6306" y="3581"/>
                  </a:lnTo>
                  <a:lnTo>
                    <a:pt x="6174" y="3568"/>
                  </a:lnTo>
                  <a:lnTo>
                    <a:pt x="6056" y="3555"/>
                  </a:lnTo>
                  <a:lnTo>
                    <a:pt x="5950" y="3516"/>
                  </a:lnTo>
                  <a:lnTo>
                    <a:pt x="5832" y="3476"/>
                  </a:lnTo>
                  <a:lnTo>
                    <a:pt x="5727" y="3437"/>
                  </a:lnTo>
                  <a:lnTo>
                    <a:pt x="5634" y="3371"/>
                  </a:lnTo>
                  <a:lnTo>
                    <a:pt x="5542" y="3305"/>
                  </a:lnTo>
                  <a:lnTo>
                    <a:pt x="5450" y="3226"/>
                  </a:lnTo>
                  <a:lnTo>
                    <a:pt x="5371" y="3134"/>
                  </a:lnTo>
                  <a:lnTo>
                    <a:pt x="5305" y="3042"/>
                  </a:lnTo>
                  <a:lnTo>
                    <a:pt x="5253" y="2950"/>
                  </a:lnTo>
                  <a:lnTo>
                    <a:pt x="5200" y="2844"/>
                  </a:lnTo>
                  <a:lnTo>
                    <a:pt x="5161" y="2739"/>
                  </a:lnTo>
                  <a:lnTo>
                    <a:pt x="5121" y="2620"/>
                  </a:lnTo>
                  <a:lnTo>
                    <a:pt x="5108" y="2502"/>
                  </a:lnTo>
                  <a:lnTo>
                    <a:pt x="5108" y="2384"/>
                  </a:lnTo>
                  <a:lnTo>
                    <a:pt x="5108" y="2252"/>
                  </a:lnTo>
                  <a:lnTo>
                    <a:pt x="5121" y="2133"/>
                  </a:lnTo>
                  <a:lnTo>
                    <a:pt x="5161" y="2028"/>
                  </a:lnTo>
                  <a:lnTo>
                    <a:pt x="5200" y="1910"/>
                  </a:lnTo>
                  <a:lnTo>
                    <a:pt x="5253" y="1804"/>
                  </a:lnTo>
                  <a:lnTo>
                    <a:pt x="5305" y="1712"/>
                  </a:lnTo>
                  <a:lnTo>
                    <a:pt x="5371" y="1620"/>
                  </a:lnTo>
                  <a:lnTo>
                    <a:pt x="5450" y="1528"/>
                  </a:lnTo>
                  <a:lnTo>
                    <a:pt x="5542" y="1449"/>
                  </a:lnTo>
                  <a:lnTo>
                    <a:pt x="5634" y="1383"/>
                  </a:lnTo>
                  <a:lnTo>
                    <a:pt x="5727" y="1330"/>
                  </a:lnTo>
                  <a:lnTo>
                    <a:pt x="5832" y="1278"/>
                  </a:lnTo>
                  <a:lnTo>
                    <a:pt x="5950" y="1238"/>
                  </a:lnTo>
                  <a:lnTo>
                    <a:pt x="6056" y="1212"/>
                  </a:lnTo>
                  <a:lnTo>
                    <a:pt x="6174" y="1186"/>
                  </a:lnTo>
                  <a:close/>
                  <a:moveTo>
                    <a:pt x="6306" y="1"/>
                  </a:moveTo>
                  <a:lnTo>
                    <a:pt x="6056" y="14"/>
                  </a:lnTo>
                  <a:lnTo>
                    <a:pt x="5819" y="54"/>
                  </a:lnTo>
                  <a:lnTo>
                    <a:pt x="5595" y="106"/>
                  </a:lnTo>
                  <a:lnTo>
                    <a:pt x="5371" y="185"/>
                  </a:lnTo>
                  <a:lnTo>
                    <a:pt x="5174" y="291"/>
                  </a:lnTo>
                  <a:lnTo>
                    <a:pt x="4976" y="409"/>
                  </a:lnTo>
                  <a:lnTo>
                    <a:pt x="4792" y="541"/>
                  </a:lnTo>
                  <a:lnTo>
                    <a:pt x="4621" y="699"/>
                  </a:lnTo>
                  <a:lnTo>
                    <a:pt x="4463" y="870"/>
                  </a:lnTo>
                  <a:lnTo>
                    <a:pt x="4331" y="1054"/>
                  </a:lnTo>
                  <a:lnTo>
                    <a:pt x="4213" y="1251"/>
                  </a:lnTo>
                  <a:lnTo>
                    <a:pt x="4107" y="1449"/>
                  </a:lnTo>
                  <a:lnTo>
                    <a:pt x="4028" y="1673"/>
                  </a:lnTo>
                  <a:lnTo>
                    <a:pt x="3976" y="1896"/>
                  </a:lnTo>
                  <a:lnTo>
                    <a:pt x="3936" y="2133"/>
                  </a:lnTo>
                  <a:lnTo>
                    <a:pt x="3923" y="2384"/>
                  </a:lnTo>
                  <a:lnTo>
                    <a:pt x="3936" y="2581"/>
                  </a:lnTo>
                  <a:lnTo>
                    <a:pt x="3963" y="2778"/>
                  </a:lnTo>
                  <a:lnTo>
                    <a:pt x="4002" y="2976"/>
                  </a:lnTo>
                  <a:lnTo>
                    <a:pt x="4055" y="3173"/>
                  </a:lnTo>
                  <a:lnTo>
                    <a:pt x="4134" y="3344"/>
                  </a:lnTo>
                  <a:lnTo>
                    <a:pt x="4213" y="3529"/>
                  </a:lnTo>
                  <a:lnTo>
                    <a:pt x="4318" y="3687"/>
                  </a:lnTo>
                  <a:lnTo>
                    <a:pt x="4437" y="3845"/>
                  </a:lnTo>
                  <a:lnTo>
                    <a:pt x="4555" y="3989"/>
                  </a:lnTo>
                  <a:lnTo>
                    <a:pt x="4687" y="4134"/>
                  </a:lnTo>
                  <a:lnTo>
                    <a:pt x="4845" y="4253"/>
                  </a:lnTo>
                  <a:lnTo>
                    <a:pt x="5003" y="4371"/>
                  </a:lnTo>
                  <a:lnTo>
                    <a:pt x="5161" y="4463"/>
                  </a:lnTo>
                  <a:lnTo>
                    <a:pt x="5332" y="4556"/>
                  </a:lnTo>
                  <a:lnTo>
                    <a:pt x="5516" y="4621"/>
                  </a:lnTo>
                  <a:lnTo>
                    <a:pt x="5713" y="4687"/>
                  </a:lnTo>
                  <a:lnTo>
                    <a:pt x="5713" y="25841"/>
                  </a:lnTo>
                  <a:lnTo>
                    <a:pt x="0" y="25841"/>
                  </a:lnTo>
                  <a:lnTo>
                    <a:pt x="0" y="27026"/>
                  </a:lnTo>
                  <a:lnTo>
                    <a:pt x="6885" y="27026"/>
                  </a:lnTo>
                  <a:lnTo>
                    <a:pt x="6885" y="4687"/>
                  </a:lnTo>
                  <a:lnTo>
                    <a:pt x="7082" y="4621"/>
                  </a:lnTo>
                  <a:lnTo>
                    <a:pt x="7267" y="4556"/>
                  </a:lnTo>
                  <a:lnTo>
                    <a:pt x="7438" y="4463"/>
                  </a:lnTo>
                  <a:lnTo>
                    <a:pt x="7609" y="4371"/>
                  </a:lnTo>
                  <a:lnTo>
                    <a:pt x="7767" y="4253"/>
                  </a:lnTo>
                  <a:lnTo>
                    <a:pt x="7912" y="4134"/>
                  </a:lnTo>
                  <a:lnTo>
                    <a:pt x="8043" y="3989"/>
                  </a:lnTo>
                  <a:lnTo>
                    <a:pt x="8175" y="3845"/>
                  </a:lnTo>
                  <a:lnTo>
                    <a:pt x="8280" y="3687"/>
                  </a:lnTo>
                  <a:lnTo>
                    <a:pt x="8386" y="3529"/>
                  </a:lnTo>
                  <a:lnTo>
                    <a:pt x="8465" y="3344"/>
                  </a:lnTo>
                  <a:lnTo>
                    <a:pt x="8544" y="3173"/>
                  </a:lnTo>
                  <a:lnTo>
                    <a:pt x="8596" y="2976"/>
                  </a:lnTo>
                  <a:lnTo>
                    <a:pt x="8649" y="2778"/>
                  </a:lnTo>
                  <a:lnTo>
                    <a:pt x="8675" y="2581"/>
                  </a:lnTo>
                  <a:lnTo>
                    <a:pt x="8675" y="2384"/>
                  </a:lnTo>
                  <a:lnTo>
                    <a:pt x="8662" y="2133"/>
                  </a:lnTo>
                  <a:lnTo>
                    <a:pt x="8636" y="1896"/>
                  </a:lnTo>
                  <a:lnTo>
                    <a:pt x="8570" y="1673"/>
                  </a:lnTo>
                  <a:lnTo>
                    <a:pt x="8491" y="1449"/>
                  </a:lnTo>
                  <a:lnTo>
                    <a:pt x="8386" y="1251"/>
                  </a:lnTo>
                  <a:lnTo>
                    <a:pt x="8267" y="1054"/>
                  </a:lnTo>
                  <a:lnTo>
                    <a:pt x="8135" y="870"/>
                  </a:lnTo>
                  <a:lnTo>
                    <a:pt x="7977" y="699"/>
                  </a:lnTo>
                  <a:lnTo>
                    <a:pt x="7806" y="541"/>
                  </a:lnTo>
                  <a:lnTo>
                    <a:pt x="7635" y="409"/>
                  </a:lnTo>
                  <a:lnTo>
                    <a:pt x="7438" y="291"/>
                  </a:lnTo>
                  <a:lnTo>
                    <a:pt x="7227" y="185"/>
                  </a:lnTo>
                  <a:lnTo>
                    <a:pt x="7003" y="106"/>
                  </a:lnTo>
                  <a:lnTo>
                    <a:pt x="6780" y="54"/>
                  </a:lnTo>
                  <a:lnTo>
                    <a:pt x="6543" y="14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2061550" y="2682575"/>
              <a:ext cx="331750" cy="621350"/>
            </a:xfrm>
            <a:custGeom>
              <a:avLst/>
              <a:gdLst/>
              <a:ahLst/>
              <a:cxnLst/>
              <a:rect l="l" t="t" r="r" b="b"/>
              <a:pathLst>
                <a:path w="13270" h="24854" extrusionOk="0">
                  <a:moveTo>
                    <a:pt x="10887" y="1172"/>
                  </a:moveTo>
                  <a:lnTo>
                    <a:pt x="11005" y="1185"/>
                  </a:lnTo>
                  <a:lnTo>
                    <a:pt x="11124" y="1198"/>
                  </a:lnTo>
                  <a:lnTo>
                    <a:pt x="11242" y="1225"/>
                  </a:lnTo>
                  <a:lnTo>
                    <a:pt x="11347" y="1277"/>
                  </a:lnTo>
                  <a:lnTo>
                    <a:pt x="11453" y="1317"/>
                  </a:lnTo>
                  <a:lnTo>
                    <a:pt x="11558" y="1383"/>
                  </a:lnTo>
                  <a:lnTo>
                    <a:pt x="11650" y="1449"/>
                  </a:lnTo>
                  <a:lnTo>
                    <a:pt x="11729" y="1528"/>
                  </a:lnTo>
                  <a:lnTo>
                    <a:pt x="11808" y="1620"/>
                  </a:lnTo>
                  <a:lnTo>
                    <a:pt x="11874" y="1712"/>
                  </a:lnTo>
                  <a:lnTo>
                    <a:pt x="11940" y="1804"/>
                  </a:lnTo>
                  <a:lnTo>
                    <a:pt x="11992" y="1909"/>
                  </a:lnTo>
                  <a:lnTo>
                    <a:pt x="12032" y="2015"/>
                  </a:lnTo>
                  <a:lnTo>
                    <a:pt x="12058" y="2133"/>
                  </a:lnTo>
                  <a:lnTo>
                    <a:pt x="12071" y="2252"/>
                  </a:lnTo>
                  <a:lnTo>
                    <a:pt x="12084" y="2370"/>
                  </a:lnTo>
                  <a:lnTo>
                    <a:pt x="12084" y="2475"/>
                  </a:lnTo>
                  <a:lnTo>
                    <a:pt x="12071" y="2581"/>
                  </a:lnTo>
                  <a:lnTo>
                    <a:pt x="12045" y="2673"/>
                  </a:lnTo>
                  <a:lnTo>
                    <a:pt x="12019" y="2765"/>
                  </a:lnTo>
                  <a:lnTo>
                    <a:pt x="11979" y="2857"/>
                  </a:lnTo>
                  <a:lnTo>
                    <a:pt x="11940" y="2949"/>
                  </a:lnTo>
                  <a:lnTo>
                    <a:pt x="11834" y="3107"/>
                  </a:lnTo>
                  <a:lnTo>
                    <a:pt x="11703" y="3252"/>
                  </a:lnTo>
                  <a:lnTo>
                    <a:pt x="11545" y="3370"/>
                  </a:lnTo>
                  <a:lnTo>
                    <a:pt x="11466" y="3423"/>
                  </a:lnTo>
                  <a:lnTo>
                    <a:pt x="11374" y="3463"/>
                  </a:lnTo>
                  <a:lnTo>
                    <a:pt x="11282" y="3502"/>
                  </a:lnTo>
                  <a:lnTo>
                    <a:pt x="11189" y="3528"/>
                  </a:lnTo>
                  <a:lnTo>
                    <a:pt x="10584" y="3528"/>
                  </a:lnTo>
                  <a:lnTo>
                    <a:pt x="10492" y="3502"/>
                  </a:lnTo>
                  <a:lnTo>
                    <a:pt x="10400" y="3463"/>
                  </a:lnTo>
                  <a:lnTo>
                    <a:pt x="10307" y="3423"/>
                  </a:lnTo>
                  <a:lnTo>
                    <a:pt x="10228" y="3370"/>
                  </a:lnTo>
                  <a:lnTo>
                    <a:pt x="10070" y="3252"/>
                  </a:lnTo>
                  <a:lnTo>
                    <a:pt x="9939" y="3107"/>
                  </a:lnTo>
                  <a:lnTo>
                    <a:pt x="9834" y="2949"/>
                  </a:lnTo>
                  <a:lnTo>
                    <a:pt x="9794" y="2857"/>
                  </a:lnTo>
                  <a:lnTo>
                    <a:pt x="9755" y="2765"/>
                  </a:lnTo>
                  <a:lnTo>
                    <a:pt x="9728" y="2673"/>
                  </a:lnTo>
                  <a:lnTo>
                    <a:pt x="9702" y="2581"/>
                  </a:lnTo>
                  <a:lnTo>
                    <a:pt x="9689" y="2475"/>
                  </a:lnTo>
                  <a:lnTo>
                    <a:pt x="9689" y="2370"/>
                  </a:lnTo>
                  <a:lnTo>
                    <a:pt x="9702" y="2252"/>
                  </a:lnTo>
                  <a:lnTo>
                    <a:pt x="9715" y="2133"/>
                  </a:lnTo>
                  <a:lnTo>
                    <a:pt x="9741" y="2015"/>
                  </a:lnTo>
                  <a:lnTo>
                    <a:pt x="9781" y="1909"/>
                  </a:lnTo>
                  <a:lnTo>
                    <a:pt x="9834" y="1804"/>
                  </a:lnTo>
                  <a:lnTo>
                    <a:pt x="9899" y="1712"/>
                  </a:lnTo>
                  <a:lnTo>
                    <a:pt x="9965" y="1620"/>
                  </a:lnTo>
                  <a:lnTo>
                    <a:pt x="10044" y="1528"/>
                  </a:lnTo>
                  <a:lnTo>
                    <a:pt x="10123" y="1449"/>
                  </a:lnTo>
                  <a:lnTo>
                    <a:pt x="10215" y="1383"/>
                  </a:lnTo>
                  <a:lnTo>
                    <a:pt x="10321" y="1317"/>
                  </a:lnTo>
                  <a:lnTo>
                    <a:pt x="10426" y="1277"/>
                  </a:lnTo>
                  <a:lnTo>
                    <a:pt x="10531" y="1225"/>
                  </a:lnTo>
                  <a:lnTo>
                    <a:pt x="10650" y="1198"/>
                  </a:lnTo>
                  <a:lnTo>
                    <a:pt x="10768" y="1185"/>
                  </a:lnTo>
                  <a:lnTo>
                    <a:pt x="10887" y="1172"/>
                  </a:lnTo>
                  <a:close/>
                  <a:moveTo>
                    <a:pt x="10887" y="1"/>
                  </a:moveTo>
                  <a:lnTo>
                    <a:pt x="10650" y="14"/>
                  </a:lnTo>
                  <a:lnTo>
                    <a:pt x="10413" y="40"/>
                  </a:lnTo>
                  <a:lnTo>
                    <a:pt x="10176" y="106"/>
                  </a:lnTo>
                  <a:lnTo>
                    <a:pt x="9965" y="185"/>
                  </a:lnTo>
                  <a:lnTo>
                    <a:pt x="9755" y="277"/>
                  </a:lnTo>
                  <a:lnTo>
                    <a:pt x="9557" y="409"/>
                  </a:lnTo>
                  <a:lnTo>
                    <a:pt x="9373" y="540"/>
                  </a:lnTo>
                  <a:lnTo>
                    <a:pt x="9202" y="698"/>
                  </a:lnTo>
                  <a:lnTo>
                    <a:pt x="9057" y="856"/>
                  </a:lnTo>
                  <a:lnTo>
                    <a:pt x="8912" y="1041"/>
                  </a:lnTo>
                  <a:lnTo>
                    <a:pt x="8794" y="1238"/>
                  </a:lnTo>
                  <a:lnTo>
                    <a:pt x="8701" y="1449"/>
                  </a:lnTo>
                  <a:lnTo>
                    <a:pt x="8609" y="1672"/>
                  </a:lnTo>
                  <a:lnTo>
                    <a:pt x="8557" y="1896"/>
                  </a:lnTo>
                  <a:lnTo>
                    <a:pt x="8517" y="2133"/>
                  </a:lnTo>
                  <a:lnTo>
                    <a:pt x="8504" y="2370"/>
                  </a:lnTo>
                  <a:lnTo>
                    <a:pt x="8517" y="2581"/>
                  </a:lnTo>
                  <a:lnTo>
                    <a:pt x="8544" y="2778"/>
                  </a:lnTo>
                  <a:lnTo>
                    <a:pt x="8583" y="2976"/>
                  </a:lnTo>
                  <a:lnTo>
                    <a:pt x="8649" y="3160"/>
                  </a:lnTo>
                  <a:lnTo>
                    <a:pt x="8715" y="3344"/>
                  </a:lnTo>
                  <a:lnTo>
                    <a:pt x="8807" y="3515"/>
                  </a:lnTo>
                  <a:lnTo>
                    <a:pt x="8899" y="3686"/>
                  </a:lnTo>
                  <a:lnTo>
                    <a:pt x="9017" y="3844"/>
                  </a:lnTo>
                  <a:lnTo>
                    <a:pt x="9136" y="3989"/>
                  </a:lnTo>
                  <a:lnTo>
                    <a:pt x="9281" y="4121"/>
                  </a:lnTo>
                  <a:lnTo>
                    <a:pt x="9425" y="4252"/>
                  </a:lnTo>
                  <a:lnTo>
                    <a:pt x="9583" y="4358"/>
                  </a:lnTo>
                  <a:lnTo>
                    <a:pt x="9755" y="4463"/>
                  </a:lnTo>
                  <a:lnTo>
                    <a:pt x="9926" y="4555"/>
                  </a:lnTo>
                  <a:lnTo>
                    <a:pt x="10110" y="4621"/>
                  </a:lnTo>
                  <a:lnTo>
                    <a:pt x="10294" y="4674"/>
                  </a:lnTo>
                  <a:lnTo>
                    <a:pt x="10294" y="23682"/>
                  </a:lnTo>
                  <a:lnTo>
                    <a:pt x="0" y="23682"/>
                  </a:lnTo>
                  <a:lnTo>
                    <a:pt x="0" y="24853"/>
                  </a:lnTo>
                  <a:lnTo>
                    <a:pt x="11479" y="24853"/>
                  </a:lnTo>
                  <a:lnTo>
                    <a:pt x="11479" y="4674"/>
                  </a:lnTo>
                  <a:lnTo>
                    <a:pt x="11663" y="4621"/>
                  </a:lnTo>
                  <a:lnTo>
                    <a:pt x="11848" y="4555"/>
                  </a:lnTo>
                  <a:lnTo>
                    <a:pt x="12019" y="4463"/>
                  </a:lnTo>
                  <a:lnTo>
                    <a:pt x="12190" y="4358"/>
                  </a:lnTo>
                  <a:lnTo>
                    <a:pt x="12348" y="4252"/>
                  </a:lnTo>
                  <a:lnTo>
                    <a:pt x="12493" y="4121"/>
                  </a:lnTo>
                  <a:lnTo>
                    <a:pt x="12637" y="3989"/>
                  </a:lnTo>
                  <a:lnTo>
                    <a:pt x="12756" y="3844"/>
                  </a:lnTo>
                  <a:lnTo>
                    <a:pt x="12874" y="3686"/>
                  </a:lnTo>
                  <a:lnTo>
                    <a:pt x="12966" y="3515"/>
                  </a:lnTo>
                  <a:lnTo>
                    <a:pt x="13059" y="3344"/>
                  </a:lnTo>
                  <a:lnTo>
                    <a:pt x="13124" y="3160"/>
                  </a:lnTo>
                  <a:lnTo>
                    <a:pt x="13190" y="2976"/>
                  </a:lnTo>
                  <a:lnTo>
                    <a:pt x="13230" y="2778"/>
                  </a:lnTo>
                  <a:lnTo>
                    <a:pt x="13256" y="2581"/>
                  </a:lnTo>
                  <a:lnTo>
                    <a:pt x="13269" y="2370"/>
                  </a:lnTo>
                  <a:lnTo>
                    <a:pt x="13256" y="2133"/>
                  </a:lnTo>
                  <a:lnTo>
                    <a:pt x="13217" y="1896"/>
                  </a:lnTo>
                  <a:lnTo>
                    <a:pt x="13164" y="1672"/>
                  </a:lnTo>
                  <a:lnTo>
                    <a:pt x="13072" y="1449"/>
                  </a:lnTo>
                  <a:lnTo>
                    <a:pt x="12980" y="1238"/>
                  </a:lnTo>
                  <a:lnTo>
                    <a:pt x="12861" y="1041"/>
                  </a:lnTo>
                  <a:lnTo>
                    <a:pt x="12716" y="856"/>
                  </a:lnTo>
                  <a:lnTo>
                    <a:pt x="12572" y="698"/>
                  </a:lnTo>
                  <a:lnTo>
                    <a:pt x="12400" y="540"/>
                  </a:lnTo>
                  <a:lnTo>
                    <a:pt x="12216" y="409"/>
                  </a:lnTo>
                  <a:lnTo>
                    <a:pt x="12019" y="277"/>
                  </a:lnTo>
                  <a:lnTo>
                    <a:pt x="11808" y="185"/>
                  </a:lnTo>
                  <a:lnTo>
                    <a:pt x="11597" y="106"/>
                  </a:lnTo>
                  <a:lnTo>
                    <a:pt x="11361" y="40"/>
                  </a:lnTo>
                  <a:lnTo>
                    <a:pt x="11124" y="14"/>
                  </a:lnTo>
                  <a:lnTo>
                    <a:pt x="1088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2061550" y="2426550"/>
              <a:ext cx="561775" cy="257700"/>
            </a:xfrm>
            <a:custGeom>
              <a:avLst/>
              <a:gdLst/>
              <a:ahLst/>
              <a:cxnLst/>
              <a:rect l="l" t="t" r="r" b="b"/>
              <a:pathLst>
                <a:path w="22471" h="10308" extrusionOk="0">
                  <a:moveTo>
                    <a:pt x="20220" y="6727"/>
                  </a:moveTo>
                  <a:lnTo>
                    <a:pt x="20338" y="6753"/>
                  </a:lnTo>
                  <a:lnTo>
                    <a:pt x="20443" y="6780"/>
                  </a:lnTo>
                  <a:lnTo>
                    <a:pt x="20562" y="6819"/>
                  </a:lnTo>
                  <a:lnTo>
                    <a:pt x="20667" y="6872"/>
                  </a:lnTo>
                  <a:lnTo>
                    <a:pt x="20759" y="6924"/>
                  </a:lnTo>
                  <a:lnTo>
                    <a:pt x="20851" y="7003"/>
                  </a:lnTo>
                  <a:lnTo>
                    <a:pt x="20944" y="7082"/>
                  </a:lnTo>
                  <a:lnTo>
                    <a:pt x="21023" y="7161"/>
                  </a:lnTo>
                  <a:lnTo>
                    <a:pt x="21088" y="7253"/>
                  </a:lnTo>
                  <a:lnTo>
                    <a:pt x="21141" y="7359"/>
                  </a:lnTo>
                  <a:lnTo>
                    <a:pt x="21194" y="7464"/>
                  </a:lnTo>
                  <a:lnTo>
                    <a:pt x="21233" y="7569"/>
                  </a:lnTo>
                  <a:lnTo>
                    <a:pt x="21259" y="7688"/>
                  </a:lnTo>
                  <a:lnTo>
                    <a:pt x="21286" y="7806"/>
                  </a:lnTo>
                  <a:lnTo>
                    <a:pt x="21286" y="7925"/>
                  </a:lnTo>
                  <a:lnTo>
                    <a:pt x="21286" y="8043"/>
                  </a:lnTo>
                  <a:lnTo>
                    <a:pt x="21259" y="8162"/>
                  </a:lnTo>
                  <a:lnTo>
                    <a:pt x="21233" y="8280"/>
                  </a:lnTo>
                  <a:lnTo>
                    <a:pt x="21194" y="8386"/>
                  </a:lnTo>
                  <a:lnTo>
                    <a:pt x="21141" y="8491"/>
                  </a:lnTo>
                  <a:lnTo>
                    <a:pt x="21088" y="8596"/>
                  </a:lnTo>
                  <a:lnTo>
                    <a:pt x="21023" y="8688"/>
                  </a:lnTo>
                  <a:lnTo>
                    <a:pt x="20944" y="8767"/>
                  </a:lnTo>
                  <a:lnTo>
                    <a:pt x="20851" y="8846"/>
                  </a:lnTo>
                  <a:lnTo>
                    <a:pt x="20759" y="8912"/>
                  </a:lnTo>
                  <a:lnTo>
                    <a:pt x="20667" y="8978"/>
                  </a:lnTo>
                  <a:lnTo>
                    <a:pt x="20562" y="9031"/>
                  </a:lnTo>
                  <a:lnTo>
                    <a:pt x="20443" y="9070"/>
                  </a:lnTo>
                  <a:lnTo>
                    <a:pt x="20338" y="9096"/>
                  </a:lnTo>
                  <a:lnTo>
                    <a:pt x="20220" y="9110"/>
                  </a:lnTo>
                  <a:lnTo>
                    <a:pt x="20088" y="9123"/>
                  </a:lnTo>
                  <a:lnTo>
                    <a:pt x="19969" y="9110"/>
                  </a:lnTo>
                  <a:lnTo>
                    <a:pt x="19851" y="9096"/>
                  </a:lnTo>
                  <a:lnTo>
                    <a:pt x="19732" y="9070"/>
                  </a:lnTo>
                  <a:lnTo>
                    <a:pt x="19627" y="9031"/>
                  </a:lnTo>
                  <a:lnTo>
                    <a:pt x="19522" y="8978"/>
                  </a:lnTo>
                  <a:lnTo>
                    <a:pt x="19430" y="8912"/>
                  </a:lnTo>
                  <a:lnTo>
                    <a:pt x="19338" y="8846"/>
                  </a:lnTo>
                  <a:lnTo>
                    <a:pt x="19245" y="8767"/>
                  </a:lnTo>
                  <a:lnTo>
                    <a:pt x="19166" y="8688"/>
                  </a:lnTo>
                  <a:lnTo>
                    <a:pt x="19101" y="8596"/>
                  </a:lnTo>
                  <a:lnTo>
                    <a:pt x="19035" y="8491"/>
                  </a:lnTo>
                  <a:lnTo>
                    <a:pt x="18995" y="8386"/>
                  </a:lnTo>
                  <a:lnTo>
                    <a:pt x="18943" y="8280"/>
                  </a:lnTo>
                  <a:lnTo>
                    <a:pt x="18916" y="8162"/>
                  </a:lnTo>
                  <a:lnTo>
                    <a:pt x="18903" y="8043"/>
                  </a:lnTo>
                  <a:lnTo>
                    <a:pt x="18890" y="7925"/>
                  </a:lnTo>
                  <a:lnTo>
                    <a:pt x="18903" y="7806"/>
                  </a:lnTo>
                  <a:lnTo>
                    <a:pt x="18916" y="7688"/>
                  </a:lnTo>
                  <a:lnTo>
                    <a:pt x="18943" y="7569"/>
                  </a:lnTo>
                  <a:lnTo>
                    <a:pt x="18995" y="7464"/>
                  </a:lnTo>
                  <a:lnTo>
                    <a:pt x="19035" y="7359"/>
                  </a:lnTo>
                  <a:lnTo>
                    <a:pt x="19101" y="7253"/>
                  </a:lnTo>
                  <a:lnTo>
                    <a:pt x="19166" y="7161"/>
                  </a:lnTo>
                  <a:lnTo>
                    <a:pt x="19245" y="7082"/>
                  </a:lnTo>
                  <a:lnTo>
                    <a:pt x="19338" y="7003"/>
                  </a:lnTo>
                  <a:lnTo>
                    <a:pt x="19430" y="6924"/>
                  </a:lnTo>
                  <a:lnTo>
                    <a:pt x="19522" y="6872"/>
                  </a:lnTo>
                  <a:lnTo>
                    <a:pt x="19627" y="6819"/>
                  </a:lnTo>
                  <a:lnTo>
                    <a:pt x="19732" y="6780"/>
                  </a:lnTo>
                  <a:lnTo>
                    <a:pt x="19851" y="6753"/>
                  </a:lnTo>
                  <a:lnTo>
                    <a:pt x="19969" y="6727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19496" y="1185"/>
                  </a:lnTo>
                  <a:lnTo>
                    <a:pt x="19496" y="5621"/>
                  </a:lnTo>
                  <a:lnTo>
                    <a:pt x="19311" y="5674"/>
                  </a:lnTo>
                  <a:lnTo>
                    <a:pt x="19127" y="5753"/>
                  </a:lnTo>
                  <a:lnTo>
                    <a:pt x="18956" y="5832"/>
                  </a:lnTo>
                  <a:lnTo>
                    <a:pt x="18785" y="5937"/>
                  </a:lnTo>
                  <a:lnTo>
                    <a:pt x="18627" y="6042"/>
                  </a:lnTo>
                  <a:lnTo>
                    <a:pt x="18482" y="6174"/>
                  </a:lnTo>
                  <a:lnTo>
                    <a:pt x="18350" y="6306"/>
                  </a:lnTo>
                  <a:lnTo>
                    <a:pt x="18219" y="6451"/>
                  </a:lnTo>
                  <a:lnTo>
                    <a:pt x="18113" y="6608"/>
                  </a:lnTo>
                  <a:lnTo>
                    <a:pt x="18008" y="6780"/>
                  </a:lnTo>
                  <a:lnTo>
                    <a:pt x="17916" y="6951"/>
                  </a:lnTo>
                  <a:lnTo>
                    <a:pt x="17850" y="7135"/>
                  </a:lnTo>
                  <a:lnTo>
                    <a:pt x="17784" y="7319"/>
                  </a:lnTo>
                  <a:lnTo>
                    <a:pt x="17745" y="7517"/>
                  </a:lnTo>
                  <a:lnTo>
                    <a:pt x="17718" y="7714"/>
                  </a:lnTo>
                  <a:lnTo>
                    <a:pt x="17718" y="7925"/>
                  </a:lnTo>
                  <a:lnTo>
                    <a:pt x="17732" y="8162"/>
                  </a:lnTo>
                  <a:lnTo>
                    <a:pt x="17758" y="8399"/>
                  </a:lnTo>
                  <a:lnTo>
                    <a:pt x="17824" y="8636"/>
                  </a:lnTo>
                  <a:lnTo>
                    <a:pt x="17903" y="8846"/>
                  </a:lnTo>
                  <a:lnTo>
                    <a:pt x="17995" y="9057"/>
                  </a:lnTo>
                  <a:lnTo>
                    <a:pt x="18127" y="9254"/>
                  </a:lnTo>
                  <a:lnTo>
                    <a:pt x="18258" y="9439"/>
                  </a:lnTo>
                  <a:lnTo>
                    <a:pt x="18416" y="9610"/>
                  </a:lnTo>
                  <a:lnTo>
                    <a:pt x="18574" y="9755"/>
                  </a:lnTo>
                  <a:lnTo>
                    <a:pt x="18758" y="9899"/>
                  </a:lnTo>
                  <a:lnTo>
                    <a:pt x="18956" y="10018"/>
                  </a:lnTo>
                  <a:lnTo>
                    <a:pt x="19166" y="10110"/>
                  </a:lnTo>
                  <a:lnTo>
                    <a:pt x="19390" y="10189"/>
                  </a:lnTo>
                  <a:lnTo>
                    <a:pt x="19614" y="10255"/>
                  </a:lnTo>
                  <a:lnTo>
                    <a:pt x="19851" y="10294"/>
                  </a:lnTo>
                  <a:lnTo>
                    <a:pt x="20088" y="10307"/>
                  </a:lnTo>
                  <a:lnTo>
                    <a:pt x="20338" y="10294"/>
                  </a:lnTo>
                  <a:lnTo>
                    <a:pt x="20575" y="10255"/>
                  </a:lnTo>
                  <a:lnTo>
                    <a:pt x="20799" y="10189"/>
                  </a:lnTo>
                  <a:lnTo>
                    <a:pt x="21023" y="10110"/>
                  </a:lnTo>
                  <a:lnTo>
                    <a:pt x="21220" y="10018"/>
                  </a:lnTo>
                  <a:lnTo>
                    <a:pt x="21417" y="9899"/>
                  </a:lnTo>
                  <a:lnTo>
                    <a:pt x="21602" y="9755"/>
                  </a:lnTo>
                  <a:lnTo>
                    <a:pt x="21773" y="9610"/>
                  </a:lnTo>
                  <a:lnTo>
                    <a:pt x="21931" y="9439"/>
                  </a:lnTo>
                  <a:lnTo>
                    <a:pt x="22062" y="9254"/>
                  </a:lnTo>
                  <a:lnTo>
                    <a:pt x="22181" y="9057"/>
                  </a:lnTo>
                  <a:lnTo>
                    <a:pt x="22286" y="8846"/>
                  </a:lnTo>
                  <a:lnTo>
                    <a:pt x="22365" y="8636"/>
                  </a:lnTo>
                  <a:lnTo>
                    <a:pt x="22418" y="8399"/>
                  </a:lnTo>
                  <a:lnTo>
                    <a:pt x="22457" y="8162"/>
                  </a:lnTo>
                  <a:lnTo>
                    <a:pt x="22470" y="7925"/>
                  </a:lnTo>
                  <a:lnTo>
                    <a:pt x="22457" y="7714"/>
                  </a:lnTo>
                  <a:lnTo>
                    <a:pt x="22431" y="7517"/>
                  </a:lnTo>
                  <a:lnTo>
                    <a:pt x="22392" y="7319"/>
                  </a:lnTo>
                  <a:lnTo>
                    <a:pt x="22339" y="7135"/>
                  </a:lnTo>
                  <a:lnTo>
                    <a:pt x="22260" y="6951"/>
                  </a:lnTo>
                  <a:lnTo>
                    <a:pt x="22181" y="6780"/>
                  </a:lnTo>
                  <a:lnTo>
                    <a:pt x="22076" y="6608"/>
                  </a:lnTo>
                  <a:lnTo>
                    <a:pt x="21957" y="6451"/>
                  </a:lnTo>
                  <a:lnTo>
                    <a:pt x="21839" y="6306"/>
                  </a:lnTo>
                  <a:lnTo>
                    <a:pt x="21694" y="6174"/>
                  </a:lnTo>
                  <a:lnTo>
                    <a:pt x="21549" y="6042"/>
                  </a:lnTo>
                  <a:lnTo>
                    <a:pt x="21391" y="5937"/>
                  </a:lnTo>
                  <a:lnTo>
                    <a:pt x="21233" y="5832"/>
                  </a:lnTo>
                  <a:lnTo>
                    <a:pt x="21049" y="5753"/>
                  </a:lnTo>
                  <a:lnTo>
                    <a:pt x="20878" y="5674"/>
                  </a:lnTo>
                  <a:lnTo>
                    <a:pt x="20680" y="5621"/>
                  </a:lnTo>
                  <a:lnTo>
                    <a:pt x="2068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1645575" y="1140475"/>
              <a:ext cx="250800" cy="1716875"/>
            </a:xfrm>
            <a:custGeom>
              <a:avLst/>
              <a:gdLst/>
              <a:ahLst/>
              <a:cxnLst/>
              <a:rect l="l" t="t" r="r" b="b"/>
              <a:pathLst>
                <a:path w="10032" h="68675" extrusionOk="0">
                  <a:moveTo>
                    <a:pt x="7649" y="1172"/>
                  </a:moveTo>
                  <a:lnTo>
                    <a:pt x="7767" y="1185"/>
                  </a:lnTo>
                  <a:lnTo>
                    <a:pt x="7886" y="1198"/>
                  </a:lnTo>
                  <a:lnTo>
                    <a:pt x="8004" y="1225"/>
                  </a:lnTo>
                  <a:lnTo>
                    <a:pt x="8109" y="1277"/>
                  </a:lnTo>
                  <a:lnTo>
                    <a:pt x="8215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491" y="1527"/>
                  </a:lnTo>
                  <a:lnTo>
                    <a:pt x="8570" y="1606"/>
                  </a:lnTo>
                  <a:lnTo>
                    <a:pt x="8636" y="1698"/>
                  </a:lnTo>
                  <a:lnTo>
                    <a:pt x="8702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20" y="2133"/>
                  </a:lnTo>
                  <a:lnTo>
                    <a:pt x="8833" y="2251"/>
                  </a:lnTo>
                  <a:lnTo>
                    <a:pt x="8847" y="2370"/>
                  </a:lnTo>
                  <a:lnTo>
                    <a:pt x="8833" y="2501"/>
                  </a:lnTo>
                  <a:lnTo>
                    <a:pt x="8820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2" y="2949"/>
                  </a:lnTo>
                  <a:lnTo>
                    <a:pt x="8636" y="3041"/>
                  </a:lnTo>
                  <a:lnTo>
                    <a:pt x="8570" y="3133"/>
                  </a:lnTo>
                  <a:lnTo>
                    <a:pt x="8491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15" y="3423"/>
                  </a:lnTo>
                  <a:lnTo>
                    <a:pt x="8109" y="3476"/>
                  </a:lnTo>
                  <a:lnTo>
                    <a:pt x="8004" y="3515"/>
                  </a:lnTo>
                  <a:lnTo>
                    <a:pt x="7886" y="3541"/>
                  </a:lnTo>
                  <a:lnTo>
                    <a:pt x="7767" y="3568"/>
                  </a:lnTo>
                  <a:lnTo>
                    <a:pt x="7530" y="3568"/>
                  </a:lnTo>
                  <a:lnTo>
                    <a:pt x="7412" y="3541"/>
                  </a:lnTo>
                  <a:lnTo>
                    <a:pt x="7293" y="3515"/>
                  </a:lnTo>
                  <a:lnTo>
                    <a:pt x="7175" y="3476"/>
                  </a:lnTo>
                  <a:lnTo>
                    <a:pt x="7083" y="3423"/>
                  </a:lnTo>
                  <a:lnTo>
                    <a:pt x="6977" y="3370"/>
                  </a:lnTo>
                  <a:lnTo>
                    <a:pt x="6885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48" y="3041"/>
                  </a:lnTo>
                  <a:lnTo>
                    <a:pt x="6596" y="2949"/>
                  </a:lnTo>
                  <a:lnTo>
                    <a:pt x="6543" y="2844"/>
                  </a:lnTo>
                  <a:lnTo>
                    <a:pt x="6504" y="2725"/>
                  </a:lnTo>
                  <a:lnTo>
                    <a:pt x="6477" y="2620"/>
                  </a:lnTo>
                  <a:lnTo>
                    <a:pt x="6451" y="2501"/>
                  </a:lnTo>
                  <a:lnTo>
                    <a:pt x="6451" y="2370"/>
                  </a:lnTo>
                  <a:lnTo>
                    <a:pt x="6451" y="2251"/>
                  </a:lnTo>
                  <a:lnTo>
                    <a:pt x="6477" y="2133"/>
                  </a:lnTo>
                  <a:lnTo>
                    <a:pt x="6504" y="2014"/>
                  </a:lnTo>
                  <a:lnTo>
                    <a:pt x="6543" y="1909"/>
                  </a:lnTo>
                  <a:lnTo>
                    <a:pt x="6596" y="1804"/>
                  </a:lnTo>
                  <a:lnTo>
                    <a:pt x="6648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85" y="1448"/>
                  </a:lnTo>
                  <a:lnTo>
                    <a:pt x="6977" y="1383"/>
                  </a:lnTo>
                  <a:lnTo>
                    <a:pt x="7083" y="1317"/>
                  </a:lnTo>
                  <a:lnTo>
                    <a:pt x="7175" y="1277"/>
                  </a:lnTo>
                  <a:lnTo>
                    <a:pt x="7293" y="1225"/>
                  </a:lnTo>
                  <a:lnTo>
                    <a:pt x="7412" y="1198"/>
                  </a:lnTo>
                  <a:lnTo>
                    <a:pt x="7530" y="1185"/>
                  </a:lnTo>
                  <a:lnTo>
                    <a:pt x="7649" y="1172"/>
                  </a:lnTo>
                  <a:close/>
                  <a:moveTo>
                    <a:pt x="7649" y="0"/>
                  </a:moveTo>
                  <a:lnTo>
                    <a:pt x="7399" y="14"/>
                  </a:lnTo>
                  <a:lnTo>
                    <a:pt x="7162" y="40"/>
                  </a:lnTo>
                  <a:lnTo>
                    <a:pt x="6938" y="106"/>
                  </a:lnTo>
                  <a:lnTo>
                    <a:pt x="6727" y="185"/>
                  </a:lnTo>
                  <a:lnTo>
                    <a:pt x="6517" y="277"/>
                  </a:lnTo>
                  <a:lnTo>
                    <a:pt x="6319" y="408"/>
                  </a:lnTo>
                  <a:lnTo>
                    <a:pt x="6135" y="540"/>
                  </a:lnTo>
                  <a:lnTo>
                    <a:pt x="5964" y="698"/>
                  </a:lnTo>
                  <a:lnTo>
                    <a:pt x="5806" y="856"/>
                  </a:lnTo>
                  <a:lnTo>
                    <a:pt x="5674" y="1040"/>
                  </a:lnTo>
                  <a:lnTo>
                    <a:pt x="5556" y="1238"/>
                  </a:lnTo>
                  <a:lnTo>
                    <a:pt x="5450" y="1448"/>
                  </a:lnTo>
                  <a:lnTo>
                    <a:pt x="5371" y="1672"/>
                  </a:lnTo>
                  <a:lnTo>
                    <a:pt x="5319" y="1896"/>
                  </a:lnTo>
                  <a:lnTo>
                    <a:pt x="5279" y="2133"/>
                  </a:lnTo>
                  <a:lnTo>
                    <a:pt x="5266" y="2370"/>
                  </a:lnTo>
                  <a:lnTo>
                    <a:pt x="5279" y="2580"/>
                  </a:lnTo>
                  <a:lnTo>
                    <a:pt x="5306" y="2778"/>
                  </a:lnTo>
                  <a:lnTo>
                    <a:pt x="5345" y="2975"/>
                  </a:lnTo>
                  <a:lnTo>
                    <a:pt x="5398" y="3160"/>
                  </a:lnTo>
                  <a:lnTo>
                    <a:pt x="5477" y="3344"/>
                  </a:lnTo>
                  <a:lnTo>
                    <a:pt x="5569" y="3515"/>
                  </a:lnTo>
                  <a:lnTo>
                    <a:pt x="5661" y="3686"/>
                  </a:lnTo>
                  <a:lnTo>
                    <a:pt x="5780" y="3844"/>
                  </a:lnTo>
                  <a:lnTo>
                    <a:pt x="5898" y="3989"/>
                  </a:lnTo>
                  <a:lnTo>
                    <a:pt x="6043" y="4121"/>
                  </a:lnTo>
                  <a:lnTo>
                    <a:pt x="6188" y="4252"/>
                  </a:lnTo>
                  <a:lnTo>
                    <a:pt x="6346" y="4357"/>
                  </a:lnTo>
                  <a:lnTo>
                    <a:pt x="6504" y="4463"/>
                  </a:lnTo>
                  <a:lnTo>
                    <a:pt x="6688" y="4555"/>
                  </a:lnTo>
                  <a:lnTo>
                    <a:pt x="6872" y="4621"/>
                  </a:lnTo>
                  <a:lnTo>
                    <a:pt x="7056" y="4673"/>
                  </a:lnTo>
                  <a:lnTo>
                    <a:pt x="7056" y="26156"/>
                  </a:lnTo>
                  <a:lnTo>
                    <a:pt x="1" y="33212"/>
                  </a:lnTo>
                  <a:lnTo>
                    <a:pt x="1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25" y="4621"/>
                  </a:lnTo>
                  <a:lnTo>
                    <a:pt x="8610" y="4555"/>
                  </a:lnTo>
                  <a:lnTo>
                    <a:pt x="8781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55" y="4121"/>
                  </a:lnTo>
                  <a:lnTo>
                    <a:pt x="9386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29" y="3515"/>
                  </a:lnTo>
                  <a:lnTo>
                    <a:pt x="9821" y="3344"/>
                  </a:lnTo>
                  <a:lnTo>
                    <a:pt x="9887" y="3160"/>
                  </a:lnTo>
                  <a:lnTo>
                    <a:pt x="9952" y="2975"/>
                  </a:lnTo>
                  <a:lnTo>
                    <a:pt x="9992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9" y="1896"/>
                  </a:lnTo>
                  <a:lnTo>
                    <a:pt x="9913" y="1672"/>
                  </a:lnTo>
                  <a:lnTo>
                    <a:pt x="9834" y="1448"/>
                  </a:lnTo>
                  <a:lnTo>
                    <a:pt x="9742" y="1238"/>
                  </a:lnTo>
                  <a:lnTo>
                    <a:pt x="9623" y="1040"/>
                  </a:lnTo>
                  <a:lnTo>
                    <a:pt x="9478" y="856"/>
                  </a:lnTo>
                  <a:lnTo>
                    <a:pt x="9334" y="698"/>
                  </a:lnTo>
                  <a:lnTo>
                    <a:pt x="9163" y="540"/>
                  </a:lnTo>
                  <a:lnTo>
                    <a:pt x="8978" y="408"/>
                  </a:lnTo>
                  <a:lnTo>
                    <a:pt x="8781" y="277"/>
                  </a:lnTo>
                  <a:lnTo>
                    <a:pt x="8570" y="185"/>
                  </a:lnTo>
                  <a:lnTo>
                    <a:pt x="8360" y="106"/>
                  </a:lnTo>
                  <a:lnTo>
                    <a:pt x="8123" y="40"/>
                  </a:lnTo>
                  <a:lnTo>
                    <a:pt x="7886" y="14"/>
                  </a:lnTo>
                  <a:lnTo>
                    <a:pt x="7649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2091500" y="3667875"/>
              <a:ext cx="257025" cy="849400"/>
            </a:xfrm>
            <a:custGeom>
              <a:avLst/>
              <a:gdLst/>
              <a:ahLst/>
              <a:cxnLst/>
              <a:rect l="l" t="t" r="r" b="b"/>
              <a:pathLst>
                <a:path w="10281" h="33976" extrusionOk="0">
                  <a:moveTo>
                    <a:pt x="2383" y="30395"/>
                  </a:moveTo>
                  <a:lnTo>
                    <a:pt x="2501" y="30408"/>
                  </a:lnTo>
                  <a:lnTo>
                    <a:pt x="2620" y="30421"/>
                  </a:lnTo>
                  <a:lnTo>
                    <a:pt x="2738" y="30447"/>
                  </a:lnTo>
                  <a:lnTo>
                    <a:pt x="2844" y="30500"/>
                  </a:lnTo>
                  <a:lnTo>
                    <a:pt x="2949" y="30540"/>
                  </a:lnTo>
                  <a:lnTo>
                    <a:pt x="3041" y="30605"/>
                  </a:lnTo>
                  <a:lnTo>
                    <a:pt x="3133" y="30671"/>
                  </a:lnTo>
                  <a:lnTo>
                    <a:pt x="3225" y="30750"/>
                  </a:lnTo>
                  <a:lnTo>
                    <a:pt x="3304" y="30842"/>
                  </a:lnTo>
                  <a:lnTo>
                    <a:pt x="3370" y="30934"/>
                  </a:lnTo>
                  <a:lnTo>
                    <a:pt x="3436" y="31027"/>
                  </a:lnTo>
                  <a:lnTo>
                    <a:pt x="3475" y="31132"/>
                  </a:lnTo>
                  <a:lnTo>
                    <a:pt x="3515" y="31237"/>
                  </a:lnTo>
                  <a:lnTo>
                    <a:pt x="3554" y="31356"/>
                  </a:lnTo>
                  <a:lnTo>
                    <a:pt x="3568" y="31474"/>
                  </a:lnTo>
                  <a:lnTo>
                    <a:pt x="3581" y="31593"/>
                  </a:lnTo>
                  <a:lnTo>
                    <a:pt x="3568" y="31724"/>
                  </a:lnTo>
                  <a:lnTo>
                    <a:pt x="3554" y="31843"/>
                  </a:lnTo>
                  <a:lnTo>
                    <a:pt x="3515" y="31948"/>
                  </a:lnTo>
                  <a:lnTo>
                    <a:pt x="3475" y="32066"/>
                  </a:lnTo>
                  <a:lnTo>
                    <a:pt x="3436" y="32172"/>
                  </a:lnTo>
                  <a:lnTo>
                    <a:pt x="3370" y="32264"/>
                  </a:lnTo>
                  <a:lnTo>
                    <a:pt x="3304" y="32356"/>
                  </a:lnTo>
                  <a:lnTo>
                    <a:pt x="3225" y="32448"/>
                  </a:lnTo>
                  <a:lnTo>
                    <a:pt x="3133" y="32527"/>
                  </a:lnTo>
                  <a:lnTo>
                    <a:pt x="3041" y="32593"/>
                  </a:lnTo>
                  <a:lnTo>
                    <a:pt x="2949" y="32646"/>
                  </a:lnTo>
                  <a:lnTo>
                    <a:pt x="2844" y="32698"/>
                  </a:lnTo>
                  <a:lnTo>
                    <a:pt x="2738" y="32738"/>
                  </a:lnTo>
                  <a:lnTo>
                    <a:pt x="2620" y="32764"/>
                  </a:lnTo>
                  <a:lnTo>
                    <a:pt x="2501" y="32790"/>
                  </a:lnTo>
                  <a:lnTo>
                    <a:pt x="2251" y="32790"/>
                  </a:lnTo>
                  <a:lnTo>
                    <a:pt x="2133" y="32764"/>
                  </a:lnTo>
                  <a:lnTo>
                    <a:pt x="2027" y="32738"/>
                  </a:lnTo>
                  <a:lnTo>
                    <a:pt x="1909" y="32698"/>
                  </a:lnTo>
                  <a:lnTo>
                    <a:pt x="1804" y="32646"/>
                  </a:lnTo>
                  <a:lnTo>
                    <a:pt x="1712" y="32593"/>
                  </a:lnTo>
                  <a:lnTo>
                    <a:pt x="1619" y="32527"/>
                  </a:lnTo>
                  <a:lnTo>
                    <a:pt x="1527" y="32448"/>
                  </a:lnTo>
                  <a:lnTo>
                    <a:pt x="1448" y="32356"/>
                  </a:lnTo>
                  <a:lnTo>
                    <a:pt x="1382" y="32264"/>
                  </a:lnTo>
                  <a:lnTo>
                    <a:pt x="1330" y="32172"/>
                  </a:lnTo>
                  <a:lnTo>
                    <a:pt x="1277" y="32066"/>
                  </a:lnTo>
                  <a:lnTo>
                    <a:pt x="1238" y="31948"/>
                  </a:lnTo>
                  <a:lnTo>
                    <a:pt x="1198" y="31843"/>
                  </a:lnTo>
                  <a:lnTo>
                    <a:pt x="1185" y="31724"/>
                  </a:lnTo>
                  <a:lnTo>
                    <a:pt x="1185" y="31593"/>
                  </a:lnTo>
                  <a:lnTo>
                    <a:pt x="1185" y="31474"/>
                  </a:lnTo>
                  <a:lnTo>
                    <a:pt x="1198" y="31356"/>
                  </a:lnTo>
                  <a:lnTo>
                    <a:pt x="1238" y="31237"/>
                  </a:lnTo>
                  <a:lnTo>
                    <a:pt x="1277" y="31132"/>
                  </a:lnTo>
                  <a:lnTo>
                    <a:pt x="1330" y="31027"/>
                  </a:lnTo>
                  <a:lnTo>
                    <a:pt x="1382" y="30934"/>
                  </a:lnTo>
                  <a:lnTo>
                    <a:pt x="1448" y="30842"/>
                  </a:lnTo>
                  <a:lnTo>
                    <a:pt x="1527" y="30750"/>
                  </a:lnTo>
                  <a:lnTo>
                    <a:pt x="1619" y="30671"/>
                  </a:lnTo>
                  <a:lnTo>
                    <a:pt x="1712" y="30605"/>
                  </a:lnTo>
                  <a:lnTo>
                    <a:pt x="1804" y="30540"/>
                  </a:lnTo>
                  <a:lnTo>
                    <a:pt x="1909" y="30500"/>
                  </a:lnTo>
                  <a:lnTo>
                    <a:pt x="2027" y="30447"/>
                  </a:lnTo>
                  <a:lnTo>
                    <a:pt x="2133" y="30421"/>
                  </a:lnTo>
                  <a:lnTo>
                    <a:pt x="2251" y="30408"/>
                  </a:lnTo>
                  <a:lnTo>
                    <a:pt x="2383" y="30395"/>
                  </a:lnTo>
                  <a:close/>
                  <a:moveTo>
                    <a:pt x="9096" y="0"/>
                  </a:moveTo>
                  <a:lnTo>
                    <a:pt x="9096" y="23773"/>
                  </a:lnTo>
                  <a:lnTo>
                    <a:pt x="3410" y="29460"/>
                  </a:lnTo>
                  <a:lnTo>
                    <a:pt x="3173" y="29355"/>
                  </a:lnTo>
                  <a:lnTo>
                    <a:pt x="2923" y="29276"/>
                  </a:lnTo>
                  <a:lnTo>
                    <a:pt x="2646" y="29236"/>
                  </a:lnTo>
                  <a:lnTo>
                    <a:pt x="2515" y="29223"/>
                  </a:lnTo>
                  <a:lnTo>
                    <a:pt x="2383" y="29223"/>
                  </a:lnTo>
                  <a:lnTo>
                    <a:pt x="2133" y="29236"/>
                  </a:lnTo>
                  <a:lnTo>
                    <a:pt x="1896" y="29263"/>
                  </a:lnTo>
                  <a:lnTo>
                    <a:pt x="1672" y="29328"/>
                  </a:lnTo>
                  <a:lnTo>
                    <a:pt x="1448" y="29407"/>
                  </a:lnTo>
                  <a:lnTo>
                    <a:pt x="1251" y="29500"/>
                  </a:lnTo>
                  <a:lnTo>
                    <a:pt x="1053" y="29631"/>
                  </a:lnTo>
                  <a:lnTo>
                    <a:pt x="869" y="29763"/>
                  </a:lnTo>
                  <a:lnTo>
                    <a:pt x="698" y="29921"/>
                  </a:lnTo>
                  <a:lnTo>
                    <a:pt x="540" y="30079"/>
                  </a:lnTo>
                  <a:lnTo>
                    <a:pt x="408" y="30263"/>
                  </a:lnTo>
                  <a:lnTo>
                    <a:pt x="290" y="30461"/>
                  </a:lnTo>
                  <a:lnTo>
                    <a:pt x="185" y="30671"/>
                  </a:lnTo>
                  <a:lnTo>
                    <a:pt x="106" y="30895"/>
                  </a:lnTo>
                  <a:lnTo>
                    <a:pt x="53" y="31119"/>
                  </a:lnTo>
                  <a:lnTo>
                    <a:pt x="13" y="31356"/>
                  </a:lnTo>
                  <a:lnTo>
                    <a:pt x="0" y="31593"/>
                  </a:lnTo>
                  <a:lnTo>
                    <a:pt x="13" y="31843"/>
                  </a:lnTo>
                  <a:lnTo>
                    <a:pt x="53" y="32080"/>
                  </a:lnTo>
                  <a:lnTo>
                    <a:pt x="106" y="32303"/>
                  </a:lnTo>
                  <a:lnTo>
                    <a:pt x="185" y="32527"/>
                  </a:lnTo>
                  <a:lnTo>
                    <a:pt x="290" y="32725"/>
                  </a:lnTo>
                  <a:lnTo>
                    <a:pt x="408" y="32922"/>
                  </a:lnTo>
                  <a:lnTo>
                    <a:pt x="540" y="33106"/>
                  </a:lnTo>
                  <a:lnTo>
                    <a:pt x="698" y="33278"/>
                  </a:lnTo>
                  <a:lnTo>
                    <a:pt x="869" y="33435"/>
                  </a:lnTo>
                  <a:lnTo>
                    <a:pt x="1053" y="33567"/>
                  </a:lnTo>
                  <a:lnTo>
                    <a:pt x="1251" y="33686"/>
                  </a:lnTo>
                  <a:lnTo>
                    <a:pt x="1448" y="33791"/>
                  </a:lnTo>
                  <a:lnTo>
                    <a:pt x="1672" y="33870"/>
                  </a:lnTo>
                  <a:lnTo>
                    <a:pt x="1896" y="33923"/>
                  </a:lnTo>
                  <a:lnTo>
                    <a:pt x="2133" y="33962"/>
                  </a:lnTo>
                  <a:lnTo>
                    <a:pt x="2383" y="33975"/>
                  </a:lnTo>
                  <a:lnTo>
                    <a:pt x="2620" y="33962"/>
                  </a:lnTo>
                  <a:lnTo>
                    <a:pt x="2857" y="33923"/>
                  </a:lnTo>
                  <a:lnTo>
                    <a:pt x="3081" y="33870"/>
                  </a:lnTo>
                  <a:lnTo>
                    <a:pt x="3304" y="33791"/>
                  </a:lnTo>
                  <a:lnTo>
                    <a:pt x="3515" y="33686"/>
                  </a:lnTo>
                  <a:lnTo>
                    <a:pt x="3712" y="33567"/>
                  </a:lnTo>
                  <a:lnTo>
                    <a:pt x="3884" y="33435"/>
                  </a:lnTo>
                  <a:lnTo>
                    <a:pt x="4055" y="33278"/>
                  </a:lnTo>
                  <a:lnTo>
                    <a:pt x="4213" y="33106"/>
                  </a:lnTo>
                  <a:lnTo>
                    <a:pt x="4344" y="32922"/>
                  </a:lnTo>
                  <a:lnTo>
                    <a:pt x="4463" y="32725"/>
                  </a:lnTo>
                  <a:lnTo>
                    <a:pt x="4568" y="32527"/>
                  </a:lnTo>
                  <a:lnTo>
                    <a:pt x="4647" y="32303"/>
                  </a:lnTo>
                  <a:lnTo>
                    <a:pt x="4713" y="32080"/>
                  </a:lnTo>
                  <a:lnTo>
                    <a:pt x="4739" y="31843"/>
                  </a:lnTo>
                  <a:lnTo>
                    <a:pt x="4752" y="31593"/>
                  </a:lnTo>
                  <a:lnTo>
                    <a:pt x="4752" y="31408"/>
                  </a:lnTo>
                  <a:lnTo>
                    <a:pt x="4726" y="31224"/>
                  </a:lnTo>
                  <a:lnTo>
                    <a:pt x="4686" y="31040"/>
                  </a:lnTo>
                  <a:lnTo>
                    <a:pt x="4634" y="30869"/>
                  </a:lnTo>
                  <a:lnTo>
                    <a:pt x="4581" y="30697"/>
                  </a:lnTo>
                  <a:lnTo>
                    <a:pt x="4502" y="30526"/>
                  </a:lnTo>
                  <a:lnTo>
                    <a:pt x="4410" y="30368"/>
                  </a:lnTo>
                  <a:lnTo>
                    <a:pt x="4318" y="30224"/>
                  </a:lnTo>
                  <a:lnTo>
                    <a:pt x="10281" y="24261"/>
                  </a:lnTo>
                  <a:lnTo>
                    <a:pt x="1028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2061550" y="3414800"/>
              <a:ext cx="865200" cy="1064950"/>
            </a:xfrm>
            <a:custGeom>
              <a:avLst/>
              <a:gdLst/>
              <a:ahLst/>
              <a:cxnLst/>
              <a:rect l="l" t="t" r="r" b="b"/>
              <a:pathLst>
                <a:path w="34608" h="42598" extrusionOk="0">
                  <a:moveTo>
                    <a:pt x="32356" y="39030"/>
                  </a:moveTo>
                  <a:lnTo>
                    <a:pt x="32475" y="39057"/>
                  </a:lnTo>
                  <a:lnTo>
                    <a:pt x="32593" y="39083"/>
                  </a:lnTo>
                  <a:lnTo>
                    <a:pt x="32699" y="39122"/>
                  </a:lnTo>
                  <a:lnTo>
                    <a:pt x="32804" y="39175"/>
                  </a:lnTo>
                  <a:lnTo>
                    <a:pt x="32909" y="39228"/>
                  </a:lnTo>
                  <a:lnTo>
                    <a:pt x="33001" y="39307"/>
                  </a:lnTo>
                  <a:lnTo>
                    <a:pt x="33080" y="39372"/>
                  </a:lnTo>
                  <a:lnTo>
                    <a:pt x="33159" y="39465"/>
                  </a:lnTo>
                  <a:lnTo>
                    <a:pt x="33225" y="39557"/>
                  </a:lnTo>
                  <a:lnTo>
                    <a:pt x="33291" y="39649"/>
                  </a:lnTo>
                  <a:lnTo>
                    <a:pt x="33330" y="39754"/>
                  </a:lnTo>
                  <a:lnTo>
                    <a:pt x="33383" y="39873"/>
                  </a:lnTo>
                  <a:lnTo>
                    <a:pt x="33409" y="39978"/>
                  </a:lnTo>
                  <a:lnTo>
                    <a:pt x="33423" y="40096"/>
                  </a:lnTo>
                  <a:lnTo>
                    <a:pt x="33436" y="40228"/>
                  </a:lnTo>
                  <a:lnTo>
                    <a:pt x="33423" y="40347"/>
                  </a:lnTo>
                  <a:lnTo>
                    <a:pt x="33409" y="40465"/>
                  </a:lnTo>
                  <a:lnTo>
                    <a:pt x="33383" y="40584"/>
                  </a:lnTo>
                  <a:lnTo>
                    <a:pt x="33330" y="40689"/>
                  </a:lnTo>
                  <a:lnTo>
                    <a:pt x="33291" y="40794"/>
                  </a:lnTo>
                  <a:lnTo>
                    <a:pt x="33225" y="40899"/>
                  </a:lnTo>
                  <a:lnTo>
                    <a:pt x="33159" y="40992"/>
                  </a:lnTo>
                  <a:lnTo>
                    <a:pt x="33080" y="41071"/>
                  </a:lnTo>
                  <a:lnTo>
                    <a:pt x="33001" y="41150"/>
                  </a:lnTo>
                  <a:lnTo>
                    <a:pt x="32909" y="41215"/>
                  </a:lnTo>
                  <a:lnTo>
                    <a:pt x="32804" y="41281"/>
                  </a:lnTo>
                  <a:lnTo>
                    <a:pt x="32699" y="41321"/>
                  </a:lnTo>
                  <a:lnTo>
                    <a:pt x="32593" y="41373"/>
                  </a:lnTo>
                  <a:lnTo>
                    <a:pt x="32475" y="41400"/>
                  </a:lnTo>
                  <a:lnTo>
                    <a:pt x="32356" y="41413"/>
                  </a:lnTo>
                  <a:lnTo>
                    <a:pt x="32238" y="41426"/>
                  </a:lnTo>
                  <a:lnTo>
                    <a:pt x="32106" y="41413"/>
                  </a:lnTo>
                  <a:lnTo>
                    <a:pt x="31988" y="41400"/>
                  </a:lnTo>
                  <a:lnTo>
                    <a:pt x="31882" y="41373"/>
                  </a:lnTo>
                  <a:lnTo>
                    <a:pt x="31764" y="41321"/>
                  </a:lnTo>
                  <a:lnTo>
                    <a:pt x="31659" y="41281"/>
                  </a:lnTo>
                  <a:lnTo>
                    <a:pt x="31566" y="41215"/>
                  </a:lnTo>
                  <a:lnTo>
                    <a:pt x="31474" y="41150"/>
                  </a:lnTo>
                  <a:lnTo>
                    <a:pt x="31382" y="41071"/>
                  </a:lnTo>
                  <a:lnTo>
                    <a:pt x="31316" y="40992"/>
                  </a:lnTo>
                  <a:lnTo>
                    <a:pt x="31237" y="40899"/>
                  </a:lnTo>
                  <a:lnTo>
                    <a:pt x="31185" y="40794"/>
                  </a:lnTo>
                  <a:lnTo>
                    <a:pt x="31132" y="40689"/>
                  </a:lnTo>
                  <a:lnTo>
                    <a:pt x="31093" y="40584"/>
                  </a:lnTo>
                  <a:lnTo>
                    <a:pt x="31066" y="40465"/>
                  </a:lnTo>
                  <a:lnTo>
                    <a:pt x="31040" y="40347"/>
                  </a:lnTo>
                  <a:lnTo>
                    <a:pt x="31040" y="40228"/>
                  </a:lnTo>
                  <a:lnTo>
                    <a:pt x="31040" y="40096"/>
                  </a:lnTo>
                  <a:lnTo>
                    <a:pt x="31066" y="39978"/>
                  </a:lnTo>
                  <a:lnTo>
                    <a:pt x="31093" y="39873"/>
                  </a:lnTo>
                  <a:lnTo>
                    <a:pt x="31132" y="39754"/>
                  </a:lnTo>
                  <a:lnTo>
                    <a:pt x="31185" y="39649"/>
                  </a:lnTo>
                  <a:lnTo>
                    <a:pt x="31237" y="39557"/>
                  </a:lnTo>
                  <a:lnTo>
                    <a:pt x="31316" y="39465"/>
                  </a:lnTo>
                  <a:lnTo>
                    <a:pt x="31382" y="39372"/>
                  </a:lnTo>
                  <a:lnTo>
                    <a:pt x="31474" y="39307"/>
                  </a:lnTo>
                  <a:lnTo>
                    <a:pt x="31566" y="39228"/>
                  </a:lnTo>
                  <a:lnTo>
                    <a:pt x="31659" y="39175"/>
                  </a:lnTo>
                  <a:lnTo>
                    <a:pt x="31764" y="39122"/>
                  </a:lnTo>
                  <a:lnTo>
                    <a:pt x="31882" y="39083"/>
                  </a:lnTo>
                  <a:lnTo>
                    <a:pt x="31988" y="39057"/>
                  </a:lnTo>
                  <a:lnTo>
                    <a:pt x="32106" y="39030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1645" y="1185"/>
                  </a:lnTo>
                  <a:lnTo>
                    <a:pt x="31645" y="37925"/>
                  </a:lnTo>
                  <a:lnTo>
                    <a:pt x="31448" y="37977"/>
                  </a:lnTo>
                  <a:lnTo>
                    <a:pt x="31277" y="38043"/>
                  </a:lnTo>
                  <a:lnTo>
                    <a:pt x="31093" y="38135"/>
                  </a:lnTo>
                  <a:lnTo>
                    <a:pt x="30935" y="38240"/>
                  </a:lnTo>
                  <a:lnTo>
                    <a:pt x="30777" y="38346"/>
                  </a:lnTo>
                  <a:lnTo>
                    <a:pt x="30632" y="38477"/>
                  </a:lnTo>
                  <a:lnTo>
                    <a:pt x="30487" y="38609"/>
                  </a:lnTo>
                  <a:lnTo>
                    <a:pt x="30369" y="38754"/>
                  </a:lnTo>
                  <a:lnTo>
                    <a:pt x="30250" y="38912"/>
                  </a:lnTo>
                  <a:lnTo>
                    <a:pt x="30145" y="39083"/>
                  </a:lnTo>
                  <a:lnTo>
                    <a:pt x="30066" y="39254"/>
                  </a:lnTo>
                  <a:lnTo>
                    <a:pt x="29987" y="39438"/>
                  </a:lnTo>
                  <a:lnTo>
                    <a:pt x="29934" y="39623"/>
                  </a:lnTo>
                  <a:lnTo>
                    <a:pt x="29895" y="39820"/>
                  </a:lnTo>
                  <a:lnTo>
                    <a:pt x="29868" y="40018"/>
                  </a:lnTo>
                  <a:lnTo>
                    <a:pt x="29855" y="40228"/>
                  </a:lnTo>
                  <a:lnTo>
                    <a:pt x="29868" y="40465"/>
                  </a:lnTo>
                  <a:lnTo>
                    <a:pt x="29908" y="40702"/>
                  </a:lnTo>
                  <a:lnTo>
                    <a:pt x="29961" y="40926"/>
                  </a:lnTo>
                  <a:lnTo>
                    <a:pt x="30039" y="41150"/>
                  </a:lnTo>
                  <a:lnTo>
                    <a:pt x="30145" y="41360"/>
                  </a:lnTo>
                  <a:lnTo>
                    <a:pt x="30263" y="41558"/>
                  </a:lnTo>
                  <a:lnTo>
                    <a:pt x="30395" y="41742"/>
                  </a:lnTo>
                  <a:lnTo>
                    <a:pt x="30553" y="41900"/>
                  </a:lnTo>
                  <a:lnTo>
                    <a:pt x="30724" y="42058"/>
                  </a:lnTo>
                  <a:lnTo>
                    <a:pt x="30908" y="42189"/>
                  </a:lnTo>
                  <a:lnTo>
                    <a:pt x="31106" y="42321"/>
                  </a:lnTo>
                  <a:lnTo>
                    <a:pt x="31303" y="42413"/>
                  </a:lnTo>
                  <a:lnTo>
                    <a:pt x="31527" y="42492"/>
                  </a:lnTo>
                  <a:lnTo>
                    <a:pt x="31751" y="42558"/>
                  </a:lnTo>
                  <a:lnTo>
                    <a:pt x="31988" y="42584"/>
                  </a:lnTo>
                  <a:lnTo>
                    <a:pt x="32238" y="42598"/>
                  </a:lnTo>
                  <a:lnTo>
                    <a:pt x="32475" y="42584"/>
                  </a:lnTo>
                  <a:lnTo>
                    <a:pt x="32712" y="42558"/>
                  </a:lnTo>
                  <a:lnTo>
                    <a:pt x="32935" y="42492"/>
                  </a:lnTo>
                  <a:lnTo>
                    <a:pt x="33159" y="42413"/>
                  </a:lnTo>
                  <a:lnTo>
                    <a:pt x="33370" y="42321"/>
                  </a:lnTo>
                  <a:lnTo>
                    <a:pt x="33567" y="42189"/>
                  </a:lnTo>
                  <a:lnTo>
                    <a:pt x="33752" y="42058"/>
                  </a:lnTo>
                  <a:lnTo>
                    <a:pt x="33910" y="41900"/>
                  </a:lnTo>
                  <a:lnTo>
                    <a:pt x="34068" y="41742"/>
                  </a:lnTo>
                  <a:lnTo>
                    <a:pt x="34199" y="41558"/>
                  </a:lnTo>
                  <a:lnTo>
                    <a:pt x="34331" y="41360"/>
                  </a:lnTo>
                  <a:lnTo>
                    <a:pt x="34423" y="41150"/>
                  </a:lnTo>
                  <a:lnTo>
                    <a:pt x="34502" y="40926"/>
                  </a:lnTo>
                  <a:lnTo>
                    <a:pt x="34568" y="40702"/>
                  </a:lnTo>
                  <a:lnTo>
                    <a:pt x="34594" y="40465"/>
                  </a:lnTo>
                  <a:lnTo>
                    <a:pt x="34607" y="40228"/>
                  </a:lnTo>
                  <a:lnTo>
                    <a:pt x="34607" y="40018"/>
                  </a:lnTo>
                  <a:lnTo>
                    <a:pt x="34581" y="39820"/>
                  </a:lnTo>
                  <a:lnTo>
                    <a:pt x="34541" y="39623"/>
                  </a:lnTo>
                  <a:lnTo>
                    <a:pt x="34476" y="39438"/>
                  </a:lnTo>
                  <a:lnTo>
                    <a:pt x="34410" y="39254"/>
                  </a:lnTo>
                  <a:lnTo>
                    <a:pt x="34318" y="39083"/>
                  </a:lnTo>
                  <a:lnTo>
                    <a:pt x="34212" y="38912"/>
                  </a:lnTo>
                  <a:lnTo>
                    <a:pt x="34107" y="38754"/>
                  </a:lnTo>
                  <a:lnTo>
                    <a:pt x="33975" y="38609"/>
                  </a:lnTo>
                  <a:lnTo>
                    <a:pt x="33844" y="38477"/>
                  </a:lnTo>
                  <a:lnTo>
                    <a:pt x="33699" y="38346"/>
                  </a:lnTo>
                  <a:lnTo>
                    <a:pt x="33541" y="38240"/>
                  </a:lnTo>
                  <a:lnTo>
                    <a:pt x="33370" y="38135"/>
                  </a:lnTo>
                  <a:lnTo>
                    <a:pt x="33199" y="38043"/>
                  </a:lnTo>
                  <a:lnTo>
                    <a:pt x="33014" y="37977"/>
                  </a:lnTo>
                  <a:lnTo>
                    <a:pt x="32830" y="37925"/>
                  </a:lnTo>
                  <a:lnTo>
                    <a:pt x="3283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1319125" y="1581450"/>
              <a:ext cx="375525" cy="375525"/>
            </a:xfrm>
            <a:custGeom>
              <a:avLst/>
              <a:gdLst/>
              <a:ahLst/>
              <a:cxnLst/>
              <a:rect l="l" t="t" r="r" b="b"/>
              <a:pathLst>
                <a:path w="15021" h="15021" extrusionOk="0">
                  <a:moveTo>
                    <a:pt x="12756" y="1185"/>
                  </a:moveTo>
                  <a:lnTo>
                    <a:pt x="12874" y="1212"/>
                  </a:lnTo>
                  <a:lnTo>
                    <a:pt x="12993" y="1238"/>
                  </a:lnTo>
                  <a:lnTo>
                    <a:pt x="13098" y="1277"/>
                  </a:lnTo>
                  <a:lnTo>
                    <a:pt x="13204" y="1330"/>
                  </a:lnTo>
                  <a:lnTo>
                    <a:pt x="13309" y="1383"/>
                  </a:lnTo>
                  <a:lnTo>
                    <a:pt x="13401" y="1462"/>
                  </a:lnTo>
                  <a:lnTo>
                    <a:pt x="13493" y="1541"/>
                  </a:lnTo>
                  <a:lnTo>
                    <a:pt x="13572" y="1633"/>
                  </a:lnTo>
                  <a:lnTo>
                    <a:pt x="13638" y="1725"/>
                  </a:lnTo>
                  <a:lnTo>
                    <a:pt x="13704" y="1830"/>
                  </a:lnTo>
                  <a:lnTo>
                    <a:pt x="13756" y="1936"/>
                  </a:lnTo>
                  <a:lnTo>
                    <a:pt x="13796" y="2041"/>
                  </a:lnTo>
                  <a:lnTo>
                    <a:pt x="13822" y="2159"/>
                  </a:lnTo>
                  <a:lnTo>
                    <a:pt x="13835" y="2265"/>
                  </a:lnTo>
                  <a:lnTo>
                    <a:pt x="13835" y="2383"/>
                  </a:lnTo>
                  <a:lnTo>
                    <a:pt x="13835" y="2502"/>
                  </a:lnTo>
                  <a:lnTo>
                    <a:pt x="13822" y="2607"/>
                  </a:lnTo>
                  <a:lnTo>
                    <a:pt x="13796" y="2725"/>
                  </a:lnTo>
                  <a:lnTo>
                    <a:pt x="13756" y="2831"/>
                  </a:lnTo>
                  <a:lnTo>
                    <a:pt x="13704" y="2936"/>
                  </a:lnTo>
                  <a:lnTo>
                    <a:pt x="13638" y="3041"/>
                  </a:lnTo>
                  <a:lnTo>
                    <a:pt x="13572" y="3133"/>
                  </a:lnTo>
                  <a:lnTo>
                    <a:pt x="13493" y="3226"/>
                  </a:lnTo>
                  <a:lnTo>
                    <a:pt x="13401" y="3305"/>
                  </a:lnTo>
                  <a:lnTo>
                    <a:pt x="13309" y="3383"/>
                  </a:lnTo>
                  <a:lnTo>
                    <a:pt x="13204" y="3436"/>
                  </a:lnTo>
                  <a:lnTo>
                    <a:pt x="13098" y="3489"/>
                  </a:lnTo>
                  <a:lnTo>
                    <a:pt x="12993" y="3515"/>
                  </a:lnTo>
                  <a:lnTo>
                    <a:pt x="12874" y="3541"/>
                  </a:lnTo>
                  <a:lnTo>
                    <a:pt x="12756" y="3568"/>
                  </a:lnTo>
                  <a:lnTo>
                    <a:pt x="12532" y="3568"/>
                  </a:lnTo>
                  <a:lnTo>
                    <a:pt x="12414" y="3541"/>
                  </a:lnTo>
                  <a:lnTo>
                    <a:pt x="12295" y="3515"/>
                  </a:lnTo>
                  <a:lnTo>
                    <a:pt x="12190" y="3489"/>
                  </a:lnTo>
                  <a:lnTo>
                    <a:pt x="12085" y="3436"/>
                  </a:lnTo>
                  <a:lnTo>
                    <a:pt x="11979" y="3383"/>
                  </a:lnTo>
                  <a:lnTo>
                    <a:pt x="11887" y="3305"/>
                  </a:lnTo>
                  <a:lnTo>
                    <a:pt x="11795" y="3226"/>
                  </a:lnTo>
                  <a:lnTo>
                    <a:pt x="11716" y="3147"/>
                  </a:lnTo>
                  <a:lnTo>
                    <a:pt x="11650" y="3041"/>
                  </a:lnTo>
                  <a:lnTo>
                    <a:pt x="11584" y="2949"/>
                  </a:lnTo>
                  <a:lnTo>
                    <a:pt x="11532" y="2844"/>
                  </a:lnTo>
                  <a:lnTo>
                    <a:pt x="11492" y="2725"/>
                  </a:lnTo>
                  <a:lnTo>
                    <a:pt x="11466" y="2620"/>
                  </a:lnTo>
                  <a:lnTo>
                    <a:pt x="11453" y="2502"/>
                  </a:lnTo>
                  <a:lnTo>
                    <a:pt x="11440" y="2383"/>
                  </a:lnTo>
                  <a:lnTo>
                    <a:pt x="11453" y="2265"/>
                  </a:lnTo>
                  <a:lnTo>
                    <a:pt x="11466" y="2146"/>
                  </a:lnTo>
                  <a:lnTo>
                    <a:pt x="11492" y="2028"/>
                  </a:lnTo>
                  <a:lnTo>
                    <a:pt x="11532" y="1922"/>
                  </a:lnTo>
                  <a:lnTo>
                    <a:pt x="11584" y="1817"/>
                  </a:lnTo>
                  <a:lnTo>
                    <a:pt x="11650" y="1725"/>
                  </a:lnTo>
                  <a:lnTo>
                    <a:pt x="11716" y="1620"/>
                  </a:lnTo>
                  <a:lnTo>
                    <a:pt x="11795" y="1541"/>
                  </a:lnTo>
                  <a:lnTo>
                    <a:pt x="11887" y="1462"/>
                  </a:lnTo>
                  <a:lnTo>
                    <a:pt x="11979" y="1383"/>
                  </a:lnTo>
                  <a:lnTo>
                    <a:pt x="12085" y="1330"/>
                  </a:lnTo>
                  <a:lnTo>
                    <a:pt x="12190" y="1277"/>
                  </a:lnTo>
                  <a:lnTo>
                    <a:pt x="12295" y="1238"/>
                  </a:lnTo>
                  <a:lnTo>
                    <a:pt x="12414" y="1212"/>
                  </a:lnTo>
                  <a:lnTo>
                    <a:pt x="12519" y="1185"/>
                  </a:lnTo>
                  <a:close/>
                  <a:moveTo>
                    <a:pt x="2383" y="11440"/>
                  </a:moveTo>
                  <a:lnTo>
                    <a:pt x="2502" y="11453"/>
                  </a:lnTo>
                  <a:lnTo>
                    <a:pt x="2620" y="11466"/>
                  </a:lnTo>
                  <a:lnTo>
                    <a:pt x="2739" y="11492"/>
                  </a:lnTo>
                  <a:lnTo>
                    <a:pt x="2844" y="11532"/>
                  </a:lnTo>
                  <a:lnTo>
                    <a:pt x="2949" y="11584"/>
                  </a:lnTo>
                  <a:lnTo>
                    <a:pt x="3055" y="11650"/>
                  </a:lnTo>
                  <a:lnTo>
                    <a:pt x="3147" y="11716"/>
                  </a:lnTo>
                  <a:lnTo>
                    <a:pt x="3226" y="11795"/>
                  </a:lnTo>
                  <a:lnTo>
                    <a:pt x="3305" y="11887"/>
                  </a:lnTo>
                  <a:lnTo>
                    <a:pt x="3384" y="11979"/>
                  </a:lnTo>
                  <a:lnTo>
                    <a:pt x="3436" y="12071"/>
                  </a:lnTo>
                  <a:lnTo>
                    <a:pt x="3489" y="12177"/>
                  </a:lnTo>
                  <a:lnTo>
                    <a:pt x="3528" y="12295"/>
                  </a:lnTo>
                  <a:lnTo>
                    <a:pt x="3555" y="12401"/>
                  </a:lnTo>
                  <a:lnTo>
                    <a:pt x="3581" y="12519"/>
                  </a:lnTo>
                  <a:lnTo>
                    <a:pt x="3581" y="12637"/>
                  </a:lnTo>
                  <a:lnTo>
                    <a:pt x="3581" y="12756"/>
                  </a:lnTo>
                  <a:lnTo>
                    <a:pt x="3555" y="12874"/>
                  </a:lnTo>
                  <a:lnTo>
                    <a:pt x="3528" y="12993"/>
                  </a:lnTo>
                  <a:lnTo>
                    <a:pt x="3489" y="13098"/>
                  </a:lnTo>
                  <a:lnTo>
                    <a:pt x="3436" y="13203"/>
                  </a:lnTo>
                  <a:lnTo>
                    <a:pt x="3384" y="13309"/>
                  </a:lnTo>
                  <a:lnTo>
                    <a:pt x="3305" y="13401"/>
                  </a:lnTo>
                  <a:lnTo>
                    <a:pt x="3226" y="13493"/>
                  </a:lnTo>
                  <a:lnTo>
                    <a:pt x="3147" y="13572"/>
                  </a:lnTo>
                  <a:lnTo>
                    <a:pt x="3041" y="13638"/>
                  </a:lnTo>
                  <a:lnTo>
                    <a:pt x="2949" y="13691"/>
                  </a:lnTo>
                  <a:lnTo>
                    <a:pt x="2844" y="13743"/>
                  </a:lnTo>
                  <a:lnTo>
                    <a:pt x="2725" y="13783"/>
                  </a:lnTo>
                  <a:lnTo>
                    <a:pt x="2620" y="13809"/>
                  </a:lnTo>
                  <a:lnTo>
                    <a:pt x="2502" y="13822"/>
                  </a:lnTo>
                  <a:lnTo>
                    <a:pt x="2265" y="13822"/>
                  </a:lnTo>
                  <a:lnTo>
                    <a:pt x="2146" y="13809"/>
                  </a:lnTo>
                  <a:lnTo>
                    <a:pt x="2041" y="13783"/>
                  </a:lnTo>
                  <a:lnTo>
                    <a:pt x="1936" y="13743"/>
                  </a:lnTo>
                  <a:lnTo>
                    <a:pt x="1817" y="13691"/>
                  </a:lnTo>
                  <a:lnTo>
                    <a:pt x="1725" y="13638"/>
                  </a:lnTo>
                  <a:lnTo>
                    <a:pt x="1620" y="13572"/>
                  </a:lnTo>
                  <a:lnTo>
                    <a:pt x="1541" y="13493"/>
                  </a:lnTo>
                  <a:lnTo>
                    <a:pt x="1462" y="13401"/>
                  </a:lnTo>
                  <a:lnTo>
                    <a:pt x="1383" y="13309"/>
                  </a:lnTo>
                  <a:lnTo>
                    <a:pt x="1330" y="13203"/>
                  </a:lnTo>
                  <a:lnTo>
                    <a:pt x="1277" y="13098"/>
                  </a:lnTo>
                  <a:lnTo>
                    <a:pt x="1238" y="12993"/>
                  </a:lnTo>
                  <a:lnTo>
                    <a:pt x="1212" y="12874"/>
                  </a:lnTo>
                  <a:lnTo>
                    <a:pt x="1198" y="12756"/>
                  </a:lnTo>
                  <a:lnTo>
                    <a:pt x="1185" y="12637"/>
                  </a:lnTo>
                  <a:lnTo>
                    <a:pt x="1198" y="12519"/>
                  </a:lnTo>
                  <a:lnTo>
                    <a:pt x="1212" y="12401"/>
                  </a:lnTo>
                  <a:lnTo>
                    <a:pt x="1238" y="12295"/>
                  </a:lnTo>
                  <a:lnTo>
                    <a:pt x="1277" y="12177"/>
                  </a:lnTo>
                  <a:lnTo>
                    <a:pt x="1330" y="12071"/>
                  </a:lnTo>
                  <a:lnTo>
                    <a:pt x="1383" y="11979"/>
                  </a:lnTo>
                  <a:lnTo>
                    <a:pt x="1462" y="11887"/>
                  </a:lnTo>
                  <a:lnTo>
                    <a:pt x="1541" y="11795"/>
                  </a:lnTo>
                  <a:lnTo>
                    <a:pt x="1620" y="11716"/>
                  </a:lnTo>
                  <a:lnTo>
                    <a:pt x="1725" y="11650"/>
                  </a:lnTo>
                  <a:lnTo>
                    <a:pt x="1817" y="11584"/>
                  </a:lnTo>
                  <a:lnTo>
                    <a:pt x="1922" y="11532"/>
                  </a:lnTo>
                  <a:lnTo>
                    <a:pt x="2041" y="11492"/>
                  </a:lnTo>
                  <a:lnTo>
                    <a:pt x="2146" y="11466"/>
                  </a:lnTo>
                  <a:lnTo>
                    <a:pt x="2265" y="11453"/>
                  </a:lnTo>
                  <a:lnTo>
                    <a:pt x="2383" y="11440"/>
                  </a:lnTo>
                  <a:close/>
                  <a:moveTo>
                    <a:pt x="12638" y="0"/>
                  </a:moveTo>
                  <a:lnTo>
                    <a:pt x="12401" y="14"/>
                  </a:lnTo>
                  <a:lnTo>
                    <a:pt x="12177" y="53"/>
                  </a:lnTo>
                  <a:lnTo>
                    <a:pt x="11953" y="106"/>
                  </a:lnTo>
                  <a:lnTo>
                    <a:pt x="11729" y="185"/>
                  </a:lnTo>
                  <a:lnTo>
                    <a:pt x="11519" y="277"/>
                  </a:lnTo>
                  <a:lnTo>
                    <a:pt x="11321" y="409"/>
                  </a:lnTo>
                  <a:lnTo>
                    <a:pt x="11137" y="540"/>
                  </a:lnTo>
                  <a:lnTo>
                    <a:pt x="10966" y="698"/>
                  </a:lnTo>
                  <a:lnTo>
                    <a:pt x="10808" y="882"/>
                  </a:lnTo>
                  <a:lnTo>
                    <a:pt x="10663" y="1067"/>
                  </a:lnTo>
                  <a:lnTo>
                    <a:pt x="10545" y="1264"/>
                  </a:lnTo>
                  <a:lnTo>
                    <a:pt x="10439" y="1475"/>
                  </a:lnTo>
                  <a:lnTo>
                    <a:pt x="10360" y="1685"/>
                  </a:lnTo>
                  <a:lnTo>
                    <a:pt x="10308" y="1909"/>
                  </a:lnTo>
                  <a:lnTo>
                    <a:pt x="10281" y="2146"/>
                  </a:lnTo>
                  <a:lnTo>
                    <a:pt x="10268" y="2383"/>
                  </a:lnTo>
                  <a:lnTo>
                    <a:pt x="10268" y="2541"/>
                  </a:lnTo>
                  <a:lnTo>
                    <a:pt x="10281" y="2699"/>
                  </a:lnTo>
                  <a:lnTo>
                    <a:pt x="10308" y="2857"/>
                  </a:lnTo>
                  <a:lnTo>
                    <a:pt x="10347" y="3015"/>
                  </a:lnTo>
                  <a:lnTo>
                    <a:pt x="10400" y="3160"/>
                  </a:lnTo>
                  <a:lnTo>
                    <a:pt x="10452" y="3318"/>
                  </a:lnTo>
                  <a:lnTo>
                    <a:pt x="10518" y="3462"/>
                  </a:lnTo>
                  <a:lnTo>
                    <a:pt x="10597" y="3594"/>
                  </a:lnTo>
                  <a:lnTo>
                    <a:pt x="3594" y="10597"/>
                  </a:lnTo>
                  <a:lnTo>
                    <a:pt x="3463" y="10518"/>
                  </a:lnTo>
                  <a:lnTo>
                    <a:pt x="3318" y="10452"/>
                  </a:lnTo>
                  <a:lnTo>
                    <a:pt x="3173" y="10400"/>
                  </a:lnTo>
                  <a:lnTo>
                    <a:pt x="3015" y="10347"/>
                  </a:lnTo>
                  <a:lnTo>
                    <a:pt x="2857" y="10308"/>
                  </a:lnTo>
                  <a:lnTo>
                    <a:pt x="2699" y="10281"/>
                  </a:lnTo>
                  <a:lnTo>
                    <a:pt x="2541" y="10268"/>
                  </a:lnTo>
                  <a:lnTo>
                    <a:pt x="2146" y="10268"/>
                  </a:lnTo>
                  <a:lnTo>
                    <a:pt x="1922" y="10308"/>
                  </a:lnTo>
                  <a:lnTo>
                    <a:pt x="1686" y="10360"/>
                  </a:lnTo>
                  <a:lnTo>
                    <a:pt x="1475" y="10439"/>
                  </a:lnTo>
                  <a:lnTo>
                    <a:pt x="1264" y="10544"/>
                  </a:lnTo>
                  <a:lnTo>
                    <a:pt x="1067" y="10663"/>
                  </a:lnTo>
                  <a:lnTo>
                    <a:pt x="883" y="10795"/>
                  </a:lnTo>
                  <a:lnTo>
                    <a:pt x="698" y="10966"/>
                  </a:lnTo>
                  <a:lnTo>
                    <a:pt x="540" y="11137"/>
                  </a:lnTo>
                  <a:lnTo>
                    <a:pt x="409" y="11321"/>
                  </a:lnTo>
                  <a:lnTo>
                    <a:pt x="290" y="11519"/>
                  </a:lnTo>
                  <a:lnTo>
                    <a:pt x="185" y="11729"/>
                  </a:lnTo>
                  <a:lnTo>
                    <a:pt x="106" y="11953"/>
                  </a:lnTo>
                  <a:lnTo>
                    <a:pt x="53" y="12177"/>
                  </a:lnTo>
                  <a:lnTo>
                    <a:pt x="14" y="12401"/>
                  </a:lnTo>
                  <a:lnTo>
                    <a:pt x="1" y="12637"/>
                  </a:lnTo>
                  <a:lnTo>
                    <a:pt x="14" y="12874"/>
                  </a:lnTo>
                  <a:lnTo>
                    <a:pt x="53" y="13111"/>
                  </a:lnTo>
                  <a:lnTo>
                    <a:pt x="106" y="13335"/>
                  </a:lnTo>
                  <a:lnTo>
                    <a:pt x="185" y="13559"/>
                  </a:lnTo>
                  <a:lnTo>
                    <a:pt x="290" y="13756"/>
                  </a:lnTo>
                  <a:lnTo>
                    <a:pt x="409" y="13967"/>
                  </a:lnTo>
                  <a:lnTo>
                    <a:pt x="540" y="14151"/>
                  </a:lnTo>
                  <a:lnTo>
                    <a:pt x="698" y="14322"/>
                  </a:lnTo>
                  <a:lnTo>
                    <a:pt x="883" y="14480"/>
                  </a:lnTo>
                  <a:lnTo>
                    <a:pt x="1067" y="14625"/>
                  </a:lnTo>
                  <a:lnTo>
                    <a:pt x="1264" y="14744"/>
                  </a:lnTo>
                  <a:lnTo>
                    <a:pt x="1475" y="14836"/>
                  </a:lnTo>
                  <a:lnTo>
                    <a:pt x="1686" y="14915"/>
                  </a:lnTo>
                  <a:lnTo>
                    <a:pt x="1922" y="14981"/>
                  </a:lnTo>
                  <a:lnTo>
                    <a:pt x="2146" y="15007"/>
                  </a:lnTo>
                  <a:lnTo>
                    <a:pt x="2383" y="15020"/>
                  </a:lnTo>
                  <a:lnTo>
                    <a:pt x="2620" y="15007"/>
                  </a:lnTo>
                  <a:lnTo>
                    <a:pt x="2857" y="14981"/>
                  </a:lnTo>
                  <a:lnTo>
                    <a:pt x="3081" y="14915"/>
                  </a:lnTo>
                  <a:lnTo>
                    <a:pt x="3291" y="14836"/>
                  </a:lnTo>
                  <a:lnTo>
                    <a:pt x="3502" y="14744"/>
                  </a:lnTo>
                  <a:lnTo>
                    <a:pt x="3700" y="14625"/>
                  </a:lnTo>
                  <a:lnTo>
                    <a:pt x="3897" y="14480"/>
                  </a:lnTo>
                  <a:lnTo>
                    <a:pt x="4068" y="14322"/>
                  </a:lnTo>
                  <a:lnTo>
                    <a:pt x="4200" y="14178"/>
                  </a:lnTo>
                  <a:lnTo>
                    <a:pt x="4331" y="14006"/>
                  </a:lnTo>
                  <a:lnTo>
                    <a:pt x="4437" y="13848"/>
                  </a:lnTo>
                  <a:lnTo>
                    <a:pt x="4529" y="13664"/>
                  </a:lnTo>
                  <a:lnTo>
                    <a:pt x="4608" y="13493"/>
                  </a:lnTo>
                  <a:lnTo>
                    <a:pt x="4674" y="13309"/>
                  </a:lnTo>
                  <a:lnTo>
                    <a:pt x="4713" y="13111"/>
                  </a:lnTo>
                  <a:lnTo>
                    <a:pt x="4739" y="12927"/>
                  </a:lnTo>
                  <a:lnTo>
                    <a:pt x="4766" y="12730"/>
                  </a:lnTo>
                  <a:lnTo>
                    <a:pt x="4766" y="12545"/>
                  </a:lnTo>
                  <a:lnTo>
                    <a:pt x="4739" y="12348"/>
                  </a:lnTo>
                  <a:lnTo>
                    <a:pt x="4713" y="12150"/>
                  </a:lnTo>
                  <a:lnTo>
                    <a:pt x="4660" y="11966"/>
                  </a:lnTo>
                  <a:lnTo>
                    <a:pt x="4608" y="11782"/>
                  </a:lnTo>
                  <a:lnTo>
                    <a:pt x="4529" y="11598"/>
                  </a:lnTo>
                  <a:lnTo>
                    <a:pt x="4437" y="11426"/>
                  </a:lnTo>
                  <a:lnTo>
                    <a:pt x="11427" y="4437"/>
                  </a:lnTo>
                  <a:lnTo>
                    <a:pt x="11571" y="4502"/>
                  </a:lnTo>
                  <a:lnTo>
                    <a:pt x="11716" y="4568"/>
                  </a:lnTo>
                  <a:lnTo>
                    <a:pt x="11861" y="4634"/>
                  </a:lnTo>
                  <a:lnTo>
                    <a:pt x="12006" y="4674"/>
                  </a:lnTo>
                  <a:lnTo>
                    <a:pt x="12164" y="4713"/>
                  </a:lnTo>
                  <a:lnTo>
                    <a:pt x="12322" y="4739"/>
                  </a:lnTo>
                  <a:lnTo>
                    <a:pt x="12480" y="4753"/>
                  </a:lnTo>
                  <a:lnTo>
                    <a:pt x="12638" y="4766"/>
                  </a:lnTo>
                  <a:lnTo>
                    <a:pt x="12874" y="4753"/>
                  </a:lnTo>
                  <a:lnTo>
                    <a:pt x="13111" y="4713"/>
                  </a:lnTo>
                  <a:lnTo>
                    <a:pt x="13335" y="4660"/>
                  </a:lnTo>
                  <a:lnTo>
                    <a:pt x="13559" y="4581"/>
                  </a:lnTo>
                  <a:lnTo>
                    <a:pt x="13756" y="4476"/>
                  </a:lnTo>
                  <a:lnTo>
                    <a:pt x="13967" y="4358"/>
                  </a:lnTo>
                  <a:lnTo>
                    <a:pt x="14151" y="4226"/>
                  </a:lnTo>
                  <a:lnTo>
                    <a:pt x="14322" y="4068"/>
                  </a:lnTo>
                  <a:lnTo>
                    <a:pt x="14494" y="3884"/>
                  </a:lnTo>
                  <a:lnTo>
                    <a:pt x="14625" y="3686"/>
                  </a:lnTo>
                  <a:lnTo>
                    <a:pt x="14744" y="3489"/>
                  </a:lnTo>
                  <a:lnTo>
                    <a:pt x="14849" y="3278"/>
                  </a:lnTo>
                  <a:lnTo>
                    <a:pt x="14928" y="3054"/>
                  </a:lnTo>
                  <a:lnTo>
                    <a:pt x="14981" y="2844"/>
                  </a:lnTo>
                  <a:lnTo>
                    <a:pt x="15007" y="2607"/>
                  </a:lnTo>
                  <a:lnTo>
                    <a:pt x="15020" y="2383"/>
                  </a:lnTo>
                  <a:lnTo>
                    <a:pt x="15007" y="2159"/>
                  </a:lnTo>
                  <a:lnTo>
                    <a:pt x="14981" y="1922"/>
                  </a:lnTo>
                  <a:lnTo>
                    <a:pt x="14928" y="1712"/>
                  </a:lnTo>
                  <a:lnTo>
                    <a:pt x="14849" y="1488"/>
                  </a:lnTo>
                  <a:lnTo>
                    <a:pt x="14744" y="1277"/>
                  </a:lnTo>
                  <a:lnTo>
                    <a:pt x="14625" y="1080"/>
                  </a:lnTo>
                  <a:lnTo>
                    <a:pt x="14494" y="882"/>
                  </a:lnTo>
                  <a:lnTo>
                    <a:pt x="14322" y="698"/>
                  </a:lnTo>
                  <a:lnTo>
                    <a:pt x="14151" y="540"/>
                  </a:lnTo>
                  <a:lnTo>
                    <a:pt x="13967" y="409"/>
                  </a:lnTo>
                  <a:lnTo>
                    <a:pt x="13756" y="277"/>
                  </a:lnTo>
                  <a:lnTo>
                    <a:pt x="13559" y="185"/>
                  </a:lnTo>
                  <a:lnTo>
                    <a:pt x="13335" y="106"/>
                  </a:lnTo>
                  <a:lnTo>
                    <a:pt x="13111" y="53"/>
                  </a:lnTo>
                  <a:lnTo>
                    <a:pt x="12874" y="14"/>
                  </a:lnTo>
                  <a:lnTo>
                    <a:pt x="1263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4040350" y="3435525"/>
              <a:ext cx="375500" cy="375525"/>
            </a:xfrm>
            <a:custGeom>
              <a:avLst/>
              <a:gdLst/>
              <a:ahLst/>
              <a:cxnLst/>
              <a:rect l="l" t="t" r="r" b="b"/>
              <a:pathLst>
                <a:path w="15020" h="15021" extrusionOk="0">
                  <a:moveTo>
                    <a:pt x="2502" y="1185"/>
                  </a:moveTo>
                  <a:lnTo>
                    <a:pt x="2620" y="1199"/>
                  </a:lnTo>
                  <a:lnTo>
                    <a:pt x="2725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1" y="1383"/>
                  </a:lnTo>
                  <a:lnTo>
                    <a:pt x="3147" y="1449"/>
                  </a:lnTo>
                  <a:lnTo>
                    <a:pt x="3225" y="1528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5" y="2146"/>
                  </a:lnTo>
                  <a:lnTo>
                    <a:pt x="3568" y="2265"/>
                  </a:lnTo>
                  <a:lnTo>
                    <a:pt x="3581" y="2383"/>
                  </a:lnTo>
                  <a:lnTo>
                    <a:pt x="3568" y="2502"/>
                  </a:lnTo>
                  <a:lnTo>
                    <a:pt x="3555" y="2620"/>
                  </a:lnTo>
                  <a:lnTo>
                    <a:pt x="3528" y="2726"/>
                  </a:lnTo>
                  <a:lnTo>
                    <a:pt x="3489" y="2831"/>
                  </a:lnTo>
                  <a:lnTo>
                    <a:pt x="3436" y="2936"/>
                  </a:lnTo>
                  <a:lnTo>
                    <a:pt x="3383" y="3041"/>
                  </a:lnTo>
                  <a:lnTo>
                    <a:pt x="3304" y="3134"/>
                  </a:lnTo>
                  <a:lnTo>
                    <a:pt x="3225" y="3226"/>
                  </a:lnTo>
                  <a:lnTo>
                    <a:pt x="3147" y="3305"/>
                  </a:lnTo>
                  <a:lnTo>
                    <a:pt x="3041" y="3371"/>
                  </a:lnTo>
                  <a:lnTo>
                    <a:pt x="2949" y="3436"/>
                  </a:lnTo>
                  <a:lnTo>
                    <a:pt x="2831" y="3476"/>
                  </a:lnTo>
                  <a:lnTo>
                    <a:pt x="2725" y="3515"/>
                  </a:lnTo>
                  <a:lnTo>
                    <a:pt x="2620" y="3542"/>
                  </a:lnTo>
                  <a:lnTo>
                    <a:pt x="2502" y="3555"/>
                  </a:lnTo>
                  <a:lnTo>
                    <a:pt x="2383" y="3568"/>
                  </a:lnTo>
                  <a:lnTo>
                    <a:pt x="2265" y="3555"/>
                  </a:lnTo>
                  <a:lnTo>
                    <a:pt x="2146" y="3542"/>
                  </a:lnTo>
                  <a:lnTo>
                    <a:pt x="2041" y="3515"/>
                  </a:lnTo>
                  <a:lnTo>
                    <a:pt x="1922" y="3476"/>
                  </a:lnTo>
                  <a:lnTo>
                    <a:pt x="1817" y="3436"/>
                  </a:lnTo>
                  <a:lnTo>
                    <a:pt x="1725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83" y="3041"/>
                  </a:lnTo>
                  <a:lnTo>
                    <a:pt x="1330" y="2936"/>
                  </a:lnTo>
                  <a:lnTo>
                    <a:pt x="1277" y="2831"/>
                  </a:lnTo>
                  <a:lnTo>
                    <a:pt x="1238" y="2726"/>
                  </a:lnTo>
                  <a:lnTo>
                    <a:pt x="1211" y="2620"/>
                  </a:lnTo>
                  <a:lnTo>
                    <a:pt x="1185" y="2502"/>
                  </a:lnTo>
                  <a:lnTo>
                    <a:pt x="1185" y="2383"/>
                  </a:lnTo>
                  <a:lnTo>
                    <a:pt x="1185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83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25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close/>
                  <a:moveTo>
                    <a:pt x="12756" y="11440"/>
                  </a:moveTo>
                  <a:lnTo>
                    <a:pt x="12874" y="11466"/>
                  </a:lnTo>
                  <a:lnTo>
                    <a:pt x="12993" y="11492"/>
                  </a:lnTo>
                  <a:lnTo>
                    <a:pt x="13098" y="11532"/>
                  </a:lnTo>
                  <a:lnTo>
                    <a:pt x="13203" y="11585"/>
                  </a:lnTo>
                  <a:lnTo>
                    <a:pt x="13309" y="11637"/>
                  </a:lnTo>
                  <a:lnTo>
                    <a:pt x="13401" y="11716"/>
                  </a:lnTo>
                  <a:lnTo>
                    <a:pt x="13493" y="11795"/>
                  </a:lnTo>
                  <a:lnTo>
                    <a:pt x="13572" y="11874"/>
                  </a:lnTo>
                  <a:lnTo>
                    <a:pt x="13638" y="11980"/>
                  </a:lnTo>
                  <a:lnTo>
                    <a:pt x="13704" y="12072"/>
                  </a:lnTo>
                  <a:lnTo>
                    <a:pt x="13743" y="12177"/>
                  </a:lnTo>
                  <a:lnTo>
                    <a:pt x="13783" y="12282"/>
                  </a:lnTo>
                  <a:lnTo>
                    <a:pt x="13809" y="12401"/>
                  </a:lnTo>
                  <a:lnTo>
                    <a:pt x="13835" y="12519"/>
                  </a:lnTo>
                  <a:lnTo>
                    <a:pt x="13835" y="12638"/>
                  </a:lnTo>
                  <a:lnTo>
                    <a:pt x="13835" y="12756"/>
                  </a:lnTo>
                  <a:lnTo>
                    <a:pt x="13809" y="12875"/>
                  </a:lnTo>
                  <a:lnTo>
                    <a:pt x="13783" y="12980"/>
                  </a:lnTo>
                  <a:lnTo>
                    <a:pt x="13743" y="13098"/>
                  </a:lnTo>
                  <a:lnTo>
                    <a:pt x="13704" y="13204"/>
                  </a:lnTo>
                  <a:lnTo>
                    <a:pt x="13638" y="13296"/>
                  </a:lnTo>
                  <a:lnTo>
                    <a:pt x="13572" y="13401"/>
                  </a:lnTo>
                  <a:lnTo>
                    <a:pt x="13493" y="13480"/>
                  </a:lnTo>
                  <a:lnTo>
                    <a:pt x="13401" y="13559"/>
                  </a:lnTo>
                  <a:lnTo>
                    <a:pt x="13309" y="13638"/>
                  </a:lnTo>
                  <a:lnTo>
                    <a:pt x="13203" y="13691"/>
                  </a:lnTo>
                  <a:lnTo>
                    <a:pt x="13098" y="13743"/>
                  </a:lnTo>
                  <a:lnTo>
                    <a:pt x="12980" y="13770"/>
                  </a:lnTo>
                  <a:lnTo>
                    <a:pt x="12874" y="13796"/>
                  </a:lnTo>
                  <a:lnTo>
                    <a:pt x="12756" y="13822"/>
                  </a:lnTo>
                  <a:lnTo>
                    <a:pt x="12519" y="13822"/>
                  </a:lnTo>
                  <a:lnTo>
                    <a:pt x="12414" y="13796"/>
                  </a:lnTo>
                  <a:lnTo>
                    <a:pt x="12295" y="13770"/>
                  </a:lnTo>
                  <a:lnTo>
                    <a:pt x="12190" y="13743"/>
                  </a:lnTo>
                  <a:lnTo>
                    <a:pt x="12085" y="13691"/>
                  </a:lnTo>
                  <a:lnTo>
                    <a:pt x="11979" y="13638"/>
                  </a:lnTo>
                  <a:lnTo>
                    <a:pt x="11887" y="13559"/>
                  </a:lnTo>
                  <a:lnTo>
                    <a:pt x="11795" y="13480"/>
                  </a:lnTo>
                  <a:lnTo>
                    <a:pt x="11716" y="13401"/>
                  </a:lnTo>
                  <a:lnTo>
                    <a:pt x="11650" y="13296"/>
                  </a:lnTo>
                  <a:lnTo>
                    <a:pt x="11584" y="13204"/>
                  </a:lnTo>
                  <a:lnTo>
                    <a:pt x="11532" y="13098"/>
                  </a:lnTo>
                  <a:lnTo>
                    <a:pt x="11492" y="12980"/>
                  </a:lnTo>
                  <a:lnTo>
                    <a:pt x="11466" y="12875"/>
                  </a:lnTo>
                  <a:lnTo>
                    <a:pt x="11453" y="12756"/>
                  </a:lnTo>
                  <a:lnTo>
                    <a:pt x="11440" y="12638"/>
                  </a:lnTo>
                  <a:lnTo>
                    <a:pt x="11453" y="12519"/>
                  </a:lnTo>
                  <a:lnTo>
                    <a:pt x="11466" y="12401"/>
                  </a:lnTo>
                  <a:lnTo>
                    <a:pt x="11492" y="12282"/>
                  </a:lnTo>
                  <a:lnTo>
                    <a:pt x="11532" y="12177"/>
                  </a:lnTo>
                  <a:lnTo>
                    <a:pt x="11584" y="12072"/>
                  </a:lnTo>
                  <a:lnTo>
                    <a:pt x="11650" y="11980"/>
                  </a:lnTo>
                  <a:lnTo>
                    <a:pt x="11716" y="11874"/>
                  </a:lnTo>
                  <a:lnTo>
                    <a:pt x="11795" y="11795"/>
                  </a:lnTo>
                  <a:lnTo>
                    <a:pt x="11887" y="11716"/>
                  </a:lnTo>
                  <a:lnTo>
                    <a:pt x="11979" y="11637"/>
                  </a:lnTo>
                  <a:lnTo>
                    <a:pt x="12071" y="11585"/>
                  </a:lnTo>
                  <a:lnTo>
                    <a:pt x="12177" y="11532"/>
                  </a:lnTo>
                  <a:lnTo>
                    <a:pt x="12295" y="11492"/>
                  </a:lnTo>
                  <a:lnTo>
                    <a:pt x="12400" y="11466"/>
                  </a:lnTo>
                  <a:lnTo>
                    <a:pt x="12519" y="11440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6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70"/>
                  </a:lnTo>
                  <a:lnTo>
                    <a:pt x="409" y="1054"/>
                  </a:lnTo>
                  <a:lnTo>
                    <a:pt x="277" y="1264"/>
                  </a:lnTo>
                  <a:lnTo>
                    <a:pt x="185" y="1462"/>
                  </a:lnTo>
                  <a:lnTo>
                    <a:pt x="106" y="1686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0" y="2383"/>
                  </a:lnTo>
                  <a:lnTo>
                    <a:pt x="14" y="2620"/>
                  </a:lnTo>
                  <a:lnTo>
                    <a:pt x="53" y="2844"/>
                  </a:lnTo>
                  <a:lnTo>
                    <a:pt x="106" y="3068"/>
                  </a:lnTo>
                  <a:lnTo>
                    <a:pt x="185" y="3292"/>
                  </a:lnTo>
                  <a:lnTo>
                    <a:pt x="277" y="3502"/>
                  </a:lnTo>
                  <a:lnTo>
                    <a:pt x="395" y="3700"/>
                  </a:lnTo>
                  <a:lnTo>
                    <a:pt x="540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67" y="4358"/>
                  </a:lnTo>
                  <a:lnTo>
                    <a:pt x="1264" y="4476"/>
                  </a:lnTo>
                  <a:lnTo>
                    <a:pt x="1475" y="4582"/>
                  </a:lnTo>
                  <a:lnTo>
                    <a:pt x="1685" y="4661"/>
                  </a:lnTo>
                  <a:lnTo>
                    <a:pt x="1909" y="4713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41" y="4753"/>
                  </a:lnTo>
                  <a:lnTo>
                    <a:pt x="2699" y="4740"/>
                  </a:lnTo>
                  <a:lnTo>
                    <a:pt x="2857" y="4713"/>
                  </a:lnTo>
                  <a:lnTo>
                    <a:pt x="3015" y="4674"/>
                  </a:lnTo>
                  <a:lnTo>
                    <a:pt x="3160" y="4621"/>
                  </a:lnTo>
                  <a:lnTo>
                    <a:pt x="3318" y="4568"/>
                  </a:lnTo>
                  <a:lnTo>
                    <a:pt x="3449" y="4503"/>
                  </a:lnTo>
                  <a:lnTo>
                    <a:pt x="3594" y="4424"/>
                  </a:lnTo>
                  <a:lnTo>
                    <a:pt x="10597" y="11427"/>
                  </a:lnTo>
                  <a:lnTo>
                    <a:pt x="10518" y="11558"/>
                  </a:lnTo>
                  <a:lnTo>
                    <a:pt x="10452" y="11703"/>
                  </a:lnTo>
                  <a:lnTo>
                    <a:pt x="10400" y="11848"/>
                  </a:lnTo>
                  <a:lnTo>
                    <a:pt x="10347" y="12006"/>
                  </a:lnTo>
                  <a:lnTo>
                    <a:pt x="10307" y="12164"/>
                  </a:lnTo>
                  <a:lnTo>
                    <a:pt x="10281" y="12322"/>
                  </a:lnTo>
                  <a:lnTo>
                    <a:pt x="10268" y="12480"/>
                  </a:lnTo>
                  <a:lnTo>
                    <a:pt x="10268" y="12638"/>
                  </a:lnTo>
                  <a:lnTo>
                    <a:pt x="10268" y="12875"/>
                  </a:lnTo>
                  <a:lnTo>
                    <a:pt x="10307" y="13112"/>
                  </a:lnTo>
                  <a:lnTo>
                    <a:pt x="10360" y="13335"/>
                  </a:lnTo>
                  <a:lnTo>
                    <a:pt x="10439" y="13546"/>
                  </a:lnTo>
                  <a:lnTo>
                    <a:pt x="10544" y="13757"/>
                  </a:lnTo>
                  <a:lnTo>
                    <a:pt x="10663" y="13954"/>
                  </a:lnTo>
                  <a:lnTo>
                    <a:pt x="10795" y="14138"/>
                  </a:lnTo>
                  <a:lnTo>
                    <a:pt x="10952" y="14323"/>
                  </a:lnTo>
                  <a:lnTo>
                    <a:pt x="11137" y="14481"/>
                  </a:lnTo>
                  <a:lnTo>
                    <a:pt x="11321" y="14612"/>
                  </a:lnTo>
                  <a:lnTo>
                    <a:pt x="11518" y="14731"/>
                  </a:lnTo>
                  <a:lnTo>
                    <a:pt x="11729" y="14836"/>
                  </a:lnTo>
                  <a:lnTo>
                    <a:pt x="11953" y="14915"/>
                  </a:lnTo>
                  <a:lnTo>
                    <a:pt x="12177" y="14968"/>
                  </a:lnTo>
                  <a:lnTo>
                    <a:pt x="12400" y="15007"/>
                  </a:lnTo>
                  <a:lnTo>
                    <a:pt x="12637" y="15020"/>
                  </a:lnTo>
                  <a:lnTo>
                    <a:pt x="12874" y="15007"/>
                  </a:lnTo>
                  <a:lnTo>
                    <a:pt x="13111" y="14968"/>
                  </a:lnTo>
                  <a:lnTo>
                    <a:pt x="13335" y="14915"/>
                  </a:lnTo>
                  <a:lnTo>
                    <a:pt x="13546" y="14836"/>
                  </a:lnTo>
                  <a:lnTo>
                    <a:pt x="13756" y="14731"/>
                  </a:lnTo>
                  <a:lnTo>
                    <a:pt x="13954" y="14612"/>
                  </a:lnTo>
                  <a:lnTo>
                    <a:pt x="14151" y="14481"/>
                  </a:lnTo>
                  <a:lnTo>
                    <a:pt x="14322" y="14323"/>
                  </a:lnTo>
                  <a:lnTo>
                    <a:pt x="14480" y="14138"/>
                  </a:lnTo>
                  <a:lnTo>
                    <a:pt x="14625" y="13954"/>
                  </a:lnTo>
                  <a:lnTo>
                    <a:pt x="14744" y="13757"/>
                  </a:lnTo>
                  <a:lnTo>
                    <a:pt x="14836" y="13546"/>
                  </a:lnTo>
                  <a:lnTo>
                    <a:pt x="14915" y="13335"/>
                  </a:lnTo>
                  <a:lnTo>
                    <a:pt x="14980" y="13112"/>
                  </a:lnTo>
                  <a:lnTo>
                    <a:pt x="15007" y="12875"/>
                  </a:lnTo>
                  <a:lnTo>
                    <a:pt x="15020" y="12638"/>
                  </a:lnTo>
                  <a:lnTo>
                    <a:pt x="15007" y="12401"/>
                  </a:lnTo>
                  <a:lnTo>
                    <a:pt x="14980" y="12164"/>
                  </a:lnTo>
                  <a:lnTo>
                    <a:pt x="14915" y="11940"/>
                  </a:lnTo>
                  <a:lnTo>
                    <a:pt x="14836" y="11729"/>
                  </a:lnTo>
                  <a:lnTo>
                    <a:pt x="14744" y="11519"/>
                  </a:lnTo>
                  <a:lnTo>
                    <a:pt x="14625" y="11321"/>
                  </a:lnTo>
                  <a:lnTo>
                    <a:pt x="14480" y="11137"/>
                  </a:lnTo>
                  <a:lnTo>
                    <a:pt x="14322" y="10953"/>
                  </a:lnTo>
                  <a:lnTo>
                    <a:pt x="14151" y="10795"/>
                  </a:lnTo>
                  <a:lnTo>
                    <a:pt x="13954" y="10663"/>
                  </a:lnTo>
                  <a:lnTo>
                    <a:pt x="13756" y="10532"/>
                  </a:lnTo>
                  <a:lnTo>
                    <a:pt x="13546" y="10439"/>
                  </a:lnTo>
                  <a:lnTo>
                    <a:pt x="13335" y="10360"/>
                  </a:lnTo>
                  <a:lnTo>
                    <a:pt x="13111" y="10308"/>
                  </a:lnTo>
                  <a:lnTo>
                    <a:pt x="12874" y="10268"/>
                  </a:lnTo>
                  <a:lnTo>
                    <a:pt x="12637" y="10255"/>
                  </a:lnTo>
                  <a:lnTo>
                    <a:pt x="12479" y="10268"/>
                  </a:lnTo>
                  <a:lnTo>
                    <a:pt x="12321" y="10281"/>
                  </a:lnTo>
                  <a:lnTo>
                    <a:pt x="12164" y="10308"/>
                  </a:lnTo>
                  <a:lnTo>
                    <a:pt x="12006" y="10347"/>
                  </a:lnTo>
                  <a:lnTo>
                    <a:pt x="11861" y="10387"/>
                  </a:lnTo>
                  <a:lnTo>
                    <a:pt x="11716" y="10453"/>
                  </a:lnTo>
                  <a:lnTo>
                    <a:pt x="11571" y="10518"/>
                  </a:lnTo>
                  <a:lnTo>
                    <a:pt x="11426" y="10584"/>
                  </a:lnTo>
                  <a:lnTo>
                    <a:pt x="4423" y="3594"/>
                  </a:lnTo>
                  <a:lnTo>
                    <a:pt x="4502" y="3450"/>
                  </a:lnTo>
                  <a:lnTo>
                    <a:pt x="4568" y="3305"/>
                  </a:lnTo>
                  <a:lnTo>
                    <a:pt x="4634" y="3160"/>
                  </a:lnTo>
                  <a:lnTo>
                    <a:pt x="4673" y="3015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6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86"/>
                  </a:lnTo>
                  <a:lnTo>
                    <a:pt x="4581" y="1462"/>
                  </a:lnTo>
                  <a:lnTo>
                    <a:pt x="4476" y="1264"/>
                  </a:lnTo>
                  <a:lnTo>
                    <a:pt x="4358" y="1054"/>
                  </a:lnTo>
                  <a:lnTo>
                    <a:pt x="4226" y="870"/>
                  </a:lnTo>
                  <a:lnTo>
                    <a:pt x="4068" y="698"/>
                  </a:lnTo>
                  <a:lnTo>
                    <a:pt x="3884" y="540"/>
                  </a:lnTo>
                  <a:lnTo>
                    <a:pt x="3699" y="396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81" y="106"/>
                  </a:lnTo>
                  <a:lnTo>
                    <a:pt x="2844" y="40"/>
                  </a:lnTo>
                  <a:lnTo>
                    <a:pt x="2620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6204425" y="2754325"/>
              <a:ext cx="380450" cy="380450"/>
            </a:xfrm>
            <a:custGeom>
              <a:avLst/>
              <a:gdLst/>
              <a:ahLst/>
              <a:cxnLst/>
              <a:rect l="l" t="t" r="r" b="b"/>
              <a:pathLst>
                <a:path w="15218" h="15218" extrusionOk="0">
                  <a:moveTo>
                    <a:pt x="2502" y="1185"/>
                  </a:move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82"/>
                  </a:lnTo>
                  <a:lnTo>
                    <a:pt x="3133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25"/>
                  </a:lnTo>
                  <a:lnTo>
                    <a:pt x="3436" y="1830"/>
                  </a:lnTo>
                  <a:lnTo>
                    <a:pt x="3489" y="1935"/>
                  </a:lnTo>
                  <a:lnTo>
                    <a:pt x="3528" y="2041"/>
                  </a:lnTo>
                  <a:lnTo>
                    <a:pt x="3555" y="2159"/>
                  </a:lnTo>
                  <a:lnTo>
                    <a:pt x="3568" y="2264"/>
                  </a:lnTo>
                  <a:lnTo>
                    <a:pt x="3581" y="2383"/>
                  </a:lnTo>
                  <a:lnTo>
                    <a:pt x="3568" y="2501"/>
                  </a:lnTo>
                  <a:lnTo>
                    <a:pt x="3555" y="2607"/>
                  </a:lnTo>
                  <a:lnTo>
                    <a:pt x="3528" y="2725"/>
                  </a:lnTo>
                  <a:lnTo>
                    <a:pt x="3489" y="2830"/>
                  </a:lnTo>
                  <a:lnTo>
                    <a:pt x="3436" y="2936"/>
                  </a:lnTo>
                  <a:lnTo>
                    <a:pt x="3384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36" y="3436"/>
                  </a:lnTo>
                  <a:lnTo>
                    <a:pt x="2831" y="3489"/>
                  </a:lnTo>
                  <a:lnTo>
                    <a:pt x="2725" y="3515"/>
                  </a:lnTo>
                  <a:lnTo>
                    <a:pt x="2607" y="3541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1"/>
                  </a:lnTo>
                  <a:lnTo>
                    <a:pt x="2041" y="3515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27" y="3225"/>
                  </a:lnTo>
                  <a:lnTo>
                    <a:pt x="1448" y="3133"/>
                  </a:lnTo>
                  <a:lnTo>
                    <a:pt x="1383" y="3041"/>
                  </a:lnTo>
                  <a:lnTo>
                    <a:pt x="1317" y="2936"/>
                  </a:lnTo>
                  <a:lnTo>
                    <a:pt x="1264" y="2830"/>
                  </a:lnTo>
                  <a:lnTo>
                    <a:pt x="1238" y="2725"/>
                  </a:lnTo>
                  <a:lnTo>
                    <a:pt x="1198" y="2607"/>
                  </a:lnTo>
                  <a:lnTo>
                    <a:pt x="1185" y="2501"/>
                  </a:lnTo>
                  <a:lnTo>
                    <a:pt x="1185" y="2383"/>
                  </a:lnTo>
                  <a:lnTo>
                    <a:pt x="1185" y="2264"/>
                  </a:lnTo>
                  <a:lnTo>
                    <a:pt x="1198" y="2159"/>
                  </a:lnTo>
                  <a:lnTo>
                    <a:pt x="1238" y="2041"/>
                  </a:lnTo>
                  <a:lnTo>
                    <a:pt x="1264" y="1935"/>
                  </a:lnTo>
                  <a:lnTo>
                    <a:pt x="1317" y="1830"/>
                  </a:lnTo>
                  <a:lnTo>
                    <a:pt x="1383" y="1725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20" y="1461"/>
                  </a:lnTo>
                  <a:lnTo>
                    <a:pt x="1712" y="1382"/>
                  </a:lnTo>
                  <a:lnTo>
                    <a:pt x="1817" y="1330"/>
                  </a:lnTo>
                  <a:lnTo>
                    <a:pt x="1922" y="1277"/>
                  </a:lnTo>
                  <a:lnTo>
                    <a:pt x="2028" y="1238"/>
                  </a:lnTo>
                  <a:lnTo>
                    <a:pt x="2146" y="1211"/>
                  </a:lnTo>
                  <a:lnTo>
                    <a:pt x="2265" y="1185"/>
                  </a:lnTo>
                  <a:close/>
                  <a:moveTo>
                    <a:pt x="12967" y="11650"/>
                  </a:moveTo>
                  <a:lnTo>
                    <a:pt x="13072" y="11663"/>
                  </a:lnTo>
                  <a:lnTo>
                    <a:pt x="13190" y="11703"/>
                  </a:lnTo>
                  <a:lnTo>
                    <a:pt x="13296" y="11742"/>
                  </a:lnTo>
                  <a:lnTo>
                    <a:pt x="13401" y="11782"/>
                  </a:lnTo>
                  <a:lnTo>
                    <a:pt x="13506" y="11847"/>
                  </a:lnTo>
                  <a:lnTo>
                    <a:pt x="13598" y="11913"/>
                  </a:lnTo>
                  <a:lnTo>
                    <a:pt x="13691" y="11992"/>
                  </a:lnTo>
                  <a:lnTo>
                    <a:pt x="13770" y="12084"/>
                  </a:lnTo>
                  <a:lnTo>
                    <a:pt x="13835" y="12176"/>
                  </a:lnTo>
                  <a:lnTo>
                    <a:pt x="13901" y="12282"/>
                  </a:lnTo>
                  <a:lnTo>
                    <a:pt x="13954" y="12387"/>
                  </a:lnTo>
                  <a:lnTo>
                    <a:pt x="13993" y="12492"/>
                  </a:lnTo>
                  <a:lnTo>
                    <a:pt x="14020" y="12611"/>
                  </a:lnTo>
                  <a:lnTo>
                    <a:pt x="14033" y="12729"/>
                  </a:lnTo>
                  <a:lnTo>
                    <a:pt x="14033" y="12848"/>
                  </a:lnTo>
                  <a:lnTo>
                    <a:pt x="14033" y="12966"/>
                  </a:lnTo>
                  <a:lnTo>
                    <a:pt x="14020" y="13085"/>
                  </a:lnTo>
                  <a:lnTo>
                    <a:pt x="13993" y="13190"/>
                  </a:lnTo>
                  <a:lnTo>
                    <a:pt x="13954" y="13309"/>
                  </a:lnTo>
                  <a:lnTo>
                    <a:pt x="13901" y="13414"/>
                  </a:lnTo>
                  <a:lnTo>
                    <a:pt x="13835" y="13506"/>
                  </a:lnTo>
                  <a:lnTo>
                    <a:pt x="13770" y="13598"/>
                  </a:lnTo>
                  <a:lnTo>
                    <a:pt x="13691" y="13690"/>
                  </a:lnTo>
                  <a:lnTo>
                    <a:pt x="13598" y="13769"/>
                  </a:lnTo>
                  <a:lnTo>
                    <a:pt x="13506" y="13835"/>
                  </a:lnTo>
                  <a:lnTo>
                    <a:pt x="13401" y="13901"/>
                  </a:lnTo>
                  <a:lnTo>
                    <a:pt x="13296" y="13940"/>
                  </a:lnTo>
                  <a:lnTo>
                    <a:pt x="13190" y="13980"/>
                  </a:lnTo>
                  <a:lnTo>
                    <a:pt x="13072" y="14006"/>
                  </a:lnTo>
                  <a:lnTo>
                    <a:pt x="12953" y="14019"/>
                  </a:lnTo>
                  <a:lnTo>
                    <a:pt x="12835" y="14033"/>
                  </a:lnTo>
                  <a:lnTo>
                    <a:pt x="12730" y="14019"/>
                  </a:lnTo>
                  <a:lnTo>
                    <a:pt x="12611" y="14006"/>
                  </a:lnTo>
                  <a:lnTo>
                    <a:pt x="12493" y="13980"/>
                  </a:lnTo>
                  <a:lnTo>
                    <a:pt x="12387" y="13940"/>
                  </a:lnTo>
                  <a:lnTo>
                    <a:pt x="12282" y="13901"/>
                  </a:lnTo>
                  <a:lnTo>
                    <a:pt x="12177" y="13835"/>
                  </a:lnTo>
                  <a:lnTo>
                    <a:pt x="12085" y="13769"/>
                  </a:lnTo>
                  <a:lnTo>
                    <a:pt x="11992" y="13690"/>
                  </a:lnTo>
                  <a:lnTo>
                    <a:pt x="11913" y="13598"/>
                  </a:lnTo>
                  <a:lnTo>
                    <a:pt x="11848" y="13506"/>
                  </a:lnTo>
                  <a:lnTo>
                    <a:pt x="11782" y="13414"/>
                  </a:lnTo>
                  <a:lnTo>
                    <a:pt x="11729" y="13309"/>
                  </a:lnTo>
                  <a:lnTo>
                    <a:pt x="11690" y="13190"/>
                  </a:lnTo>
                  <a:lnTo>
                    <a:pt x="11663" y="13085"/>
                  </a:lnTo>
                  <a:lnTo>
                    <a:pt x="11650" y="12966"/>
                  </a:lnTo>
                  <a:lnTo>
                    <a:pt x="11650" y="12848"/>
                  </a:lnTo>
                  <a:lnTo>
                    <a:pt x="11650" y="12729"/>
                  </a:lnTo>
                  <a:lnTo>
                    <a:pt x="11663" y="12611"/>
                  </a:lnTo>
                  <a:lnTo>
                    <a:pt x="11690" y="12492"/>
                  </a:lnTo>
                  <a:lnTo>
                    <a:pt x="11729" y="12387"/>
                  </a:lnTo>
                  <a:lnTo>
                    <a:pt x="11782" y="12282"/>
                  </a:lnTo>
                  <a:lnTo>
                    <a:pt x="11848" y="12176"/>
                  </a:lnTo>
                  <a:lnTo>
                    <a:pt x="11913" y="12084"/>
                  </a:lnTo>
                  <a:lnTo>
                    <a:pt x="11992" y="11992"/>
                  </a:lnTo>
                  <a:lnTo>
                    <a:pt x="12085" y="11913"/>
                  </a:lnTo>
                  <a:lnTo>
                    <a:pt x="12177" y="11847"/>
                  </a:lnTo>
                  <a:lnTo>
                    <a:pt x="12282" y="11782"/>
                  </a:lnTo>
                  <a:lnTo>
                    <a:pt x="12387" y="11742"/>
                  </a:lnTo>
                  <a:lnTo>
                    <a:pt x="12493" y="11703"/>
                  </a:lnTo>
                  <a:lnTo>
                    <a:pt x="12611" y="11663"/>
                  </a:lnTo>
                  <a:lnTo>
                    <a:pt x="12716" y="11650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5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82"/>
                  </a:lnTo>
                  <a:lnTo>
                    <a:pt x="395" y="1066"/>
                  </a:lnTo>
                  <a:lnTo>
                    <a:pt x="277" y="1277"/>
                  </a:lnTo>
                  <a:lnTo>
                    <a:pt x="172" y="1488"/>
                  </a:lnTo>
                  <a:lnTo>
                    <a:pt x="106" y="1698"/>
                  </a:lnTo>
                  <a:lnTo>
                    <a:pt x="40" y="1922"/>
                  </a:lnTo>
                  <a:lnTo>
                    <a:pt x="14" y="2159"/>
                  </a:lnTo>
                  <a:lnTo>
                    <a:pt x="1" y="2383"/>
                  </a:lnTo>
                  <a:lnTo>
                    <a:pt x="14" y="2607"/>
                  </a:lnTo>
                  <a:lnTo>
                    <a:pt x="40" y="2830"/>
                  </a:lnTo>
                  <a:lnTo>
                    <a:pt x="106" y="3054"/>
                  </a:lnTo>
                  <a:lnTo>
                    <a:pt x="172" y="3278"/>
                  </a:lnTo>
                  <a:lnTo>
                    <a:pt x="277" y="3489"/>
                  </a:lnTo>
                  <a:lnTo>
                    <a:pt x="395" y="3686"/>
                  </a:lnTo>
                  <a:lnTo>
                    <a:pt x="540" y="3883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67" y="4357"/>
                  </a:lnTo>
                  <a:lnTo>
                    <a:pt x="1264" y="4476"/>
                  </a:lnTo>
                  <a:lnTo>
                    <a:pt x="1475" y="4581"/>
                  </a:lnTo>
                  <a:lnTo>
                    <a:pt x="1685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60" y="4634"/>
                  </a:lnTo>
                  <a:lnTo>
                    <a:pt x="3305" y="4568"/>
                  </a:lnTo>
                  <a:lnTo>
                    <a:pt x="3449" y="4502"/>
                  </a:lnTo>
                  <a:lnTo>
                    <a:pt x="3594" y="4423"/>
                  </a:lnTo>
                  <a:lnTo>
                    <a:pt x="10795" y="11637"/>
                  </a:lnTo>
                  <a:lnTo>
                    <a:pt x="10716" y="11768"/>
                  </a:lnTo>
                  <a:lnTo>
                    <a:pt x="10650" y="11913"/>
                  </a:lnTo>
                  <a:lnTo>
                    <a:pt x="10597" y="12058"/>
                  </a:lnTo>
                  <a:lnTo>
                    <a:pt x="10544" y="12216"/>
                  </a:lnTo>
                  <a:lnTo>
                    <a:pt x="10505" y="12361"/>
                  </a:lnTo>
                  <a:lnTo>
                    <a:pt x="10479" y="12519"/>
                  </a:lnTo>
                  <a:lnTo>
                    <a:pt x="10465" y="12677"/>
                  </a:lnTo>
                  <a:lnTo>
                    <a:pt x="10465" y="12848"/>
                  </a:lnTo>
                  <a:lnTo>
                    <a:pt x="10479" y="13085"/>
                  </a:lnTo>
                  <a:lnTo>
                    <a:pt x="10505" y="13309"/>
                  </a:lnTo>
                  <a:lnTo>
                    <a:pt x="10571" y="13532"/>
                  </a:lnTo>
                  <a:lnTo>
                    <a:pt x="10637" y="13756"/>
                  </a:lnTo>
                  <a:lnTo>
                    <a:pt x="10742" y="13967"/>
                  </a:lnTo>
                  <a:lnTo>
                    <a:pt x="10860" y="14164"/>
                  </a:lnTo>
                  <a:lnTo>
                    <a:pt x="11005" y="14348"/>
                  </a:lnTo>
                  <a:lnTo>
                    <a:pt x="11163" y="14520"/>
                  </a:lnTo>
                  <a:lnTo>
                    <a:pt x="11334" y="14691"/>
                  </a:lnTo>
                  <a:lnTo>
                    <a:pt x="11519" y="14822"/>
                  </a:lnTo>
                  <a:lnTo>
                    <a:pt x="11716" y="14941"/>
                  </a:lnTo>
                  <a:lnTo>
                    <a:pt x="11927" y="15046"/>
                  </a:lnTo>
                  <a:lnTo>
                    <a:pt x="12150" y="15125"/>
                  </a:lnTo>
                  <a:lnTo>
                    <a:pt x="12374" y="15178"/>
                  </a:lnTo>
                  <a:lnTo>
                    <a:pt x="12611" y="15217"/>
                  </a:lnTo>
                  <a:lnTo>
                    <a:pt x="13072" y="15217"/>
                  </a:lnTo>
                  <a:lnTo>
                    <a:pt x="13309" y="15178"/>
                  </a:lnTo>
                  <a:lnTo>
                    <a:pt x="13533" y="15125"/>
                  </a:lnTo>
                  <a:lnTo>
                    <a:pt x="13756" y="15046"/>
                  </a:lnTo>
                  <a:lnTo>
                    <a:pt x="13967" y="14941"/>
                  </a:lnTo>
                  <a:lnTo>
                    <a:pt x="14164" y="14822"/>
                  </a:lnTo>
                  <a:lnTo>
                    <a:pt x="14349" y="14691"/>
                  </a:lnTo>
                  <a:lnTo>
                    <a:pt x="14520" y="14520"/>
                  </a:lnTo>
                  <a:lnTo>
                    <a:pt x="14678" y="14348"/>
                  </a:lnTo>
                  <a:lnTo>
                    <a:pt x="14823" y="14164"/>
                  </a:lnTo>
                  <a:lnTo>
                    <a:pt x="14941" y="13967"/>
                  </a:lnTo>
                  <a:lnTo>
                    <a:pt x="15046" y="13756"/>
                  </a:lnTo>
                  <a:lnTo>
                    <a:pt x="15112" y="13532"/>
                  </a:lnTo>
                  <a:lnTo>
                    <a:pt x="15178" y="13309"/>
                  </a:lnTo>
                  <a:lnTo>
                    <a:pt x="15204" y="13085"/>
                  </a:lnTo>
                  <a:lnTo>
                    <a:pt x="15218" y="12848"/>
                  </a:lnTo>
                  <a:lnTo>
                    <a:pt x="15204" y="12611"/>
                  </a:lnTo>
                  <a:lnTo>
                    <a:pt x="15178" y="12374"/>
                  </a:lnTo>
                  <a:lnTo>
                    <a:pt x="15112" y="12150"/>
                  </a:lnTo>
                  <a:lnTo>
                    <a:pt x="15046" y="11940"/>
                  </a:lnTo>
                  <a:lnTo>
                    <a:pt x="14941" y="11729"/>
                  </a:lnTo>
                  <a:lnTo>
                    <a:pt x="14823" y="11518"/>
                  </a:lnTo>
                  <a:lnTo>
                    <a:pt x="14678" y="11334"/>
                  </a:lnTo>
                  <a:lnTo>
                    <a:pt x="14520" y="11163"/>
                  </a:lnTo>
                  <a:lnTo>
                    <a:pt x="14349" y="11005"/>
                  </a:lnTo>
                  <a:lnTo>
                    <a:pt x="14164" y="10860"/>
                  </a:lnTo>
                  <a:lnTo>
                    <a:pt x="13967" y="10742"/>
                  </a:lnTo>
                  <a:lnTo>
                    <a:pt x="13756" y="10650"/>
                  </a:lnTo>
                  <a:lnTo>
                    <a:pt x="13533" y="10571"/>
                  </a:lnTo>
                  <a:lnTo>
                    <a:pt x="13309" y="10505"/>
                  </a:lnTo>
                  <a:lnTo>
                    <a:pt x="13072" y="10478"/>
                  </a:lnTo>
                  <a:lnTo>
                    <a:pt x="12848" y="10465"/>
                  </a:lnTo>
                  <a:lnTo>
                    <a:pt x="12677" y="10465"/>
                  </a:lnTo>
                  <a:lnTo>
                    <a:pt x="12519" y="10492"/>
                  </a:lnTo>
                  <a:lnTo>
                    <a:pt x="12361" y="10518"/>
                  </a:lnTo>
                  <a:lnTo>
                    <a:pt x="12203" y="10544"/>
                  </a:lnTo>
                  <a:lnTo>
                    <a:pt x="12058" y="10597"/>
                  </a:lnTo>
                  <a:lnTo>
                    <a:pt x="11913" y="10650"/>
                  </a:lnTo>
                  <a:lnTo>
                    <a:pt x="11769" y="10715"/>
                  </a:lnTo>
                  <a:lnTo>
                    <a:pt x="11624" y="10794"/>
                  </a:lnTo>
                  <a:lnTo>
                    <a:pt x="4423" y="3594"/>
                  </a:lnTo>
                  <a:lnTo>
                    <a:pt x="4516" y="3423"/>
                  </a:lnTo>
                  <a:lnTo>
                    <a:pt x="4595" y="3238"/>
                  </a:lnTo>
                  <a:lnTo>
                    <a:pt x="4660" y="3054"/>
                  </a:lnTo>
                  <a:lnTo>
                    <a:pt x="4713" y="2870"/>
                  </a:lnTo>
                  <a:lnTo>
                    <a:pt x="4739" y="2672"/>
                  </a:lnTo>
                  <a:lnTo>
                    <a:pt x="4753" y="2488"/>
                  </a:lnTo>
                  <a:lnTo>
                    <a:pt x="4753" y="2291"/>
                  </a:lnTo>
                  <a:lnTo>
                    <a:pt x="4739" y="2093"/>
                  </a:lnTo>
                  <a:lnTo>
                    <a:pt x="4713" y="1909"/>
                  </a:lnTo>
                  <a:lnTo>
                    <a:pt x="4660" y="1725"/>
                  </a:lnTo>
                  <a:lnTo>
                    <a:pt x="4608" y="1540"/>
                  </a:lnTo>
                  <a:lnTo>
                    <a:pt x="4529" y="1356"/>
                  </a:lnTo>
                  <a:lnTo>
                    <a:pt x="4437" y="1185"/>
                  </a:lnTo>
                  <a:lnTo>
                    <a:pt x="4318" y="1014"/>
                  </a:lnTo>
                  <a:lnTo>
                    <a:pt x="4200" y="856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699" y="395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68" y="106"/>
                  </a:lnTo>
                  <a:lnTo>
                    <a:pt x="2844" y="53"/>
                  </a:lnTo>
                  <a:lnTo>
                    <a:pt x="2620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2745050" y="784075"/>
              <a:ext cx="481500" cy="119150"/>
            </a:xfrm>
            <a:custGeom>
              <a:avLst/>
              <a:gdLst/>
              <a:ahLst/>
              <a:cxnLst/>
              <a:rect l="l" t="t" r="r" b="b"/>
              <a:pathLst>
                <a:path w="19260" h="4766" extrusionOk="0">
                  <a:moveTo>
                    <a:pt x="2370" y="1185"/>
                  </a:moveTo>
                  <a:lnTo>
                    <a:pt x="2502" y="1198"/>
                  </a:lnTo>
                  <a:lnTo>
                    <a:pt x="2621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42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50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1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3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96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16877" y="1185"/>
                  </a:moveTo>
                  <a:lnTo>
                    <a:pt x="17008" y="1198"/>
                  </a:lnTo>
                  <a:lnTo>
                    <a:pt x="17127" y="1211"/>
                  </a:lnTo>
                  <a:lnTo>
                    <a:pt x="17232" y="1238"/>
                  </a:lnTo>
                  <a:lnTo>
                    <a:pt x="17350" y="1277"/>
                  </a:lnTo>
                  <a:lnTo>
                    <a:pt x="17456" y="1330"/>
                  </a:lnTo>
                  <a:lnTo>
                    <a:pt x="17548" y="1396"/>
                  </a:lnTo>
                  <a:lnTo>
                    <a:pt x="17640" y="1461"/>
                  </a:lnTo>
                  <a:lnTo>
                    <a:pt x="17732" y="1540"/>
                  </a:lnTo>
                  <a:lnTo>
                    <a:pt x="17811" y="1619"/>
                  </a:lnTo>
                  <a:lnTo>
                    <a:pt x="17877" y="1712"/>
                  </a:lnTo>
                  <a:lnTo>
                    <a:pt x="17930" y="1817"/>
                  </a:lnTo>
                  <a:lnTo>
                    <a:pt x="17982" y="1922"/>
                  </a:lnTo>
                  <a:lnTo>
                    <a:pt x="18022" y="2027"/>
                  </a:lnTo>
                  <a:lnTo>
                    <a:pt x="18048" y="2146"/>
                  </a:lnTo>
                  <a:lnTo>
                    <a:pt x="18074" y="2264"/>
                  </a:lnTo>
                  <a:lnTo>
                    <a:pt x="18074" y="2383"/>
                  </a:lnTo>
                  <a:lnTo>
                    <a:pt x="18074" y="2501"/>
                  </a:lnTo>
                  <a:lnTo>
                    <a:pt x="18048" y="2620"/>
                  </a:lnTo>
                  <a:lnTo>
                    <a:pt x="18022" y="2738"/>
                  </a:lnTo>
                  <a:lnTo>
                    <a:pt x="17982" y="2844"/>
                  </a:lnTo>
                  <a:lnTo>
                    <a:pt x="17930" y="2949"/>
                  </a:lnTo>
                  <a:lnTo>
                    <a:pt x="17877" y="3054"/>
                  </a:lnTo>
                  <a:lnTo>
                    <a:pt x="17811" y="3146"/>
                  </a:lnTo>
                  <a:lnTo>
                    <a:pt x="17732" y="3225"/>
                  </a:lnTo>
                  <a:lnTo>
                    <a:pt x="17640" y="3304"/>
                  </a:lnTo>
                  <a:lnTo>
                    <a:pt x="17548" y="3370"/>
                  </a:lnTo>
                  <a:lnTo>
                    <a:pt x="17456" y="3436"/>
                  </a:lnTo>
                  <a:lnTo>
                    <a:pt x="17350" y="3489"/>
                  </a:lnTo>
                  <a:lnTo>
                    <a:pt x="17232" y="3528"/>
                  </a:lnTo>
                  <a:lnTo>
                    <a:pt x="17127" y="3554"/>
                  </a:lnTo>
                  <a:lnTo>
                    <a:pt x="17008" y="3581"/>
                  </a:lnTo>
                  <a:lnTo>
                    <a:pt x="16758" y="3581"/>
                  </a:lnTo>
                  <a:lnTo>
                    <a:pt x="16640" y="3554"/>
                  </a:lnTo>
                  <a:lnTo>
                    <a:pt x="16521" y="3528"/>
                  </a:lnTo>
                  <a:lnTo>
                    <a:pt x="16416" y="3489"/>
                  </a:lnTo>
                  <a:lnTo>
                    <a:pt x="16311" y="3436"/>
                  </a:lnTo>
                  <a:lnTo>
                    <a:pt x="16218" y="3370"/>
                  </a:lnTo>
                  <a:lnTo>
                    <a:pt x="16126" y="3304"/>
                  </a:lnTo>
                  <a:lnTo>
                    <a:pt x="16034" y="3225"/>
                  </a:lnTo>
                  <a:lnTo>
                    <a:pt x="15955" y="3146"/>
                  </a:lnTo>
                  <a:lnTo>
                    <a:pt x="15889" y="3054"/>
                  </a:lnTo>
                  <a:lnTo>
                    <a:pt x="15823" y="2949"/>
                  </a:lnTo>
                  <a:lnTo>
                    <a:pt x="15784" y="2844"/>
                  </a:lnTo>
                  <a:lnTo>
                    <a:pt x="15744" y="2738"/>
                  </a:lnTo>
                  <a:lnTo>
                    <a:pt x="15705" y="2620"/>
                  </a:lnTo>
                  <a:lnTo>
                    <a:pt x="15692" y="2501"/>
                  </a:lnTo>
                  <a:lnTo>
                    <a:pt x="15679" y="2383"/>
                  </a:lnTo>
                  <a:lnTo>
                    <a:pt x="15692" y="2264"/>
                  </a:lnTo>
                  <a:lnTo>
                    <a:pt x="15705" y="2146"/>
                  </a:lnTo>
                  <a:lnTo>
                    <a:pt x="15744" y="2027"/>
                  </a:lnTo>
                  <a:lnTo>
                    <a:pt x="15784" y="1922"/>
                  </a:lnTo>
                  <a:lnTo>
                    <a:pt x="15823" y="1817"/>
                  </a:lnTo>
                  <a:lnTo>
                    <a:pt x="15889" y="1712"/>
                  </a:lnTo>
                  <a:lnTo>
                    <a:pt x="15955" y="1619"/>
                  </a:lnTo>
                  <a:lnTo>
                    <a:pt x="16034" y="1540"/>
                  </a:lnTo>
                  <a:lnTo>
                    <a:pt x="16126" y="1461"/>
                  </a:lnTo>
                  <a:lnTo>
                    <a:pt x="16218" y="1396"/>
                  </a:lnTo>
                  <a:lnTo>
                    <a:pt x="16311" y="1330"/>
                  </a:lnTo>
                  <a:lnTo>
                    <a:pt x="16416" y="1277"/>
                  </a:lnTo>
                  <a:lnTo>
                    <a:pt x="16521" y="1238"/>
                  </a:lnTo>
                  <a:lnTo>
                    <a:pt x="16640" y="1211"/>
                  </a:lnTo>
                  <a:lnTo>
                    <a:pt x="16758" y="1198"/>
                  </a:lnTo>
                  <a:lnTo>
                    <a:pt x="16877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7" y="53"/>
                  </a:lnTo>
                  <a:lnTo>
                    <a:pt x="1673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7" y="553"/>
                  </a:lnTo>
                  <a:lnTo>
                    <a:pt x="699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46"/>
                  </a:lnTo>
                  <a:lnTo>
                    <a:pt x="1" y="2383"/>
                  </a:lnTo>
                  <a:lnTo>
                    <a:pt x="1" y="2633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99" y="4068"/>
                  </a:lnTo>
                  <a:lnTo>
                    <a:pt x="857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81"/>
                  </a:lnTo>
                  <a:lnTo>
                    <a:pt x="1673" y="4660"/>
                  </a:lnTo>
                  <a:lnTo>
                    <a:pt x="1897" y="4713"/>
                  </a:lnTo>
                  <a:lnTo>
                    <a:pt x="2133" y="4752"/>
                  </a:lnTo>
                  <a:lnTo>
                    <a:pt x="2370" y="4765"/>
                  </a:lnTo>
                  <a:lnTo>
                    <a:pt x="2581" y="4752"/>
                  </a:lnTo>
                  <a:lnTo>
                    <a:pt x="2778" y="4726"/>
                  </a:lnTo>
                  <a:lnTo>
                    <a:pt x="2976" y="4686"/>
                  </a:lnTo>
                  <a:lnTo>
                    <a:pt x="3160" y="4621"/>
                  </a:lnTo>
                  <a:lnTo>
                    <a:pt x="3344" y="4555"/>
                  </a:lnTo>
                  <a:lnTo>
                    <a:pt x="3516" y="4463"/>
                  </a:lnTo>
                  <a:lnTo>
                    <a:pt x="3687" y="4371"/>
                  </a:lnTo>
                  <a:lnTo>
                    <a:pt x="3845" y="4252"/>
                  </a:lnTo>
                  <a:lnTo>
                    <a:pt x="3990" y="4134"/>
                  </a:lnTo>
                  <a:lnTo>
                    <a:pt x="4121" y="3989"/>
                  </a:lnTo>
                  <a:lnTo>
                    <a:pt x="4253" y="3844"/>
                  </a:lnTo>
                  <a:lnTo>
                    <a:pt x="4358" y="3686"/>
                  </a:lnTo>
                  <a:lnTo>
                    <a:pt x="4463" y="3515"/>
                  </a:lnTo>
                  <a:lnTo>
                    <a:pt x="4542" y="3344"/>
                  </a:lnTo>
                  <a:lnTo>
                    <a:pt x="4621" y="3160"/>
                  </a:lnTo>
                  <a:lnTo>
                    <a:pt x="4674" y="2975"/>
                  </a:lnTo>
                  <a:lnTo>
                    <a:pt x="14573" y="2975"/>
                  </a:lnTo>
                  <a:lnTo>
                    <a:pt x="14639" y="3160"/>
                  </a:lnTo>
                  <a:lnTo>
                    <a:pt x="14705" y="3344"/>
                  </a:lnTo>
                  <a:lnTo>
                    <a:pt x="14797" y="3515"/>
                  </a:lnTo>
                  <a:lnTo>
                    <a:pt x="14889" y="3686"/>
                  </a:lnTo>
                  <a:lnTo>
                    <a:pt x="15007" y="3844"/>
                  </a:lnTo>
                  <a:lnTo>
                    <a:pt x="15126" y="3989"/>
                  </a:lnTo>
                  <a:lnTo>
                    <a:pt x="15271" y="4134"/>
                  </a:lnTo>
                  <a:lnTo>
                    <a:pt x="15415" y="4252"/>
                  </a:lnTo>
                  <a:lnTo>
                    <a:pt x="15573" y="4371"/>
                  </a:lnTo>
                  <a:lnTo>
                    <a:pt x="15731" y="4463"/>
                  </a:lnTo>
                  <a:lnTo>
                    <a:pt x="15916" y="4555"/>
                  </a:lnTo>
                  <a:lnTo>
                    <a:pt x="16087" y="4621"/>
                  </a:lnTo>
                  <a:lnTo>
                    <a:pt x="16284" y="4686"/>
                  </a:lnTo>
                  <a:lnTo>
                    <a:pt x="16482" y="4726"/>
                  </a:lnTo>
                  <a:lnTo>
                    <a:pt x="16679" y="4752"/>
                  </a:lnTo>
                  <a:lnTo>
                    <a:pt x="16877" y="4765"/>
                  </a:lnTo>
                  <a:lnTo>
                    <a:pt x="17127" y="4752"/>
                  </a:lnTo>
                  <a:lnTo>
                    <a:pt x="17364" y="4713"/>
                  </a:lnTo>
                  <a:lnTo>
                    <a:pt x="17587" y="4660"/>
                  </a:lnTo>
                  <a:lnTo>
                    <a:pt x="17811" y="4581"/>
                  </a:lnTo>
                  <a:lnTo>
                    <a:pt x="18009" y="4476"/>
                  </a:lnTo>
                  <a:lnTo>
                    <a:pt x="18206" y="4357"/>
                  </a:lnTo>
                  <a:lnTo>
                    <a:pt x="18390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1" y="3712"/>
                  </a:lnTo>
                  <a:lnTo>
                    <a:pt x="18970" y="3515"/>
                  </a:lnTo>
                  <a:lnTo>
                    <a:pt x="19075" y="3304"/>
                  </a:lnTo>
                  <a:lnTo>
                    <a:pt x="19154" y="3094"/>
                  </a:lnTo>
                  <a:lnTo>
                    <a:pt x="19206" y="2857"/>
                  </a:lnTo>
                  <a:lnTo>
                    <a:pt x="19246" y="2633"/>
                  </a:lnTo>
                  <a:lnTo>
                    <a:pt x="19259" y="2383"/>
                  </a:lnTo>
                  <a:lnTo>
                    <a:pt x="19246" y="2146"/>
                  </a:lnTo>
                  <a:lnTo>
                    <a:pt x="19206" y="1909"/>
                  </a:lnTo>
                  <a:lnTo>
                    <a:pt x="19154" y="1672"/>
                  </a:lnTo>
                  <a:lnTo>
                    <a:pt x="19075" y="1461"/>
                  </a:lnTo>
                  <a:lnTo>
                    <a:pt x="18970" y="1251"/>
                  </a:lnTo>
                  <a:lnTo>
                    <a:pt x="18851" y="1053"/>
                  </a:lnTo>
                  <a:lnTo>
                    <a:pt x="18719" y="869"/>
                  </a:lnTo>
                  <a:lnTo>
                    <a:pt x="18561" y="698"/>
                  </a:lnTo>
                  <a:lnTo>
                    <a:pt x="18390" y="553"/>
                  </a:lnTo>
                  <a:lnTo>
                    <a:pt x="18206" y="408"/>
                  </a:lnTo>
                  <a:lnTo>
                    <a:pt x="18009" y="290"/>
                  </a:lnTo>
                  <a:lnTo>
                    <a:pt x="17811" y="198"/>
                  </a:lnTo>
                  <a:lnTo>
                    <a:pt x="17587" y="106"/>
                  </a:lnTo>
                  <a:lnTo>
                    <a:pt x="17364" y="53"/>
                  </a:lnTo>
                  <a:lnTo>
                    <a:pt x="17127" y="13"/>
                  </a:lnTo>
                  <a:lnTo>
                    <a:pt x="16877" y="0"/>
                  </a:lnTo>
                  <a:lnTo>
                    <a:pt x="16679" y="13"/>
                  </a:lnTo>
                  <a:lnTo>
                    <a:pt x="16482" y="40"/>
                  </a:lnTo>
                  <a:lnTo>
                    <a:pt x="16284" y="79"/>
                  </a:lnTo>
                  <a:lnTo>
                    <a:pt x="16087" y="145"/>
                  </a:lnTo>
                  <a:lnTo>
                    <a:pt x="15916" y="211"/>
                  </a:lnTo>
                  <a:lnTo>
                    <a:pt x="15731" y="303"/>
                  </a:lnTo>
                  <a:lnTo>
                    <a:pt x="15573" y="395"/>
                  </a:lnTo>
                  <a:lnTo>
                    <a:pt x="15415" y="514"/>
                  </a:lnTo>
                  <a:lnTo>
                    <a:pt x="15271" y="645"/>
                  </a:lnTo>
                  <a:lnTo>
                    <a:pt x="15126" y="777"/>
                  </a:lnTo>
                  <a:lnTo>
                    <a:pt x="15007" y="922"/>
                  </a:lnTo>
                  <a:lnTo>
                    <a:pt x="14889" y="1080"/>
                  </a:lnTo>
                  <a:lnTo>
                    <a:pt x="14797" y="1251"/>
                  </a:lnTo>
                  <a:lnTo>
                    <a:pt x="14705" y="1422"/>
                  </a:lnTo>
                  <a:lnTo>
                    <a:pt x="14639" y="1606"/>
                  </a:lnTo>
                  <a:lnTo>
                    <a:pt x="14573" y="1791"/>
                  </a:lnTo>
                  <a:lnTo>
                    <a:pt x="4674" y="1791"/>
                  </a:lnTo>
                  <a:lnTo>
                    <a:pt x="4621" y="1606"/>
                  </a:lnTo>
                  <a:lnTo>
                    <a:pt x="4542" y="1422"/>
                  </a:lnTo>
                  <a:lnTo>
                    <a:pt x="4463" y="1251"/>
                  </a:lnTo>
                  <a:lnTo>
                    <a:pt x="4358" y="1080"/>
                  </a:lnTo>
                  <a:lnTo>
                    <a:pt x="4253" y="922"/>
                  </a:lnTo>
                  <a:lnTo>
                    <a:pt x="4121" y="777"/>
                  </a:lnTo>
                  <a:lnTo>
                    <a:pt x="3990" y="645"/>
                  </a:lnTo>
                  <a:lnTo>
                    <a:pt x="3845" y="514"/>
                  </a:lnTo>
                  <a:lnTo>
                    <a:pt x="3687" y="395"/>
                  </a:lnTo>
                  <a:lnTo>
                    <a:pt x="3516" y="303"/>
                  </a:lnTo>
                  <a:lnTo>
                    <a:pt x="3344" y="211"/>
                  </a:lnTo>
                  <a:lnTo>
                    <a:pt x="3160" y="145"/>
                  </a:lnTo>
                  <a:lnTo>
                    <a:pt x="2976" y="79"/>
                  </a:lnTo>
                  <a:lnTo>
                    <a:pt x="2778" y="40"/>
                  </a:lnTo>
                  <a:lnTo>
                    <a:pt x="2581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1265475" y="1018700"/>
              <a:ext cx="4767200" cy="4229150"/>
            </a:xfrm>
            <a:custGeom>
              <a:avLst/>
              <a:gdLst/>
              <a:ahLst/>
              <a:cxnLst/>
              <a:rect l="l" t="t" r="r" b="b"/>
              <a:pathLst>
                <a:path w="190688" h="169166" extrusionOk="0">
                  <a:moveTo>
                    <a:pt x="71610" y="3542"/>
                  </a:moveTo>
                  <a:lnTo>
                    <a:pt x="71795" y="3555"/>
                  </a:lnTo>
                  <a:lnTo>
                    <a:pt x="71966" y="3581"/>
                  </a:lnTo>
                  <a:lnTo>
                    <a:pt x="72124" y="3608"/>
                  </a:lnTo>
                  <a:lnTo>
                    <a:pt x="72295" y="3647"/>
                  </a:lnTo>
                  <a:lnTo>
                    <a:pt x="72453" y="3700"/>
                  </a:lnTo>
                  <a:lnTo>
                    <a:pt x="72611" y="3752"/>
                  </a:lnTo>
                  <a:lnTo>
                    <a:pt x="72769" y="3805"/>
                  </a:lnTo>
                  <a:lnTo>
                    <a:pt x="72927" y="3871"/>
                  </a:lnTo>
                  <a:lnTo>
                    <a:pt x="73071" y="3950"/>
                  </a:lnTo>
                  <a:lnTo>
                    <a:pt x="73216" y="4042"/>
                  </a:lnTo>
                  <a:lnTo>
                    <a:pt x="73348" y="4121"/>
                  </a:lnTo>
                  <a:lnTo>
                    <a:pt x="73611" y="4318"/>
                  </a:lnTo>
                  <a:lnTo>
                    <a:pt x="73861" y="4542"/>
                  </a:lnTo>
                  <a:lnTo>
                    <a:pt x="74072" y="4779"/>
                  </a:lnTo>
                  <a:lnTo>
                    <a:pt x="74269" y="5042"/>
                  </a:lnTo>
                  <a:lnTo>
                    <a:pt x="74361" y="5187"/>
                  </a:lnTo>
                  <a:lnTo>
                    <a:pt x="74440" y="5332"/>
                  </a:lnTo>
                  <a:lnTo>
                    <a:pt x="74519" y="5477"/>
                  </a:lnTo>
                  <a:lnTo>
                    <a:pt x="74585" y="5635"/>
                  </a:lnTo>
                  <a:lnTo>
                    <a:pt x="74651" y="5780"/>
                  </a:lnTo>
                  <a:lnTo>
                    <a:pt x="74704" y="5938"/>
                  </a:lnTo>
                  <a:lnTo>
                    <a:pt x="74756" y="6109"/>
                  </a:lnTo>
                  <a:lnTo>
                    <a:pt x="74796" y="6267"/>
                  </a:lnTo>
                  <a:lnTo>
                    <a:pt x="74822" y="6438"/>
                  </a:lnTo>
                  <a:lnTo>
                    <a:pt x="74849" y="6609"/>
                  </a:lnTo>
                  <a:lnTo>
                    <a:pt x="74862" y="6780"/>
                  </a:lnTo>
                  <a:lnTo>
                    <a:pt x="74862" y="6964"/>
                  </a:lnTo>
                  <a:lnTo>
                    <a:pt x="74862" y="7135"/>
                  </a:lnTo>
                  <a:lnTo>
                    <a:pt x="74849" y="7307"/>
                  </a:lnTo>
                  <a:lnTo>
                    <a:pt x="74822" y="7478"/>
                  </a:lnTo>
                  <a:lnTo>
                    <a:pt x="74796" y="7649"/>
                  </a:lnTo>
                  <a:lnTo>
                    <a:pt x="74756" y="7807"/>
                  </a:lnTo>
                  <a:lnTo>
                    <a:pt x="74704" y="7978"/>
                  </a:lnTo>
                  <a:lnTo>
                    <a:pt x="74651" y="8136"/>
                  </a:lnTo>
                  <a:lnTo>
                    <a:pt x="74585" y="8294"/>
                  </a:lnTo>
                  <a:lnTo>
                    <a:pt x="74519" y="8439"/>
                  </a:lnTo>
                  <a:lnTo>
                    <a:pt x="74440" y="8583"/>
                  </a:lnTo>
                  <a:lnTo>
                    <a:pt x="74361" y="8728"/>
                  </a:lnTo>
                  <a:lnTo>
                    <a:pt x="74269" y="8873"/>
                  </a:lnTo>
                  <a:lnTo>
                    <a:pt x="74072" y="9136"/>
                  </a:lnTo>
                  <a:lnTo>
                    <a:pt x="73861" y="9373"/>
                  </a:lnTo>
                  <a:lnTo>
                    <a:pt x="73611" y="9597"/>
                  </a:lnTo>
                  <a:lnTo>
                    <a:pt x="73348" y="9795"/>
                  </a:lnTo>
                  <a:lnTo>
                    <a:pt x="73216" y="9887"/>
                  </a:lnTo>
                  <a:lnTo>
                    <a:pt x="73071" y="9966"/>
                  </a:lnTo>
                  <a:lnTo>
                    <a:pt x="72927" y="10045"/>
                  </a:lnTo>
                  <a:lnTo>
                    <a:pt x="72769" y="10110"/>
                  </a:lnTo>
                  <a:lnTo>
                    <a:pt x="72611" y="10176"/>
                  </a:lnTo>
                  <a:lnTo>
                    <a:pt x="72453" y="10229"/>
                  </a:lnTo>
                  <a:lnTo>
                    <a:pt x="72295" y="10268"/>
                  </a:lnTo>
                  <a:lnTo>
                    <a:pt x="72124" y="10308"/>
                  </a:lnTo>
                  <a:lnTo>
                    <a:pt x="71966" y="10334"/>
                  </a:lnTo>
                  <a:lnTo>
                    <a:pt x="71795" y="10361"/>
                  </a:lnTo>
                  <a:lnTo>
                    <a:pt x="71610" y="10374"/>
                  </a:lnTo>
                  <a:lnTo>
                    <a:pt x="71268" y="10374"/>
                  </a:lnTo>
                  <a:lnTo>
                    <a:pt x="71097" y="10361"/>
                  </a:lnTo>
                  <a:lnTo>
                    <a:pt x="70926" y="10334"/>
                  </a:lnTo>
                  <a:lnTo>
                    <a:pt x="70755" y="10308"/>
                  </a:lnTo>
                  <a:lnTo>
                    <a:pt x="70584" y="10268"/>
                  </a:lnTo>
                  <a:lnTo>
                    <a:pt x="70426" y="10229"/>
                  </a:lnTo>
                  <a:lnTo>
                    <a:pt x="70268" y="10176"/>
                  </a:lnTo>
                  <a:lnTo>
                    <a:pt x="70110" y="10110"/>
                  </a:lnTo>
                  <a:lnTo>
                    <a:pt x="69965" y="10045"/>
                  </a:lnTo>
                  <a:lnTo>
                    <a:pt x="69807" y="9966"/>
                  </a:lnTo>
                  <a:lnTo>
                    <a:pt x="69662" y="9887"/>
                  </a:lnTo>
                  <a:lnTo>
                    <a:pt x="69530" y="9795"/>
                  </a:lnTo>
                  <a:lnTo>
                    <a:pt x="69267" y="9597"/>
                  </a:lnTo>
                  <a:lnTo>
                    <a:pt x="69017" y="9373"/>
                  </a:lnTo>
                  <a:lnTo>
                    <a:pt x="68806" y="9136"/>
                  </a:lnTo>
                  <a:lnTo>
                    <a:pt x="68609" y="8873"/>
                  </a:lnTo>
                  <a:lnTo>
                    <a:pt x="68517" y="8728"/>
                  </a:lnTo>
                  <a:lnTo>
                    <a:pt x="68438" y="8583"/>
                  </a:lnTo>
                  <a:lnTo>
                    <a:pt x="68359" y="8439"/>
                  </a:lnTo>
                  <a:lnTo>
                    <a:pt x="68293" y="8294"/>
                  </a:lnTo>
                  <a:lnTo>
                    <a:pt x="68227" y="8136"/>
                  </a:lnTo>
                  <a:lnTo>
                    <a:pt x="68175" y="7978"/>
                  </a:lnTo>
                  <a:lnTo>
                    <a:pt x="68122" y="7807"/>
                  </a:lnTo>
                  <a:lnTo>
                    <a:pt x="68096" y="7649"/>
                  </a:lnTo>
                  <a:lnTo>
                    <a:pt x="68056" y="7478"/>
                  </a:lnTo>
                  <a:lnTo>
                    <a:pt x="68043" y="7307"/>
                  </a:lnTo>
                  <a:lnTo>
                    <a:pt x="68030" y="7135"/>
                  </a:lnTo>
                  <a:lnTo>
                    <a:pt x="68017" y="6964"/>
                  </a:lnTo>
                  <a:lnTo>
                    <a:pt x="68030" y="6780"/>
                  </a:lnTo>
                  <a:lnTo>
                    <a:pt x="68043" y="6609"/>
                  </a:lnTo>
                  <a:lnTo>
                    <a:pt x="68056" y="6438"/>
                  </a:lnTo>
                  <a:lnTo>
                    <a:pt x="68096" y="6267"/>
                  </a:lnTo>
                  <a:lnTo>
                    <a:pt x="68122" y="6109"/>
                  </a:lnTo>
                  <a:lnTo>
                    <a:pt x="68175" y="5938"/>
                  </a:lnTo>
                  <a:lnTo>
                    <a:pt x="68227" y="5780"/>
                  </a:lnTo>
                  <a:lnTo>
                    <a:pt x="68293" y="5635"/>
                  </a:lnTo>
                  <a:lnTo>
                    <a:pt x="68359" y="5477"/>
                  </a:lnTo>
                  <a:lnTo>
                    <a:pt x="68438" y="5332"/>
                  </a:lnTo>
                  <a:lnTo>
                    <a:pt x="68517" y="5187"/>
                  </a:lnTo>
                  <a:lnTo>
                    <a:pt x="68609" y="5042"/>
                  </a:lnTo>
                  <a:lnTo>
                    <a:pt x="68806" y="4779"/>
                  </a:lnTo>
                  <a:lnTo>
                    <a:pt x="69017" y="4542"/>
                  </a:lnTo>
                  <a:lnTo>
                    <a:pt x="69267" y="4318"/>
                  </a:lnTo>
                  <a:lnTo>
                    <a:pt x="69530" y="4121"/>
                  </a:lnTo>
                  <a:lnTo>
                    <a:pt x="69662" y="4042"/>
                  </a:lnTo>
                  <a:lnTo>
                    <a:pt x="69807" y="3950"/>
                  </a:lnTo>
                  <a:lnTo>
                    <a:pt x="69965" y="3871"/>
                  </a:lnTo>
                  <a:lnTo>
                    <a:pt x="70110" y="3805"/>
                  </a:lnTo>
                  <a:lnTo>
                    <a:pt x="70268" y="3752"/>
                  </a:lnTo>
                  <a:lnTo>
                    <a:pt x="70426" y="3700"/>
                  </a:lnTo>
                  <a:lnTo>
                    <a:pt x="70584" y="3647"/>
                  </a:lnTo>
                  <a:lnTo>
                    <a:pt x="70755" y="3608"/>
                  </a:lnTo>
                  <a:lnTo>
                    <a:pt x="70926" y="3581"/>
                  </a:lnTo>
                  <a:lnTo>
                    <a:pt x="71097" y="3555"/>
                  </a:lnTo>
                  <a:lnTo>
                    <a:pt x="71268" y="3542"/>
                  </a:lnTo>
                  <a:close/>
                  <a:moveTo>
                    <a:pt x="163847" y="5609"/>
                  </a:moveTo>
                  <a:lnTo>
                    <a:pt x="164018" y="5622"/>
                  </a:lnTo>
                  <a:lnTo>
                    <a:pt x="164189" y="5635"/>
                  </a:lnTo>
                  <a:lnTo>
                    <a:pt x="164360" y="5648"/>
                  </a:lnTo>
                  <a:lnTo>
                    <a:pt x="164531" y="5687"/>
                  </a:lnTo>
                  <a:lnTo>
                    <a:pt x="164702" y="5727"/>
                  </a:lnTo>
                  <a:lnTo>
                    <a:pt x="164860" y="5766"/>
                  </a:lnTo>
                  <a:lnTo>
                    <a:pt x="165018" y="5819"/>
                  </a:lnTo>
                  <a:lnTo>
                    <a:pt x="165176" y="5885"/>
                  </a:lnTo>
                  <a:lnTo>
                    <a:pt x="165321" y="5951"/>
                  </a:lnTo>
                  <a:lnTo>
                    <a:pt x="165479" y="6030"/>
                  </a:lnTo>
                  <a:lnTo>
                    <a:pt x="165611" y="6109"/>
                  </a:lnTo>
                  <a:lnTo>
                    <a:pt x="165756" y="6201"/>
                  </a:lnTo>
                  <a:lnTo>
                    <a:pt x="166019" y="6398"/>
                  </a:lnTo>
                  <a:lnTo>
                    <a:pt x="166256" y="6622"/>
                  </a:lnTo>
                  <a:lnTo>
                    <a:pt x="166480" y="6859"/>
                  </a:lnTo>
                  <a:lnTo>
                    <a:pt x="166677" y="7122"/>
                  </a:lnTo>
                  <a:lnTo>
                    <a:pt x="166769" y="7267"/>
                  </a:lnTo>
                  <a:lnTo>
                    <a:pt x="166848" y="7399"/>
                  </a:lnTo>
                  <a:lnTo>
                    <a:pt x="166927" y="7557"/>
                  </a:lnTo>
                  <a:lnTo>
                    <a:pt x="166993" y="7702"/>
                  </a:lnTo>
                  <a:lnTo>
                    <a:pt x="167059" y="7859"/>
                  </a:lnTo>
                  <a:lnTo>
                    <a:pt x="167111" y="8017"/>
                  </a:lnTo>
                  <a:lnTo>
                    <a:pt x="167151" y="8175"/>
                  </a:lnTo>
                  <a:lnTo>
                    <a:pt x="167190" y="8347"/>
                  </a:lnTo>
                  <a:lnTo>
                    <a:pt x="167230" y="8518"/>
                  </a:lnTo>
                  <a:lnTo>
                    <a:pt x="167243" y="8689"/>
                  </a:lnTo>
                  <a:lnTo>
                    <a:pt x="167256" y="8860"/>
                  </a:lnTo>
                  <a:lnTo>
                    <a:pt x="167269" y="9031"/>
                  </a:lnTo>
                  <a:lnTo>
                    <a:pt x="167256" y="9202"/>
                  </a:lnTo>
                  <a:lnTo>
                    <a:pt x="167243" y="9386"/>
                  </a:lnTo>
                  <a:lnTo>
                    <a:pt x="167230" y="9558"/>
                  </a:lnTo>
                  <a:lnTo>
                    <a:pt x="167190" y="9716"/>
                  </a:lnTo>
                  <a:lnTo>
                    <a:pt x="167151" y="9887"/>
                  </a:lnTo>
                  <a:lnTo>
                    <a:pt x="167111" y="10045"/>
                  </a:lnTo>
                  <a:lnTo>
                    <a:pt x="167059" y="10203"/>
                  </a:lnTo>
                  <a:lnTo>
                    <a:pt x="166993" y="10361"/>
                  </a:lnTo>
                  <a:lnTo>
                    <a:pt x="166927" y="10519"/>
                  </a:lnTo>
                  <a:lnTo>
                    <a:pt x="166848" y="10663"/>
                  </a:lnTo>
                  <a:lnTo>
                    <a:pt x="166769" y="10808"/>
                  </a:lnTo>
                  <a:lnTo>
                    <a:pt x="166677" y="10940"/>
                  </a:lnTo>
                  <a:lnTo>
                    <a:pt x="166480" y="11203"/>
                  </a:lnTo>
                  <a:lnTo>
                    <a:pt x="166256" y="11453"/>
                  </a:lnTo>
                  <a:lnTo>
                    <a:pt x="166019" y="11677"/>
                  </a:lnTo>
                  <a:lnTo>
                    <a:pt x="165756" y="11861"/>
                  </a:lnTo>
                  <a:lnTo>
                    <a:pt x="165611" y="11953"/>
                  </a:lnTo>
                  <a:lnTo>
                    <a:pt x="165479" y="12045"/>
                  </a:lnTo>
                  <a:lnTo>
                    <a:pt x="165321" y="12111"/>
                  </a:lnTo>
                  <a:lnTo>
                    <a:pt x="165176" y="12177"/>
                  </a:lnTo>
                  <a:lnTo>
                    <a:pt x="165018" y="12243"/>
                  </a:lnTo>
                  <a:lnTo>
                    <a:pt x="164860" y="12296"/>
                  </a:lnTo>
                  <a:lnTo>
                    <a:pt x="164702" y="12348"/>
                  </a:lnTo>
                  <a:lnTo>
                    <a:pt x="164531" y="12388"/>
                  </a:lnTo>
                  <a:lnTo>
                    <a:pt x="164360" y="12414"/>
                  </a:lnTo>
                  <a:lnTo>
                    <a:pt x="164189" y="12440"/>
                  </a:lnTo>
                  <a:lnTo>
                    <a:pt x="164018" y="12454"/>
                  </a:lnTo>
                  <a:lnTo>
                    <a:pt x="163663" y="12454"/>
                  </a:lnTo>
                  <a:lnTo>
                    <a:pt x="163491" y="12440"/>
                  </a:lnTo>
                  <a:lnTo>
                    <a:pt x="163320" y="12414"/>
                  </a:lnTo>
                  <a:lnTo>
                    <a:pt x="163162" y="12388"/>
                  </a:lnTo>
                  <a:lnTo>
                    <a:pt x="162991" y="12348"/>
                  </a:lnTo>
                  <a:lnTo>
                    <a:pt x="162833" y="12296"/>
                  </a:lnTo>
                  <a:lnTo>
                    <a:pt x="162675" y="12243"/>
                  </a:lnTo>
                  <a:lnTo>
                    <a:pt x="162517" y="12177"/>
                  </a:lnTo>
                  <a:lnTo>
                    <a:pt x="162359" y="12111"/>
                  </a:lnTo>
                  <a:lnTo>
                    <a:pt x="162215" y="12045"/>
                  </a:lnTo>
                  <a:lnTo>
                    <a:pt x="162070" y="11953"/>
                  </a:lnTo>
                  <a:lnTo>
                    <a:pt x="161938" y="11861"/>
                  </a:lnTo>
                  <a:lnTo>
                    <a:pt x="161675" y="11677"/>
                  </a:lnTo>
                  <a:lnTo>
                    <a:pt x="161425" y="11453"/>
                  </a:lnTo>
                  <a:lnTo>
                    <a:pt x="161201" y="11203"/>
                  </a:lnTo>
                  <a:lnTo>
                    <a:pt x="161004" y="10940"/>
                  </a:lnTo>
                  <a:lnTo>
                    <a:pt x="160925" y="10808"/>
                  </a:lnTo>
                  <a:lnTo>
                    <a:pt x="160832" y="10663"/>
                  </a:lnTo>
                  <a:lnTo>
                    <a:pt x="160767" y="10519"/>
                  </a:lnTo>
                  <a:lnTo>
                    <a:pt x="160688" y="10361"/>
                  </a:lnTo>
                  <a:lnTo>
                    <a:pt x="160635" y="10203"/>
                  </a:lnTo>
                  <a:lnTo>
                    <a:pt x="160582" y="10045"/>
                  </a:lnTo>
                  <a:lnTo>
                    <a:pt x="160530" y="9887"/>
                  </a:lnTo>
                  <a:lnTo>
                    <a:pt x="160490" y="9716"/>
                  </a:lnTo>
                  <a:lnTo>
                    <a:pt x="160464" y="9558"/>
                  </a:lnTo>
                  <a:lnTo>
                    <a:pt x="160437" y="9386"/>
                  </a:lnTo>
                  <a:lnTo>
                    <a:pt x="160424" y="9202"/>
                  </a:lnTo>
                  <a:lnTo>
                    <a:pt x="160424" y="9031"/>
                  </a:lnTo>
                  <a:lnTo>
                    <a:pt x="160424" y="8860"/>
                  </a:lnTo>
                  <a:lnTo>
                    <a:pt x="160437" y="8689"/>
                  </a:lnTo>
                  <a:lnTo>
                    <a:pt x="160464" y="8518"/>
                  </a:lnTo>
                  <a:lnTo>
                    <a:pt x="160490" y="8347"/>
                  </a:lnTo>
                  <a:lnTo>
                    <a:pt x="160530" y="8175"/>
                  </a:lnTo>
                  <a:lnTo>
                    <a:pt x="160582" y="8017"/>
                  </a:lnTo>
                  <a:lnTo>
                    <a:pt x="160635" y="7859"/>
                  </a:lnTo>
                  <a:lnTo>
                    <a:pt x="160688" y="7702"/>
                  </a:lnTo>
                  <a:lnTo>
                    <a:pt x="160767" y="7557"/>
                  </a:lnTo>
                  <a:lnTo>
                    <a:pt x="160832" y="7399"/>
                  </a:lnTo>
                  <a:lnTo>
                    <a:pt x="160925" y="7267"/>
                  </a:lnTo>
                  <a:lnTo>
                    <a:pt x="161004" y="7122"/>
                  </a:lnTo>
                  <a:lnTo>
                    <a:pt x="161201" y="6859"/>
                  </a:lnTo>
                  <a:lnTo>
                    <a:pt x="161425" y="6622"/>
                  </a:lnTo>
                  <a:lnTo>
                    <a:pt x="161675" y="6398"/>
                  </a:lnTo>
                  <a:lnTo>
                    <a:pt x="161938" y="6201"/>
                  </a:lnTo>
                  <a:lnTo>
                    <a:pt x="162070" y="6109"/>
                  </a:lnTo>
                  <a:lnTo>
                    <a:pt x="162215" y="6030"/>
                  </a:lnTo>
                  <a:lnTo>
                    <a:pt x="162359" y="5951"/>
                  </a:lnTo>
                  <a:lnTo>
                    <a:pt x="162517" y="5885"/>
                  </a:lnTo>
                  <a:lnTo>
                    <a:pt x="162675" y="5819"/>
                  </a:lnTo>
                  <a:lnTo>
                    <a:pt x="162833" y="5766"/>
                  </a:lnTo>
                  <a:lnTo>
                    <a:pt x="162991" y="5727"/>
                  </a:lnTo>
                  <a:lnTo>
                    <a:pt x="163162" y="5687"/>
                  </a:lnTo>
                  <a:lnTo>
                    <a:pt x="163320" y="5648"/>
                  </a:lnTo>
                  <a:lnTo>
                    <a:pt x="163491" y="5635"/>
                  </a:lnTo>
                  <a:lnTo>
                    <a:pt x="163663" y="5622"/>
                  </a:lnTo>
                  <a:lnTo>
                    <a:pt x="163847" y="5609"/>
                  </a:lnTo>
                  <a:close/>
                  <a:moveTo>
                    <a:pt x="155054" y="48298"/>
                  </a:moveTo>
                  <a:lnTo>
                    <a:pt x="155225" y="48311"/>
                  </a:lnTo>
                  <a:lnTo>
                    <a:pt x="155396" y="48337"/>
                  </a:lnTo>
                  <a:lnTo>
                    <a:pt x="155567" y="48364"/>
                  </a:lnTo>
                  <a:lnTo>
                    <a:pt x="155738" y="48403"/>
                  </a:lnTo>
                  <a:lnTo>
                    <a:pt x="155896" y="48443"/>
                  </a:lnTo>
                  <a:lnTo>
                    <a:pt x="156054" y="48508"/>
                  </a:lnTo>
                  <a:lnTo>
                    <a:pt x="156212" y="48561"/>
                  </a:lnTo>
                  <a:lnTo>
                    <a:pt x="156357" y="48627"/>
                  </a:lnTo>
                  <a:lnTo>
                    <a:pt x="156515" y="48706"/>
                  </a:lnTo>
                  <a:lnTo>
                    <a:pt x="156646" y="48785"/>
                  </a:lnTo>
                  <a:lnTo>
                    <a:pt x="156791" y="48877"/>
                  </a:lnTo>
                  <a:lnTo>
                    <a:pt x="157054" y="49074"/>
                  </a:lnTo>
                  <a:lnTo>
                    <a:pt x="157291" y="49298"/>
                  </a:lnTo>
                  <a:lnTo>
                    <a:pt x="157515" y="49535"/>
                  </a:lnTo>
                  <a:lnTo>
                    <a:pt x="157713" y="49798"/>
                  </a:lnTo>
                  <a:lnTo>
                    <a:pt x="157805" y="49943"/>
                  </a:lnTo>
                  <a:lnTo>
                    <a:pt x="157884" y="50088"/>
                  </a:lnTo>
                  <a:lnTo>
                    <a:pt x="157963" y="50233"/>
                  </a:lnTo>
                  <a:lnTo>
                    <a:pt x="158029" y="50391"/>
                  </a:lnTo>
                  <a:lnTo>
                    <a:pt x="158094" y="50536"/>
                  </a:lnTo>
                  <a:lnTo>
                    <a:pt x="158147" y="50694"/>
                  </a:lnTo>
                  <a:lnTo>
                    <a:pt x="158187" y="50865"/>
                  </a:lnTo>
                  <a:lnTo>
                    <a:pt x="158226" y="51023"/>
                  </a:lnTo>
                  <a:lnTo>
                    <a:pt x="158266" y="51194"/>
                  </a:lnTo>
                  <a:lnTo>
                    <a:pt x="158279" y="51365"/>
                  </a:lnTo>
                  <a:lnTo>
                    <a:pt x="158292" y="51536"/>
                  </a:lnTo>
                  <a:lnTo>
                    <a:pt x="158305" y="51720"/>
                  </a:lnTo>
                  <a:lnTo>
                    <a:pt x="158292" y="51891"/>
                  </a:lnTo>
                  <a:lnTo>
                    <a:pt x="158279" y="52063"/>
                  </a:lnTo>
                  <a:lnTo>
                    <a:pt x="158266" y="52234"/>
                  </a:lnTo>
                  <a:lnTo>
                    <a:pt x="158226" y="52405"/>
                  </a:lnTo>
                  <a:lnTo>
                    <a:pt x="158187" y="52563"/>
                  </a:lnTo>
                  <a:lnTo>
                    <a:pt x="158147" y="52734"/>
                  </a:lnTo>
                  <a:lnTo>
                    <a:pt x="158094" y="52892"/>
                  </a:lnTo>
                  <a:lnTo>
                    <a:pt x="158029" y="53050"/>
                  </a:lnTo>
                  <a:lnTo>
                    <a:pt x="157963" y="53195"/>
                  </a:lnTo>
                  <a:lnTo>
                    <a:pt x="157884" y="53339"/>
                  </a:lnTo>
                  <a:lnTo>
                    <a:pt x="157805" y="53484"/>
                  </a:lnTo>
                  <a:lnTo>
                    <a:pt x="157713" y="53629"/>
                  </a:lnTo>
                  <a:lnTo>
                    <a:pt x="157515" y="53892"/>
                  </a:lnTo>
                  <a:lnTo>
                    <a:pt x="157291" y="54129"/>
                  </a:lnTo>
                  <a:lnTo>
                    <a:pt x="157054" y="54353"/>
                  </a:lnTo>
                  <a:lnTo>
                    <a:pt x="156791" y="54550"/>
                  </a:lnTo>
                  <a:lnTo>
                    <a:pt x="156646" y="54643"/>
                  </a:lnTo>
                  <a:lnTo>
                    <a:pt x="156515" y="54722"/>
                  </a:lnTo>
                  <a:lnTo>
                    <a:pt x="156357" y="54801"/>
                  </a:lnTo>
                  <a:lnTo>
                    <a:pt x="156212" y="54866"/>
                  </a:lnTo>
                  <a:lnTo>
                    <a:pt x="156054" y="54932"/>
                  </a:lnTo>
                  <a:lnTo>
                    <a:pt x="155896" y="54985"/>
                  </a:lnTo>
                  <a:lnTo>
                    <a:pt x="155738" y="55024"/>
                  </a:lnTo>
                  <a:lnTo>
                    <a:pt x="155567" y="55064"/>
                  </a:lnTo>
                  <a:lnTo>
                    <a:pt x="155396" y="55090"/>
                  </a:lnTo>
                  <a:lnTo>
                    <a:pt x="155225" y="55117"/>
                  </a:lnTo>
                  <a:lnTo>
                    <a:pt x="155054" y="55130"/>
                  </a:lnTo>
                  <a:lnTo>
                    <a:pt x="154698" y="55130"/>
                  </a:lnTo>
                  <a:lnTo>
                    <a:pt x="154527" y="55117"/>
                  </a:lnTo>
                  <a:lnTo>
                    <a:pt x="154356" y="55090"/>
                  </a:lnTo>
                  <a:lnTo>
                    <a:pt x="154198" y="55064"/>
                  </a:lnTo>
                  <a:lnTo>
                    <a:pt x="154027" y="55024"/>
                  </a:lnTo>
                  <a:lnTo>
                    <a:pt x="153869" y="54985"/>
                  </a:lnTo>
                  <a:lnTo>
                    <a:pt x="153711" y="54932"/>
                  </a:lnTo>
                  <a:lnTo>
                    <a:pt x="153553" y="54866"/>
                  </a:lnTo>
                  <a:lnTo>
                    <a:pt x="153395" y="54801"/>
                  </a:lnTo>
                  <a:lnTo>
                    <a:pt x="153250" y="54722"/>
                  </a:lnTo>
                  <a:lnTo>
                    <a:pt x="153105" y="54643"/>
                  </a:lnTo>
                  <a:lnTo>
                    <a:pt x="152974" y="54550"/>
                  </a:lnTo>
                  <a:lnTo>
                    <a:pt x="152711" y="54353"/>
                  </a:lnTo>
                  <a:lnTo>
                    <a:pt x="152460" y="54129"/>
                  </a:lnTo>
                  <a:lnTo>
                    <a:pt x="152237" y="53892"/>
                  </a:lnTo>
                  <a:lnTo>
                    <a:pt x="152039" y="53629"/>
                  </a:lnTo>
                  <a:lnTo>
                    <a:pt x="151960" y="53484"/>
                  </a:lnTo>
                  <a:lnTo>
                    <a:pt x="151868" y="53339"/>
                  </a:lnTo>
                  <a:lnTo>
                    <a:pt x="151802" y="53195"/>
                  </a:lnTo>
                  <a:lnTo>
                    <a:pt x="151723" y="53050"/>
                  </a:lnTo>
                  <a:lnTo>
                    <a:pt x="151671" y="52892"/>
                  </a:lnTo>
                  <a:lnTo>
                    <a:pt x="151618" y="52734"/>
                  </a:lnTo>
                  <a:lnTo>
                    <a:pt x="151565" y="52563"/>
                  </a:lnTo>
                  <a:lnTo>
                    <a:pt x="151526" y="52405"/>
                  </a:lnTo>
                  <a:lnTo>
                    <a:pt x="151499" y="52234"/>
                  </a:lnTo>
                  <a:lnTo>
                    <a:pt x="151473" y="52063"/>
                  </a:lnTo>
                  <a:lnTo>
                    <a:pt x="151460" y="51891"/>
                  </a:lnTo>
                  <a:lnTo>
                    <a:pt x="151460" y="51720"/>
                  </a:lnTo>
                  <a:lnTo>
                    <a:pt x="151460" y="51536"/>
                  </a:lnTo>
                  <a:lnTo>
                    <a:pt x="151473" y="51365"/>
                  </a:lnTo>
                  <a:lnTo>
                    <a:pt x="151499" y="51194"/>
                  </a:lnTo>
                  <a:lnTo>
                    <a:pt x="151526" y="51023"/>
                  </a:lnTo>
                  <a:lnTo>
                    <a:pt x="151565" y="50865"/>
                  </a:lnTo>
                  <a:lnTo>
                    <a:pt x="151618" y="50694"/>
                  </a:lnTo>
                  <a:lnTo>
                    <a:pt x="151671" y="50536"/>
                  </a:lnTo>
                  <a:lnTo>
                    <a:pt x="151723" y="50391"/>
                  </a:lnTo>
                  <a:lnTo>
                    <a:pt x="151802" y="50233"/>
                  </a:lnTo>
                  <a:lnTo>
                    <a:pt x="151868" y="50088"/>
                  </a:lnTo>
                  <a:lnTo>
                    <a:pt x="151960" y="49943"/>
                  </a:lnTo>
                  <a:lnTo>
                    <a:pt x="152039" y="49798"/>
                  </a:lnTo>
                  <a:lnTo>
                    <a:pt x="152237" y="49535"/>
                  </a:lnTo>
                  <a:lnTo>
                    <a:pt x="152460" y="49298"/>
                  </a:lnTo>
                  <a:lnTo>
                    <a:pt x="152711" y="49074"/>
                  </a:lnTo>
                  <a:lnTo>
                    <a:pt x="152974" y="48877"/>
                  </a:lnTo>
                  <a:lnTo>
                    <a:pt x="153105" y="48785"/>
                  </a:lnTo>
                  <a:lnTo>
                    <a:pt x="153250" y="48706"/>
                  </a:lnTo>
                  <a:lnTo>
                    <a:pt x="153395" y="48627"/>
                  </a:lnTo>
                  <a:lnTo>
                    <a:pt x="153553" y="48561"/>
                  </a:lnTo>
                  <a:lnTo>
                    <a:pt x="153711" y="48508"/>
                  </a:lnTo>
                  <a:lnTo>
                    <a:pt x="153869" y="48443"/>
                  </a:lnTo>
                  <a:lnTo>
                    <a:pt x="154027" y="48403"/>
                  </a:lnTo>
                  <a:lnTo>
                    <a:pt x="154198" y="48364"/>
                  </a:lnTo>
                  <a:lnTo>
                    <a:pt x="154356" y="48337"/>
                  </a:lnTo>
                  <a:lnTo>
                    <a:pt x="154527" y="48311"/>
                  </a:lnTo>
                  <a:lnTo>
                    <a:pt x="154698" y="48298"/>
                  </a:lnTo>
                  <a:close/>
                  <a:moveTo>
                    <a:pt x="7136" y="50641"/>
                  </a:moveTo>
                  <a:lnTo>
                    <a:pt x="7307" y="50654"/>
                  </a:lnTo>
                  <a:lnTo>
                    <a:pt x="7478" y="50680"/>
                  </a:lnTo>
                  <a:lnTo>
                    <a:pt x="7649" y="50707"/>
                  </a:lnTo>
                  <a:lnTo>
                    <a:pt x="7820" y="50746"/>
                  </a:lnTo>
                  <a:lnTo>
                    <a:pt x="7978" y="50786"/>
                  </a:lnTo>
                  <a:lnTo>
                    <a:pt x="8136" y="50838"/>
                  </a:lnTo>
                  <a:lnTo>
                    <a:pt x="8294" y="50904"/>
                  </a:lnTo>
                  <a:lnTo>
                    <a:pt x="8439" y="50970"/>
                  </a:lnTo>
                  <a:lnTo>
                    <a:pt x="8584" y="51049"/>
                  </a:lnTo>
                  <a:lnTo>
                    <a:pt x="8728" y="51128"/>
                  </a:lnTo>
                  <a:lnTo>
                    <a:pt x="8873" y="51220"/>
                  </a:lnTo>
                  <a:lnTo>
                    <a:pt x="9136" y="51418"/>
                  </a:lnTo>
                  <a:lnTo>
                    <a:pt x="9373" y="51641"/>
                  </a:lnTo>
                  <a:lnTo>
                    <a:pt x="9597" y="51878"/>
                  </a:lnTo>
                  <a:lnTo>
                    <a:pt x="9795" y="52142"/>
                  </a:lnTo>
                  <a:lnTo>
                    <a:pt x="9887" y="52286"/>
                  </a:lnTo>
                  <a:lnTo>
                    <a:pt x="9966" y="52431"/>
                  </a:lnTo>
                  <a:lnTo>
                    <a:pt x="10045" y="52576"/>
                  </a:lnTo>
                  <a:lnTo>
                    <a:pt x="10111" y="52721"/>
                  </a:lnTo>
                  <a:lnTo>
                    <a:pt x="10176" y="52879"/>
                  </a:lnTo>
                  <a:lnTo>
                    <a:pt x="10229" y="53037"/>
                  </a:lnTo>
                  <a:lnTo>
                    <a:pt x="10268" y="53208"/>
                  </a:lnTo>
                  <a:lnTo>
                    <a:pt x="10308" y="53366"/>
                  </a:lnTo>
                  <a:lnTo>
                    <a:pt x="10334" y="53537"/>
                  </a:lnTo>
                  <a:lnTo>
                    <a:pt x="10361" y="53708"/>
                  </a:lnTo>
                  <a:lnTo>
                    <a:pt x="10374" y="53879"/>
                  </a:lnTo>
                  <a:lnTo>
                    <a:pt x="10374" y="54050"/>
                  </a:lnTo>
                  <a:lnTo>
                    <a:pt x="10374" y="54235"/>
                  </a:lnTo>
                  <a:lnTo>
                    <a:pt x="10361" y="54406"/>
                  </a:lnTo>
                  <a:lnTo>
                    <a:pt x="10334" y="54577"/>
                  </a:lnTo>
                  <a:lnTo>
                    <a:pt x="10308" y="54748"/>
                  </a:lnTo>
                  <a:lnTo>
                    <a:pt x="10268" y="54906"/>
                  </a:lnTo>
                  <a:lnTo>
                    <a:pt x="10229" y="55077"/>
                  </a:lnTo>
                  <a:lnTo>
                    <a:pt x="10176" y="55235"/>
                  </a:lnTo>
                  <a:lnTo>
                    <a:pt x="10111" y="55380"/>
                  </a:lnTo>
                  <a:lnTo>
                    <a:pt x="10045" y="55538"/>
                  </a:lnTo>
                  <a:lnTo>
                    <a:pt x="9966" y="55683"/>
                  </a:lnTo>
                  <a:lnTo>
                    <a:pt x="9887" y="55827"/>
                  </a:lnTo>
                  <a:lnTo>
                    <a:pt x="9795" y="55972"/>
                  </a:lnTo>
                  <a:lnTo>
                    <a:pt x="9597" y="56235"/>
                  </a:lnTo>
                  <a:lnTo>
                    <a:pt x="9373" y="56472"/>
                  </a:lnTo>
                  <a:lnTo>
                    <a:pt x="9136" y="56696"/>
                  </a:lnTo>
                  <a:lnTo>
                    <a:pt x="8873" y="56894"/>
                  </a:lnTo>
                  <a:lnTo>
                    <a:pt x="8728" y="56986"/>
                  </a:lnTo>
                  <a:lnTo>
                    <a:pt x="8584" y="57065"/>
                  </a:lnTo>
                  <a:lnTo>
                    <a:pt x="8439" y="57144"/>
                  </a:lnTo>
                  <a:lnTo>
                    <a:pt x="8294" y="57209"/>
                  </a:lnTo>
                  <a:lnTo>
                    <a:pt x="8136" y="57262"/>
                  </a:lnTo>
                  <a:lnTo>
                    <a:pt x="7978" y="57328"/>
                  </a:lnTo>
                  <a:lnTo>
                    <a:pt x="7820" y="57367"/>
                  </a:lnTo>
                  <a:lnTo>
                    <a:pt x="7649" y="57407"/>
                  </a:lnTo>
                  <a:lnTo>
                    <a:pt x="7478" y="57433"/>
                  </a:lnTo>
                  <a:lnTo>
                    <a:pt x="7307" y="57460"/>
                  </a:lnTo>
                  <a:lnTo>
                    <a:pt x="7136" y="57473"/>
                  </a:lnTo>
                  <a:lnTo>
                    <a:pt x="6780" y="57473"/>
                  </a:lnTo>
                  <a:lnTo>
                    <a:pt x="6609" y="57460"/>
                  </a:lnTo>
                  <a:lnTo>
                    <a:pt x="6438" y="57433"/>
                  </a:lnTo>
                  <a:lnTo>
                    <a:pt x="6267" y="57407"/>
                  </a:lnTo>
                  <a:lnTo>
                    <a:pt x="6109" y="57367"/>
                  </a:lnTo>
                  <a:lnTo>
                    <a:pt x="5938" y="57328"/>
                  </a:lnTo>
                  <a:lnTo>
                    <a:pt x="5780" y="57262"/>
                  </a:lnTo>
                  <a:lnTo>
                    <a:pt x="5635" y="57209"/>
                  </a:lnTo>
                  <a:lnTo>
                    <a:pt x="5477" y="57144"/>
                  </a:lnTo>
                  <a:lnTo>
                    <a:pt x="5332" y="57065"/>
                  </a:lnTo>
                  <a:lnTo>
                    <a:pt x="5187" y="56986"/>
                  </a:lnTo>
                  <a:lnTo>
                    <a:pt x="5043" y="56894"/>
                  </a:lnTo>
                  <a:lnTo>
                    <a:pt x="4779" y="56696"/>
                  </a:lnTo>
                  <a:lnTo>
                    <a:pt x="4542" y="56472"/>
                  </a:lnTo>
                  <a:lnTo>
                    <a:pt x="4319" y="56235"/>
                  </a:lnTo>
                  <a:lnTo>
                    <a:pt x="4121" y="55972"/>
                  </a:lnTo>
                  <a:lnTo>
                    <a:pt x="4042" y="55827"/>
                  </a:lnTo>
                  <a:lnTo>
                    <a:pt x="3950" y="55683"/>
                  </a:lnTo>
                  <a:lnTo>
                    <a:pt x="3884" y="55538"/>
                  </a:lnTo>
                  <a:lnTo>
                    <a:pt x="3805" y="55380"/>
                  </a:lnTo>
                  <a:lnTo>
                    <a:pt x="3753" y="55235"/>
                  </a:lnTo>
                  <a:lnTo>
                    <a:pt x="3700" y="55077"/>
                  </a:lnTo>
                  <a:lnTo>
                    <a:pt x="3647" y="54906"/>
                  </a:lnTo>
                  <a:lnTo>
                    <a:pt x="3608" y="54748"/>
                  </a:lnTo>
                  <a:lnTo>
                    <a:pt x="3581" y="54577"/>
                  </a:lnTo>
                  <a:lnTo>
                    <a:pt x="3555" y="54406"/>
                  </a:lnTo>
                  <a:lnTo>
                    <a:pt x="3542" y="54235"/>
                  </a:lnTo>
                  <a:lnTo>
                    <a:pt x="3542" y="54050"/>
                  </a:lnTo>
                  <a:lnTo>
                    <a:pt x="3542" y="53879"/>
                  </a:lnTo>
                  <a:lnTo>
                    <a:pt x="3555" y="53708"/>
                  </a:lnTo>
                  <a:lnTo>
                    <a:pt x="3581" y="53537"/>
                  </a:lnTo>
                  <a:lnTo>
                    <a:pt x="3608" y="53366"/>
                  </a:lnTo>
                  <a:lnTo>
                    <a:pt x="3647" y="53208"/>
                  </a:lnTo>
                  <a:lnTo>
                    <a:pt x="3700" y="53037"/>
                  </a:lnTo>
                  <a:lnTo>
                    <a:pt x="3753" y="52879"/>
                  </a:lnTo>
                  <a:lnTo>
                    <a:pt x="3805" y="52721"/>
                  </a:lnTo>
                  <a:lnTo>
                    <a:pt x="3884" y="52576"/>
                  </a:lnTo>
                  <a:lnTo>
                    <a:pt x="3950" y="52431"/>
                  </a:lnTo>
                  <a:lnTo>
                    <a:pt x="4042" y="52286"/>
                  </a:lnTo>
                  <a:lnTo>
                    <a:pt x="4121" y="52142"/>
                  </a:lnTo>
                  <a:lnTo>
                    <a:pt x="4319" y="51878"/>
                  </a:lnTo>
                  <a:lnTo>
                    <a:pt x="4542" y="51641"/>
                  </a:lnTo>
                  <a:lnTo>
                    <a:pt x="4779" y="51418"/>
                  </a:lnTo>
                  <a:lnTo>
                    <a:pt x="5043" y="51220"/>
                  </a:lnTo>
                  <a:lnTo>
                    <a:pt x="5187" y="51128"/>
                  </a:lnTo>
                  <a:lnTo>
                    <a:pt x="5332" y="51049"/>
                  </a:lnTo>
                  <a:lnTo>
                    <a:pt x="5477" y="50970"/>
                  </a:lnTo>
                  <a:lnTo>
                    <a:pt x="5635" y="50904"/>
                  </a:lnTo>
                  <a:lnTo>
                    <a:pt x="5780" y="50838"/>
                  </a:lnTo>
                  <a:lnTo>
                    <a:pt x="5938" y="50786"/>
                  </a:lnTo>
                  <a:lnTo>
                    <a:pt x="6109" y="50746"/>
                  </a:lnTo>
                  <a:lnTo>
                    <a:pt x="6267" y="50707"/>
                  </a:lnTo>
                  <a:lnTo>
                    <a:pt x="6438" y="50680"/>
                  </a:lnTo>
                  <a:lnTo>
                    <a:pt x="6609" y="50654"/>
                  </a:lnTo>
                  <a:lnTo>
                    <a:pt x="6780" y="50641"/>
                  </a:lnTo>
                  <a:close/>
                  <a:moveTo>
                    <a:pt x="183724" y="65595"/>
                  </a:moveTo>
                  <a:lnTo>
                    <a:pt x="183895" y="65608"/>
                  </a:lnTo>
                  <a:lnTo>
                    <a:pt x="184066" y="65621"/>
                  </a:lnTo>
                  <a:lnTo>
                    <a:pt x="184237" y="65634"/>
                  </a:lnTo>
                  <a:lnTo>
                    <a:pt x="184408" y="65660"/>
                  </a:lnTo>
                  <a:lnTo>
                    <a:pt x="184579" y="65700"/>
                  </a:lnTo>
                  <a:lnTo>
                    <a:pt x="184737" y="65753"/>
                  </a:lnTo>
                  <a:lnTo>
                    <a:pt x="184895" y="65805"/>
                  </a:lnTo>
                  <a:lnTo>
                    <a:pt x="185053" y="65871"/>
                  </a:lnTo>
                  <a:lnTo>
                    <a:pt x="185198" y="65937"/>
                  </a:lnTo>
                  <a:lnTo>
                    <a:pt x="185356" y="66016"/>
                  </a:lnTo>
                  <a:lnTo>
                    <a:pt x="185488" y="66095"/>
                  </a:lnTo>
                  <a:lnTo>
                    <a:pt x="185632" y="66187"/>
                  </a:lnTo>
                  <a:lnTo>
                    <a:pt x="185896" y="66384"/>
                  </a:lnTo>
                  <a:lnTo>
                    <a:pt x="186133" y="66595"/>
                  </a:lnTo>
                  <a:lnTo>
                    <a:pt x="186356" y="66845"/>
                  </a:lnTo>
                  <a:lnTo>
                    <a:pt x="186554" y="67108"/>
                  </a:lnTo>
                  <a:lnTo>
                    <a:pt x="186646" y="67240"/>
                  </a:lnTo>
                  <a:lnTo>
                    <a:pt x="186725" y="67385"/>
                  </a:lnTo>
                  <a:lnTo>
                    <a:pt x="186804" y="67530"/>
                  </a:lnTo>
                  <a:lnTo>
                    <a:pt x="186870" y="67688"/>
                  </a:lnTo>
                  <a:lnTo>
                    <a:pt x="186936" y="67846"/>
                  </a:lnTo>
                  <a:lnTo>
                    <a:pt x="186988" y="68004"/>
                  </a:lnTo>
                  <a:lnTo>
                    <a:pt x="187028" y="68162"/>
                  </a:lnTo>
                  <a:lnTo>
                    <a:pt x="187067" y="68333"/>
                  </a:lnTo>
                  <a:lnTo>
                    <a:pt x="187107" y="68491"/>
                  </a:lnTo>
                  <a:lnTo>
                    <a:pt x="187120" y="68662"/>
                  </a:lnTo>
                  <a:lnTo>
                    <a:pt x="187133" y="68846"/>
                  </a:lnTo>
                  <a:lnTo>
                    <a:pt x="187146" y="69017"/>
                  </a:lnTo>
                  <a:lnTo>
                    <a:pt x="187133" y="69188"/>
                  </a:lnTo>
                  <a:lnTo>
                    <a:pt x="187120" y="69373"/>
                  </a:lnTo>
                  <a:lnTo>
                    <a:pt x="187107" y="69544"/>
                  </a:lnTo>
                  <a:lnTo>
                    <a:pt x="187067" y="69702"/>
                  </a:lnTo>
                  <a:lnTo>
                    <a:pt x="187028" y="69873"/>
                  </a:lnTo>
                  <a:lnTo>
                    <a:pt x="186988" y="70031"/>
                  </a:lnTo>
                  <a:lnTo>
                    <a:pt x="186936" y="70189"/>
                  </a:lnTo>
                  <a:lnTo>
                    <a:pt x="186870" y="70347"/>
                  </a:lnTo>
                  <a:lnTo>
                    <a:pt x="186804" y="70505"/>
                  </a:lnTo>
                  <a:lnTo>
                    <a:pt x="186725" y="70649"/>
                  </a:lnTo>
                  <a:lnTo>
                    <a:pt x="186646" y="70794"/>
                  </a:lnTo>
                  <a:lnTo>
                    <a:pt x="186554" y="70926"/>
                  </a:lnTo>
                  <a:lnTo>
                    <a:pt x="186356" y="71189"/>
                  </a:lnTo>
                  <a:lnTo>
                    <a:pt x="186133" y="71439"/>
                  </a:lnTo>
                  <a:lnTo>
                    <a:pt x="185896" y="71650"/>
                  </a:lnTo>
                  <a:lnTo>
                    <a:pt x="185632" y="71847"/>
                  </a:lnTo>
                  <a:lnTo>
                    <a:pt x="185488" y="71939"/>
                  </a:lnTo>
                  <a:lnTo>
                    <a:pt x="185356" y="72018"/>
                  </a:lnTo>
                  <a:lnTo>
                    <a:pt x="185198" y="72097"/>
                  </a:lnTo>
                  <a:lnTo>
                    <a:pt x="185053" y="72163"/>
                  </a:lnTo>
                  <a:lnTo>
                    <a:pt x="184895" y="72229"/>
                  </a:lnTo>
                  <a:lnTo>
                    <a:pt x="184737" y="72282"/>
                  </a:lnTo>
                  <a:lnTo>
                    <a:pt x="184579" y="72334"/>
                  </a:lnTo>
                  <a:lnTo>
                    <a:pt x="184408" y="72374"/>
                  </a:lnTo>
                  <a:lnTo>
                    <a:pt x="184237" y="72400"/>
                  </a:lnTo>
                  <a:lnTo>
                    <a:pt x="184066" y="72413"/>
                  </a:lnTo>
                  <a:lnTo>
                    <a:pt x="183895" y="72427"/>
                  </a:lnTo>
                  <a:lnTo>
                    <a:pt x="183724" y="72440"/>
                  </a:lnTo>
                  <a:lnTo>
                    <a:pt x="183539" y="72427"/>
                  </a:lnTo>
                  <a:lnTo>
                    <a:pt x="183368" y="72413"/>
                  </a:lnTo>
                  <a:lnTo>
                    <a:pt x="183197" y="72400"/>
                  </a:lnTo>
                  <a:lnTo>
                    <a:pt x="183026" y="72374"/>
                  </a:lnTo>
                  <a:lnTo>
                    <a:pt x="182868" y="72334"/>
                  </a:lnTo>
                  <a:lnTo>
                    <a:pt x="182710" y="72282"/>
                  </a:lnTo>
                  <a:lnTo>
                    <a:pt x="182552" y="72229"/>
                  </a:lnTo>
                  <a:lnTo>
                    <a:pt x="182394" y="72163"/>
                  </a:lnTo>
                  <a:lnTo>
                    <a:pt x="182236" y="72097"/>
                  </a:lnTo>
                  <a:lnTo>
                    <a:pt x="182091" y="72018"/>
                  </a:lnTo>
                  <a:lnTo>
                    <a:pt x="181947" y="71939"/>
                  </a:lnTo>
                  <a:lnTo>
                    <a:pt x="181815" y="71847"/>
                  </a:lnTo>
                  <a:lnTo>
                    <a:pt x="181552" y="71650"/>
                  </a:lnTo>
                  <a:lnTo>
                    <a:pt x="181302" y="71439"/>
                  </a:lnTo>
                  <a:lnTo>
                    <a:pt x="181078" y="71189"/>
                  </a:lnTo>
                  <a:lnTo>
                    <a:pt x="180880" y="70926"/>
                  </a:lnTo>
                  <a:lnTo>
                    <a:pt x="180801" y="70794"/>
                  </a:lnTo>
                  <a:lnTo>
                    <a:pt x="180709" y="70649"/>
                  </a:lnTo>
                  <a:lnTo>
                    <a:pt x="180643" y="70505"/>
                  </a:lnTo>
                  <a:lnTo>
                    <a:pt x="180564" y="70347"/>
                  </a:lnTo>
                  <a:lnTo>
                    <a:pt x="180512" y="70189"/>
                  </a:lnTo>
                  <a:lnTo>
                    <a:pt x="180459" y="70031"/>
                  </a:lnTo>
                  <a:lnTo>
                    <a:pt x="180406" y="69873"/>
                  </a:lnTo>
                  <a:lnTo>
                    <a:pt x="180367" y="69702"/>
                  </a:lnTo>
                  <a:lnTo>
                    <a:pt x="180341" y="69544"/>
                  </a:lnTo>
                  <a:lnTo>
                    <a:pt x="180314" y="69373"/>
                  </a:lnTo>
                  <a:lnTo>
                    <a:pt x="180301" y="69188"/>
                  </a:lnTo>
                  <a:lnTo>
                    <a:pt x="180301" y="69017"/>
                  </a:lnTo>
                  <a:lnTo>
                    <a:pt x="180301" y="68846"/>
                  </a:lnTo>
                  <a:lnTo>
                    <a:pt x="180314" y="68662"/>
                  </a:lnTo>
                  <a:lnTo>
                    <a:pt x="180341" y="68491"/>
                  </a:lnTo>
                  <a:lnTo>
                    <a:pt x="180367" y="68333"/>
                  </a:lnTo>
                  <a:lnTo>
                    <a:pt x="180406" y="68162"/>
                  </a:lnTo>
                  <a:lnTo>
                    <a:pt x="180459" y="68004"/>
                  </a:lnTo>
                  <a:lnTo>
                    <a:pt x="180512" y="67846"/>
                  </a:lnTo>
                  <a:lnTo>
                    <a:pt x="180564" y="67688"/>
                  </a:lnTo>
                  <a:lnTo>
                    <a:pt x="180643" y="67530"/>
                  </a:lnTo>
                  <a:lnTo>
                    <a:pt x="180709" y="67385"/>
                  </a:lnTo>
                  <a:lnTo>
                    <a:pt x="180801" y="67240"/>
                  </a:lnTo>
                  <a:lnTo>
                    <a:pt x="180880" y="67108"/>
                  </a:lnTo>
                  <a:lnTo>
                    <a:pt x="181078" y="66845"/>
                  </a:lnTo>
                  <a:lnTo>
                    <a:pt x="181302" y="66595"/>
                  </a:lnTo>
                  <a:lnTo>
                    <a:pt x="181552" y="66384"/>
                  </a:lnTo>
                  <a:lnTo>
                    <a:pt x="181815" y="66187"/>
                  </a:lnTo>
                  <a:lnTo>
                    <a:pt x="181947" y="66095"/>
                  </a:lnTo>
                  <a:lnTo>
                    <a:pt x="182091" y="66016"/>
                  </a:lnTo>
                  <a:lnTo>
                    <a:pt x="182236" y="65937"/>
                  </a:lnTo>
                  <a:lnTo>
                    <a:pt x="182394" y="65871"/>
                  </a:lnTo>
                  <a:lnTo>
                    <a:pt x="182552" y="65805"/>
                  </a:lnTo>
                  <a:lnTo>
                    <a:pt x="182710" y="65753"/>
                  </a:lnTo>
                  <a:lnTo>
                    <a:pt x="182868" y="65700"/>
                  </a:lnTo>
                  <a:lnTo>
                    <a:pt x="183026" y="65660"/>
                  </a:lnTo>
                  <a:lnTo>
                    <a:pt x="183197" y="65634"/>
                  </a:lnTo>
                  <a:lnTo>
                    <a:pt x="183368" y="65621"/>
                  </a:lnTo>
                  <a:lnTo>
                    <a:pt x="183539" y="65608"/>
                  </a:lnTo>
                  <a:lnTo>
                    <a:pt x="183724" y="65595"/>
                  </a:lnTo>
                  <a:close/>
                  <a:moveTo>
                    <a:pt x="54774" y="71860"/>
                  </a:moveTo>
                  <a:lnTo>
                    <a:pt x="54945" y="71874"/>
                  </a:lnTo>
                  <a:lnTo>
                    <a:pt x="55116" y="71900"/>
                  </a:lnTo>
                  <a:lnTo>
                    <a:pt x="55288" y="71926"/>
                  </a:lnTo>
                  <a:lnTo>
                    <a:pt x="55446" y="71966"/>
                  </a:lnTo>
                  <a:lnTo>
                    <a:pt x="55617" y="72018"/>
                  </a:lnTo>
                  <a:lnTo>
                    <a:pt x="55775" y="72071"/>
                  </a:lnTo>
                  <a:lnTo>
                    <a:pt x="55933" y="72124"/>
                  </a:lnTo>
                  <a:lnTo>
                    <a:pt x="56077" y="72203"/>
                  </a:lnTo>
                  <a:lnTo>
                    <a:pt x="56222" y="72269"/>
                  </a:lnTo>
                  <a:lnTo>
                    <a:pt x="56367" y="72361"/>
                  </a:lnTo>
                  <a:lnTo>
                    <a:pt x="56512" y="72440"/>
                  </a:lnTo>
                  <a:lnTo>
                    <a:pt x="56775" y="72637"/>
                  </a:lnTo>
                  <a:lnTo>
                    <a:pt x="57012" y="72861"/>
                  </a:lnTo>
                  <a:lnTo>
                    <a:pt x="57236" y="73111"/>
                  </a:lnTo>
                  <a:lnTo>
                    <a:pt x="57433" y="73374"/>
                  </a:lnTo>
                  <a:lnTo>
                    <a:pt x="57525" y="73506"/>
                  </a:lnTo>
                  <a:lnTo>
                    <a:pt x="57604" y="73651"/>
                  </a:lnTo>
                  <a:lnTo>
                    <a:pt x="57683" y="73796"/>
                  </a:lnTo>
                  <a:lnTo>
                    <a:pt x="57749" y="73953"/>
                  </a:lnTo>
                  <a:lnTo>
                    <a:pt x="57815" y="74111"/>
                  </a:lnTo>
                  <a:lnTo>
                    <a:pt x="57868" y="74269"/>
                  </a:lnTo>
                  <a:lnTo>
                    <a:pt x="57907" y="74427"/>
                  </a:lnTo>
                  <a:lnTo>
                    <a:pt x="57947" y="74585"/>
                  </a:lnTo>
                  <a:lnTo>
                    <a:pt x="57973" y="74756"/>
                  </a:lnTo>
                  <a:lnTo>
                    <a:pt x="57999" y="74928"/>
                  </a:lnTo>
                  <a:lnTo>
                    <a:pt x="58012" y="75099"/>
                  </a:lnTo>
                  <a:lnTo>
                    <a:pt x="58012" y="75283"/>
                  </a:lnTo>
                  <a:lnTo>
                    <a:pt x="58012" y="75454"/>
                  </a:lnTo>
                  <a:lnTo>
                    <a:pt x="57999" y="75625"/>
                  </a:lnTo>
                  <a:lnTo>
                    <a:pt x="57973" y="75796"/>
                  </a:lnTo>
                  <a:lnTo>
                    <a:pt x="57947" y="75968"/>
                  </a:lnTo>
                  <a:lnTo>
                    <a:pt x="57907" y="76139"/>
                  </a:lnTo>
                  <a:lnTo>
                    <a:pt x="57868" y="76297"/>
                  </a:lnTo>
                  <a:lnTo>
                    <a:pt x="57815" y="76455"/>
                  </a:lnTo>
                  <a:lnTo>
                    <a:pt x="57749" y="76613"/>
                  </a:lnTo>
                  <a:lnTo>
                    <a:pt x="57683" y="76757"/>
                  </a:lnTo>
                  <a:lnTo>
                    <a:pt x="57604" y="76902"/>
                  </a:lnTo>
                  <a:lnTo>
                    <a:pt x="57525" y="77047"/>
                  </a:lnTo>
                  <a:lnTo>
                    <a:pt x="57433" y="77192"/>
                  </a:lnTo>
                  <a:lnTo>
                    <a:pt x="57236" y="77455"/>
                  </a:lnTo>
                  <a:lnTo>
                    <a:pt x="57012" y="77692"/>
                  </a:lnTo>
                  <a:lnTo>
                    <a:pt x="56775" y="77916"/>
                  </a:lnTo>
                  <a:lnTo>
                    <a:pt x="56512" y="78113"/>
                  </a:lnTo>
                  <a:lnTo>
                    <a:pt x="56367" y="78205"/>
                  </a:lnTo>
                  <a:lnTo>
                    <a:pt x="56222" y="78284"/>
                  </a:lnTo>
                  <a:lnTo>
                    <a:pt x="56077" y="78363"/>
                  </a:lnTo>
                  <a:lnTo>
                    <a:pt x="55933" y="78429"/>
                  </a:lnTo>
                  <a:lnTo>
                    <a:pt x="55775" y="78495"/>
                  </a:lnTo>
                  <a:lnTo>
                    <a:pt x="55617" y="78548"/>
                  </a:lnTo>
                  <a:lnTo>
                    <a:pt x="55446" y="78587"/>
                  </a:lnTo>
                  <a:lnTo>
                    <a:pt x="55288" y="78627"/>
                  </a:lnTo>
                  <a:lnTo>
                    <a:pt x="55116" y="78666"/>
                  </a:lnTo>
                  <a:lnTo>
                    <a:pt x="54945" y="78679"/>
                  </a:lnTo>
                  <a:lnTo>
                    <a:pt x="54774" y="78692"/>
                  </a:lnTo>
                  <a:lnTo>
                    <a:pt x="54603" y="78706"/>
                  </a:lnTo>
                  <a:lnTo>
                    <a:pt x="54419" y="78692"/>
                  </a:lnTo>
                  <a:lnTo>
                    <a:pt x="54248" y="78679"/>
                  </a:lnTo>
                  <a:lnTo>
                    <a:pt x="54077" y="78666"/>
                  </a:lnTo>
                  <a:lnTo>
                    <a:pt x="53905" y="78627"/>
                  </a:lnTo>
                  <a:lnTo>
                    <a:pt x="53747" y="78587"/>
                  </a:lnTo>
                  <a:lnTo>
                    <a:pt x="53576" y="78548"/>
                  </a:lnTo>
                  <a:lnTo>
                    <a:pt x="53418" y="78495"/>
                  </a:lnTo>
                  <a:lnTo>
                    <a:pt x="53274" y="78429"/>
                  </a:lnTo>
                  <a:lnTo>
                    <a:pt x="53116" y="78363"/>
                  </a:lnTo>
                  <a:lnTo>
                    <a:pt x="52971" y="78284"/>
                  </a:lnTo>
                  <a:lnTo>
                    <a:pt x="52826" y="78205"/>
                  </a:lnTo>
                  <a:lnTo>
                    <a:pt x="52681" y="78113"/>
                  </a:lnTo>
                  <a:lnTo>
                    <a:pt x="52418" y="77916"/>
                  </a:lnTo>
                  <a:lnTo>
                    <a:pt x="52181" y="77692"/>
                  </a:lnTo>
                  <a:lnTo>
                    <a:pt x="51957" y="77455"/>
                  </a:lnTo>
                  <a:lnTo>
                    <a:pt x="51760" y="77192"/>
                  </a:lnTo>
                  <a:lnTo>
                    <a:pt x="51668" y="77047"/>
                  </a:lnTo>
                  <a:lnTo>
                    <a:pt x="51589" y="76902"/>
                  </a:lnTo>
                  <a:lnTo>
                    <a:pt x="51510" y="76757"/>
                  </a:lnTo>
                  <a:lnTo>
                    <a:pt x="51444" y="76613"/>
                  </a:lnTo>
                  <a:lnTo>
                    <a:pt x="51391" y="76455"/>
                  </a:lnTo>
                  <a:lnTo>
                    <a:pt x="51339" y="76297"/>
                  </a:lnTo>
                  <a:lnTo>
                    <a:pt x="51286" y="76139"/>
                  </a:lnTo>
                  <a:lnTo>
                    <a:pt x="51246" y="75968"/>
                  </a:lnTo>
                  <a:lnTo>
                    <a:pt x="51220" y="75796"/>
                  </a:lnTo>
                  <a:lnTo>
                    <a:pt x="51194" y="75625"/>
                  </a:lnTo>
                  <a:lnTo>
                    <a:pt x="51181" y="75454"/>
                  </a:lnTo>
                  <a:lnTo>
                    <a:pt x="51181" y="75283"/>
                  </a:lnTo>
                  <a:lnTo>
                    <a:pt x="51181" y="75099"/>
                  </a:lnTo>
                  <a:lnTo>
                    <a:pt x="51194" y="74928"/>
                  </a:lnTo>
                  <a:lnTo>
                    <a:pt x="51220" y="74756"/>
                  </a:lnTo>
                  <a:lnTo>
                    <a:pt x="51246" y="74585"/>
                  </a:lnTo>
                  <a:lnTo>
                    <a:pt x="51286" y="74427"/>
                  </a:lnTo>
                  <a:lnTo>
                    <a:pt x="51339" y="74269"/>
                  </a:lnTo>
                  <a:lnTo>
                    <a:pt x="51391" y="74111"/>
                  </a:lnTo>
                  <a:lnTo>
                    <a:pt x="51444" y="73953"/>
                  </a:lnTo>
                  <a:lnTo>
                    <a:pt x="51510" y="73796"/>
                  </a:lnTo>
                  <a:lnTo>
                    <a:pt x="51589" y="73651"/>
                  </a:lnTo>
                  <a:lnTo>
                    <a:pt x="51668" y="73506"/>
                  </a:lnTo>
                  <a:lnTo>
                    <a:pt x="51760" y="73374"/>
                  </a:lnTo>
                  <a:lnTo>
                    <a:pt x="51957" y="73111"/>
                  </a:lnTo>
                  <a:lnTo>
                    <a:pt x="52181" y="72861"/>
                  </a:lnTo>
                  <a:lnTo>
                    <a:pt x="52418" y="72637"/>
                  </a:lnTo>
                  <a:lnTo>
                    <a:pt x="52681" y="72440"/>
                  </a:lnTo>
                  <a:lnTo>
                    <a:pt x="52826" y="72361"/>
                  </a:lnTo>
                  <a:lnTo>
                    <a:pt x="52971" y="72269"/>
                  </a:lnTo>
                  <a:lnTo>
                    <a:pt x="53116" y="72203"/>
                  </a:lnTo>
                  <a:lnTo>
                    <a:pt x="53274" y="72124"/>
                  </a:lnTo>
                  <a:lnTo>
                    <a:pt x="53418" y="72071"/>
                  </a:lnTo>
                  <a:lnTo>
                    <a:pt x="53576" y="72018"/>
                  </a:lnTo>
                  <a:lnTo>
                    <a:pt x="53747" y="71966"/>
                  </a:lnTo>
                  <a:lnTo>
                    <a:pt x="53905" y="71926"/>
                  </a:lnTo>
                  <a:lnTo>
                    <a:pt x="54077" y="71900"/>
                  </a:lnTo>
                  <a:lnTo>
                    <a:pt x="54248" y="71874"/>
                  </a:lnTo>
                  <a:lnTo>
                    <a:pt x="54419" y="71860"/>
                  </a:lnTo>
                  <a:close/>
                  <a:moveTo>
                    <a:pt x="125330" y="92303"/>
                  </a:moveTo>
                  <a:lnTo>
                    <a:pt x="125633" y="92317"/>
                  </a:lnTo>
                  <a:lnTo>
                    <a:pt x="125923" y="92356"/>
                  </a:lnTo>
                  <a:lnTo>
                    <a:pt x="126212" y="92422"/>
                  </a:lnTo>
                  <a:lnTo>
                    <a:pt x="126489" y="92501"/>
                  </a:lnTo>
                  <a:lnTo>
                    <a:pt x="126752" y="92619"/>
                  </a:lnTo>
                  <a:lnTo>
                    <a:pt x="127002" y="92738"/>
                  </a:lnTo>
                  <a:lnTo>
                    <a:pt x="127252" y="92896"/>
                  </a:lnTo>
                  <a:lnTo>
                    <a:pt x="127476" y="93067"/>
                  </a:lnTo>
                  <a:lnTo>
                    <a:pt x="127687" y="93251"/>
                  </a:lnTo>
                  <a:lnTo>
                    <a:pt x="127884" y="93462"/>
                  </a:lnTo>
                  <a:lnTo>
                    <a:pt x="128068" y="93672"/>
                  </a:lnTo>
                  <a:lnTo>
                    <a:pt x="128226" y="93909"/>
                  </a:lnTo>
                  <a:lnTo>
                    <a:pt x="128371" y="94159"/>
                  </a:lnTo>
                  <a:lnTo>
                    <a:pt x="128490" y="94423"/>
                  </a:lnTo>
                  <a:lnTo>
                    <a:pt x="128582" y="94686"/>
                  </a:lnTo>
                  <a:lnTo>
                    <a:pt x="128661" y="94976"/>
                  </a:lnTo>
                  <a:lnTo>
                    <a:pt x="128661" y="96476"/>
                  </a:lnTo>
                  <a:lnTo>
                    <a:pt x="128582" y="96753"/>
                  </a:lnTo>
                  <a:lnTo>
                    <a:pt x="128490" y="97029"/>
                  </a:lnTo>
                  <a:lnTo>
                    <a:pt x="128371" y="97279"/>
                  </a:lnTo>
                  <a:lnTo>
                    <a:pt x="128226" y="97529"/>
                  </a:lnTo>
                  <a:lnTo>
                    <a:pt x="128068" y="97766"/>
                  </a:lnTo>
                  <a:lnTo>
                    <a:pt x="127884" y="97990"/>
                  </a:lnTo>
                  <a:lnTo>
                    <a:pt x="127687" y="98188"/>
                  </a:lnTo>
                  <a:lnTo>
                    <a:pt x="127476" y="98372"/>
                  </a:lnTo>
                  <a:lnTo>
                    <a:pt x="127252" y="98543"/>
                  </a:lnTo>
                  <a:lnTo>
                    <a:pt x="127002" y="98701"/>
                  </a:lnTo>
                  <a:lnTo>
                    <a:pt x="126752" y="98833"/>
                  </a:lnTo>
                  <a:lnTo>
                    <a:pt x="126489" y="98938"/>
                  </a:lnTo>
                  <a:lnTo>
                    <a:pt x="126212" y="99030"/>
                  </a:lnTo>
                  <a:lnTo>
                    <a:pt x="125923" y="99083"/>
                  </a:lnTo>
                  <a:lnTo>
                    <a:pt x="125633" y="99122"/>
                  </a:lnTo>
                  <a:lnTo>
                    <a:pt x="125330" y="99135"/>
                  </a:lnTo>
                  <a:lnTo>
                    <a:pt x="125146" y="99135"/>
                  </a:lnTo>
                  <a:lnTo>
                    <a:pt x="124975" y="99122"/>
                  </a:lnTo>
                  <a:lnTo>
                    <a:pt x="124804" y="99096"/>
                  </a:lnTo>
                  <a:lnTo>
                    <a:pt x="124633" y="99069"/>
                  </a:lnTo>
                  <a:lnTo>
                    <a:pt x="124475" y="99030"/>
                  </a:lnTo>
                  <a:lnTo>
                    <a:pt x="124304" y="98991"/>
                  </a:lnTo>
                  <a:lnTo>
                    <a:pt x="124146" y="98938"/>
                  </a:lnTo>
                  <a:lnTo>
                    <a:pt x="124001" y="98872"/>
                  </a:lnTo>
                  <a:lnTo>
                    <a:pt x="123843" y="98806"/>
                  </a:lnTo>
                  <a:lnTo>
                    <a:pt x="123698" y="98727"/>
                  </a:lnTo>
                  <a:lnTo>
                    <a:pt x="123553" y="98648"/>
                  </a:lnTo>
                  <a:lnTo>
                    <a:pt x="123409" y="98556"/>
                  </a:lnTo>
                  <a:lnTo>
                    <a:pt x="123145" y="98359"/>
                  </a:lnTo>
                  <a:lnTo>
                    <a:pt x="122908" y="98135"/>
                  </a:lnTo>
                  <a:lnTo>
                    <a:pt x="122685" y="97898"/>
                  </a:lnTo>
                  <a:lnTo>
                    <a:pt x="122487" y="97635"/>
                  </a:lnTo>
                  <a:lnTo>
                    <a:pt x="122395" y="97490"/>
                  </a:lnTo>
                  <a:lnTo>
                    <a:pt x="122316" y="97345"/>
                  </a:lnTo>
                  <a:lnTo>
                    <a:pt x="122237" y="97200"/>
                  </a:lnTo>
                  <a:lnTo>
                    <a:pt x="122171" y="97055"/>
                  </a:lnTo>
                  <a:lnTo>
                    <a:pt x="122119" y="96898"/>
                  </a:lnTo>
                  <a:lnTo>
                    <a:pt x="122053" y="96740"/>
                  </a:lnTo>
                  <a:lnTo>
                    <a:pt x="122013" y="96568"/>
                  </a:lnTo>
                  <a:lnTo>
                    <a:pt x="121974" y="96410"/>
                  </a:lnTo>
                  <a:lnTo>
                    <a:pt x="121947" y="96239"/>
                  </a:lnTo>
                  <a:lnTo>
                    <a:pt x="121921" y="96068"/>
                  </a:lnTo>
                  <a:lnTo>
                    <a:pt x="121908" y="95897"/>
                  </a:lnTo>
                  <a:lnTo>
                    <a:pt x="121908" y="95726"/>
                  </a:lnTo>
                  <a:lnTo>
                    <a:pt x="121908" y="95542"/>
                  </a:lnTo>
                  <a:lnTo>
                    <a:pt x="121921" y="95371"/>
                  </a:lnTo>
                  <a:lnTo>
                    <a:pt x="121947" y="95199"/>
                  </a:lnTo>
                  <a:lnTo>
                    <a:pt x="121974" y="95028"/>
                  </a:lnTo>
                  <a:lnTo>
                    <a:pt x="122013" y="94870"/>
                  </a:lnTo>
                  <a:lnTo>
                    <a:pt x="122053" y="94699"/>
                  </a:lnTo>
                  <a:lnTo>
                    <a:pt x="122119" y="94541"/>
                  </a:lnTo>
                  <a:lnTo>
                    <a:pt x="122171" y="94396"/>
                  </a:lnTo>
                  <a:lnTo>
                    <a:pt x="122237" y="94238"/>
                  </a:lnTo>
                  <a:lnTo>
                    <a:pt x="122316" y="94094"/>
                  </a:lnTo>
                  <a:lnTo>
                    <a:pt x="122395" y="93949"/>
                  </a:lnTo>
                  <a:lnTo>
                    <a:pt x="122487" y="93804"/>
                  </a:lnTo>
                  <a:lnTo>
                    <a:pt x="122685" y="93541"/>
                  </a:lnTo>
                  <a:lnTo>
                    <a:pt x="122908" y="93304"/>
                  </a:lnTo>
                  <a:lnTo>
                    <a:pt x="123145" y="93080"/>
                  </a:lnTo>
                  <a:lnTo>
                    <a:pt x="123409" y="92883"/>
                  </a:lnTo>
                  <a:lnTo>
                    <a:pt x="123553" y="92790"/>
                  </a:lnTo>
                  <a:lnTo>
                    <a:pt x="123698" y="92712"/>
                  </a:lnTo>
                  <a:lnTo>
                    <a:pt x="123843" y="92633"/>
                  </a:lnTo>
                  <a:lnTo>
                    <a:pt x="124001" y="92567"/>
                  </a:lnTo>
                  <a:lnTo>
                    <a:pt x="124146" y="92514"/>
                  </a:lnTo>
                  <a:lnTo>
                    <a:pt x="124304" y="92461"/>
                  </a:lnTo>
                  <a:lnTo>
                    <a:pt x="124475" y="92409"/>
                  </a:lnTo>
                  <a:lnTo>
                    <a:pt x="124633" y="92369"/>
                  </a:lnTo>
                  <a:lnTo>
                    <a:pt x="124804" y="92343"/>
                  </a:lnTo>
                  <a:lnTo>
                    <a:pt x="124975" y="92317"/>
                  </a:lnTo>
                  <a:lnTo>
                    <a:pt x="125146" y="92303"/>
                  </a:lnTo>
                  <a:close/>
                  <a:moveTo>
                    <a:pt x="10742" y="117472"/>
                  </a:moveTo>
                  <a:lnTo>
                    <a:pt x="10913" y="117485"/>
                  </a:lnTo>
                  <a:lnTo>
                    <a:pt x="11085" y="117512"/>
                  </a:lnTo>
                  <a:lnTo>
                    <a:pt x="11256" y="117538"/>
                  </a:lnTo>
                  <a:lnTo>
                    <a:pt x="11427" y="117577"/>
                  </a:lnTo>
                  <a:lnTo>
                    <a:pt x="11585" y="117630"/>
                  </a:lnTo>
                  <a:lnTo>
                    <a:pt x="11743" y="117683"/>
                  </a:lnTo>
                  <a:lnTo>
                    <a:pt x="11901" y="117749"/>
                  </a:lnTo>
                  <a:lnTo>
                    <a:pt x="12046" y="117814"/>
                  </a:lnTo>
                  <a:lnTo>
                    <a:pt x="12190" y="117880"/>
                  </a:lnTo>
                  <a:lnTo>
                    <a:pt x="12335" y="117972"/>
                  </a:lnTo>
                  <a:lnTo>
                    <a:pt x="12480" y="118064"/>
                  </a:lnTo>
                  <a:lnTo>
                    <a:pt x="12743" y="118249"/>
                  </a:lnTo>
                  <a:lnTo>
                    <a:pt x="12980" y="118473"/>
                  </a:lnTo>
                  <a:lnTo>
                    <a:pt x="13204" y="118723"/>
                  </a:lnTo>
                  <a:lnTo>
                    <a:pt x="13401" y="118986"/>
                  </a:lnTo>
                  <a:lnTo>
                    <a:pt x="13494" y="119118"/>
                  </a:lnTo>
                  <a:lnTo>
                    <a:pt x="13573" y="119262"/>
                  </a:lnTo>
                  <a:lnTo>
                    <a:pt x="13651" y="119407"/>
                  </a:lnTo>
                  <a:lnTo>
                    <a:pt x="13717" y="119565"/>
                  </a:lnTo>
                  <a:lnTo>
                    <a:pt x="13783" y="119723"/>
                  </a:lnTo>
                  <a:lnTo>
                    <a:pt x="13836" y="119881"/>
                  </a:lnTo>
                  <a:lnTo>
                    <a:pt x="13875" y="120039"/>
                  </a:lnTo>
                  <a:lnTo>
                    <a:pt x="13915" y="120210"/>
                  </a:lnTo>
                  <a:lnTo>
                    <a:pt x="13941" y="120368"/>
                  </a:lnTo>
                  <a:lnTo>
                    <a:pt x="13967" y="120539"/>
                  </a:lnTo>
                  <a:lnTo>
                    <a:pt x="13981" y="120723"/>
                  </a:lnTo>
                  <a:lnTo>
                    <a:pt x="13981" y="120895"/>
                  </a:lnTo>
                  <a:lnTo>
                    <a:pt x="13981" y="121066"/>
                  </a:lnTo>
                  <a:lnTo>
                    <a:pt x="13967" y="121237"/>
                  </a:lnTo>
                  <a:lnTo>
                    <a:pt x="13941" y="121408"/>
                  </a:lnTo>
                  <a:lnTo>
                    <a:pt x="13915" y="121579"/>
                  </a:lnTo>
                  <a:lnTo>
                    <a:pt x="13875" y="121750"/>
                  </a:lnTo>
                  <a:lnTo>
                    <a:pt x="13836" y="121908"/>
                  </a:lnTo>
                  <a:lnTo>
                    <a:pt x="13783" y="122066"/>
                  </a:lnTo>
                  <a:lnTo>
                    <a:pt x="13717" y="122224"/>
                  </a:lnTo>
                  <a:lnTo>
                    <a:pt x="13651" y="122369"/>
                  </a:lnTo>
                  <a:lnTo>
                    <a:pt x="13573" y="122527"/>
                  </a:lnTo>
                  <a:lnTo>
                    <a:pt x="13494" y="122659"/>
                  </a:lnTo>
                  <a:lnTo>
                    <a:pt x="13401" y="122803"/>
                  </a:lnTo>
                  <a:lnTo>
                    <a:pt x="13204" y="123067"/>
                  </a:lnTo>
                  <a:lnTo>
                    <a:pt x="12980" y="123304"/>
                  </a:lnTo>
                  <a:lnTo>
                    <a:pt x="12743" y="123527"/>
                  </a:lnTo>
                  <a:lnTo>
                    <a:pt x="12480" y="123725"/>
                  </a:lnTo>
                  <a:lnTo>
                    <a:pt x="12335" y="123817"/>
                  </a:lnTo>
                  <a:lnTo>
                    <a:pt x="12190" y="123896"/>
                  </a:lnTo>
                  <a:lnTo>
                    <a:pt x="12046" y="123975"/>
                  </a:lnTo>
                  <a:lnTo>
                    <a:pt x="11901" y="124041"/>
                  </a:lnTo>
                  <a:lnTo>
                    <a:pt x="11743" y="124106"/>
                  </a:lnTo>
                  <a:lnTo>
                    <a:pt x="11585" y="124159"/>
                  </a:lnTo>
                  <a:lnTo>
                    <a:pt x="11427" y="124199"/>
                  </a:lnTo>
                  <a:lnTo>
                    <a:pt x="11256" y="124238"/>
                  </a:lnTo>
                  <a:lnTo>
                    <a:pt x="11085" y="124278"/>
                  </a:lnTo>
                  <a:lnTo>
                    <a:pt x="10913" y="124291"/>
                  </a:lnTo>
                  <a:lnTo>
                    <a:pt x="10742" y="124304"/>
                  </a:lnTo>
                  <a:lnTo>
                    <a:pt x="10571" y="124317"/>
                  </a:lnTo>
                  <a:lnTo>
                    <a:pt x="10387" y="124304"/>
                  </a:lnTo>
                  <a:lnTo>
                    <a:pt x="10216" y="124291"/>
                  </a:lnTo>
                  <a:lnTo>
                    <a:pt x="10045" y="124278"/>
                  </a:lnTo>
                  <a:lnTo>
                    <a:pt x="9874" y="124238"/>
                  </a:lnTo>
                  <a:lnTo>
                    <a:pt x="9716" y="124199"/>
                  </a:lnTo>
                  <a:lnTo>
                    <a:pt x="9544" y="124159"/>
                  </a:lnTo>
                  <a:lnTo>
                    <a:pt x="9387" y="124106"/>
                  </a:lnTo>
                  <a:lnTo>
                    <a:pt x="9242" y="124041"/>
                  </a:lnTo>
                  <a:lnTo>
                    <a:pt x="9084" y="123975"/>
                  </a:lnTo>
                  <a:lnTo>
                    <a:pt x="8939" y="123896"/>
                  </a:lnTo>
                  <a:lnTo>
                    <a:pt x="8794" y="123817"/>
                  </a:lnTo>
                  <a:lnTo>
                    <a:pt x="8649" y="123725"/>
                  </a:lnTo>
                  <a:lnTo>
                    <a:pt x="8386" y="123527"/>
                  </a:lnTo>
                  <a:lnTo>
                    <a:pt x="8149" y="123304"/>
                  </a:lnTo>
                  <a:lnTo>
                    <a:pt x="7925" y="123067"/>
                  </a:lnTo>
                  <a:lnTo>
                    <a:pt x="7728" y="122803"/>
                  </a:lnTo>
                  <a:lnTo>
                    <a:pt x="7649" y="122659"/>
                  </a:lnTo>
                  <a:lnTo>
                    <a:pt x="7557" y="122527"/>
                  </a:lnTo>
                  <a:lnTo>
                    <a:pt x="7491" y="122369"/>
                  </a:lnTo>
                  <a:lnTo>
                    <a:pt x="7412" y="122224"/>
                  </a:lnTo>
                  <a:lnTo>
                    <a:pt x="7359" y="122066"/>
                  </a:lnTo>
                  <a:lnTo>
                    <a:pt x="7307" y="121908"/>
                  </a:lnTo>
                  <a:lnTo>
                    <a:pt x="7254" y="121750"/>
                  </a:lnTo>
                  <a:lnTo>
                    <a:pt x="7215" y="121579"/>
                  </a:lnTo>
                  <a:lnTo>
                    <a:pt x="7188" y="121408"/>
                  </a:lnTo>
                  <a:lnTo>
                    <a:pt x="7162" y="121237"/>
                  </a:lnTo>
                  <a:lnTo>
                    <a:pt x="7149" y="121066"/>
                  </a:lnTo>
                  <a:lnTo>
                    <a:pt x="7149" y="120895"/>
                  </a:lnTo>
                  <a:lnTo>
                    <a:pt x="7149" y="120723"/>
                  </a:lnTo>
                  <a:lnTo>
                    <a:pt x="7162" y="120539"/>
                  </a:lnTo>
                  <a:lnTo>
                    <a:pt x="7188" y="120368"/>
                  </a:lnTo>
                  <a:lnTo>
                    <a:pt x="7215" y="120210"/>
                  </a:lnTo>
                  <a:lnTo>
                    <a:pt x="7254" y="120039"/>
                  </a:lnTo>
                  <a:lnTo>
                    <a:pt x="7307" y="119881"/>
                  </a:lnTo>
                  <a:lnTo>
                    <a:pt x="7359" y="119723"/>
                  </a:lnTo>
                  <a:lnTo>
                    <a:pt x="7412" y="119565"/>
                  </a:lnTo>
                  <a:lnTo>
                    <a:pt x="7491" y="119407"/>
                  </a:lnTo>
                  <a:lnTo>
                    <a:pt x="7557" y="119262"/>
                  </a:lnTo>
                  <a:lnTo>
                    <a:pt x="7649" y="119118"/>
                  </a:lnTo>
                  <a:lnTo>
                    <a:pt x="7728" y="118986"/>
                  </a:lnTo>
                  <a:lnTo>
                    <a:pt x="7925" y="118723"/>
                  </a:lnTo>
                  <a:lnTo>
                    <a:pt x="8149" y="118473"/>
                  </a:lnTo>
                  <a:lnTo>
                    <a:pt x="8386" y="118249"/>
                  </a:lnTo>
                  <a:lnTo>
                    <a:pt x="8649" y="118064"/>
                  </a:lnTo>
                  <a:lnTo>
                    <a:pt x="8794" y="117972"/>
                  </a:lnTo>
                  <a:lnTo>
                    <a:pt x="8939" y="117880"/>
                  </a:lnTo>
                  <a:lnTo>
                    <a:pt x="9084" y="117814"/>
                  </a:lnTo>
                  <a:lnTo>
                    <a:pt x="9242" y="117749"/>
                  </a:lnTo>
                  <a:lnTo>
                    <a:pt x="9387" y="117683"/>
                  </a:lnTo>
                  <a:lnTo>
                    <a:pt x="9544" y="117630"/>
                  </a:lnTo>
                  <a:lnTo>
                    <a:pt x="9716" y="117577"/>
                  </a:lnTo>
                  <a:lnTo>
                    <a:pt x="9874" y="117538"/>
                  </a:lnTo>
                  <a:lnTo>
                    <a:pt x="10045" y="117512"/>
                  </a:lnTo>
                  <a:lnTo>
                    <a:pt x="10216" y="117485"/>
                  </a:lnTo>
                  <a:lnTo>
                    <a:pt x="10387" y="117472"/>
                  </a:lnTo>
                  <a:close/>
                  <a:moveTo>
                    <a:pt x="71136" y="1"/>
                  </a:moveTo>
                  <a:lnTo>
                    <a:pt x="70847" y="27"/>
                  </a:lnTo>
                  <a:lnTo>
                    <a:pt x="70544" y="54"/>
                  </a:lnTo>
                  <a:lnTo>
                    <a:pt x="70254" y="93"/>
                  </a:lnTo>
                  <a:lnTo>
                    <a:pt x="69965" y="146"/>
                  </a:lnTo>
                  <a:lnTo>
                    <a:pt x="69688" y="225"/>
                  </a:lnTo>
                  <a:lnTo>
                    <a:pt x="69412" y="304"/>
                  </a:lnTo>
                  <a:lnTo>
                    <a:pt x="69136" y="383"/>
                  </a:lnTo>
                  <a:lnTo>
                    <a:pt x="68872" y="488"/>
                  </a:lnTo>
                  <a:lnTo>
                    <a:pt x="68609" y="593"/>
                  </a:lnTo>
                  <a:lnTo>
                    <a:pt x="68346" y="725"/>
                  </a:lnTo>
                  <a:lnTo>
                    <a:pt x="68096" y="856"/>
                  </a:lnTo>
                  <a:lnTo>
                    <a:pt x="67859" y="988"/>
                  </a:lnTo>
                  <a:lnTo>
                    <a:pt x="67609" y="1146"/>
                  </a:lnTo>
                  <a:lnTo>
                    <a:pt x="67385" y="1304"/>
                  </a:lnTo>
                  <a:lnTo>
                    <a:pt x="67161" y="1475"/>
                  </a:lnTo>
                  <a:lnTo>
                    <a:pt x="66937" y="1646"/>
                  </a:lnTo>
                  <a:lnTo>
                    <a:pt x="66727" y="1831"/>
                  </a:lnTo>
                  <a:lnTo>
                    <a:pt x="66529" y="2028"/>
                  </a:lnTo>
                  <a:lnTo>
                    <a:pt x="66332" y="2239"/>
                  </a:lnTo>
                  <a:lnTo>
                    <a:pt x="66147" y="2449"/>
                  </a:lnTo>
                  <a:lnTo>
                    <a:pt x="65963" y="2660"/>
                  </a:lnTo>
                  <a:lnTo>
                    <a:pt x="65792" y="2884"/>
                  </a:lnTo>
                  <a:lnTo>
                    <a:pt x="65634" y="3121"/>
                  </a:lnTo>
                  <a:lnTo>
                    <a:pt x="65489" y="3358"/>
                  </a:lnTo>
                  <a:lnTo>
                    <a:pt x="65344" y="3594"/>
                  </a:lnTo>
                  <a:lnTo>
                    <a:pt x="65213" y="3845"/>
                  </a:lnTo>
                  <a:lnTo>
                    <a:pt x="65081" y="4108"/>
                  </a:lnTo>
                  <a:lnTo>
                    <a:pt x="64976" y="4371"/>
                  </a:lnTo>
                  <a:lnTo>
                    <a:pt x="64871" y="4634"/>
                  </a:lnTo>
                  <a:lnTo>
                    <a:pt x="64778" y="4911"/>
                  </a:lnTo>
                  <a:lnTo>
                    <a:pt x="64699" y="5187"/>
                  </a:lnTo>
                  <a:lnTo>
                    <a:pt x="58342" y="5187"/>
                  </a:lnTo>
                  <a:lnTo>
                    <a:pt x="57920" y="5200"/>
                  </a:lnTo>
                  <a:lnTo>
                    <a:pt x="57512" y="5227"/>
                  </a:lnTo>
                  <a:lnTo>
                    <a:pt x="57104" y="5266"/>
                  </a:lnTo>
                  <a:lnTo>
                    <a:pt x="56696" y="5332"/>
                  </a:lnTo>
                  <a:lnTo>
                    <a:pt x="56301" y="5411"/>
                  </a:lnTo>
                  <a:lnTo>
                    <a:pt x="55906" y="5503"/>
                  </a:lnTo>
                  <a:lnTo>
                    <a:pt x="55538" y="5609"/>
                  </a:lnTo>
                  <a:lnTo>
                    <a:pt x="55156" y="5740"/>
                  </a:lnTo>
                  <a:lnTo>
                    <a:pt x="54801" y="5872"/>
                  </a:lnTo>
                  <a:lnTo>
                    <a:pt x="54445" y="6030"/>
                  </a:lnTo>
                  <a:lnTo>
                    <a:pt x="54103" y="6201"/>
                  </a:lnTo>
                  <a:lnTo>
                    <a:pt x="53774" y="6385"/>
                  </a:lnTo>
                  <a:lnTo>
                    <a:pt x="53458" y="6569"/>
                  </a:lnTo>
                  <a:lnTo>
                    <a:pt x="53142" y="6780"/>
                  </a:lnTo>
                  <a:lnTo>
                    <a:pt x="52839" y="7004"/>
                  </a:lnTo>
                  <a:lnTo>
                    <a:pt x="52563" y="7228"/>
                  </a:lnTo>
                  <a:lnTo>
                    <a:pt x="52286" y="7478"/>
                  </a:lnTo>
                  <a:lnTo>
                    <a:pt x="52036" y="7728"/>
                  </a:lnTo>
                  <a:lnTo>
                    <a:pt x="51786" y="7991"/>
                  </a:lnTo>
                  <a:lnTo>
                    <a:pt x="51562" y="8268"/>
                  </a:lnTo>
                  <a:lnTo>
                    <a:pt x="51352" y="8544"/>
                  </a:lnTo>
                  <a:lnTo>
                    <a:pt x="51154" y="8847"/>
                  </a:lnTo>
                  <a:lnTo>
                    <a:pt x="50970" y="9150"/>
                  </a:lnTo>
                  <a:lnTo>
                    <a:pt x="50812" y="9452"/>
                  </a:lnTo>
                  <a:lnTo>
                    <a:pt x="50654" y="9768"/>
                  </a:lnTo>
                  <a:lnTo>
                    <a:pt x="50536" y="10097"/>
                  </a:lnTo>
                  <a:lnTo>
                    <a:pt x="50417" y="10426"/>
                  </a:lnTo>
                  <a:lnTo>
                    <a:pt x="50325" y="10755"/>
                  </a:lnTo>
                  <a:lnTo>
                    <a:pt x="50259" y="11111"/>
                  </a:lnTo>
                  <a:lnTo>
                    <a:pt x="50206" y="11453"/>
                  </a:lnTo>
                  <a:lnTo>
                    <a:pt x="50180" y="11809"/>
                  </a:lnTo>
                  <a:lnTo>
                    <a:pt x="50167" y="12164"/>
                  </a:lnTo>
                  <a:lnTo>
                    <a:pt x="50167" y="39044"/>
                  </a:lnTo>
                  <a:lnTo>
                    <a:pt x="36240" y="39044"/>
                  </a:lnTo>
                  <a:lnTo>
                    <a:pt x="35871" y="39057"/>
                  </a:lnTo>
                  <a:lnTo>
                    <a:pt x="35529" y="39097"/>
                  </a:lnTo>
                  <a:lnTo>
                    <a:pt x="35174" y="39149"/>
                  </a:lnTo>
                  <a:lnTo>
                    <a:pt x="34832" y="39215"/>
                  </a:lnTo>
                  <a:lnTo>
                    <a:pt x="34489" y="39307"/>
                  </a:lnTo>
                  <a:lnTo>
                    <a:pt x="34160" y="39412"/>
                  </a:lnTo>
                  <a:lnTo>
                    <a:pt x="33844" y="39544"/>
                  </a:lnTo>
                  <a:lnTo>
                    <a:pt x="33528" y="39689"/>
                  </a:lnTo>
                  <a:lnTo>
                    <a:pt x="33212" y="39860"/>
                  </a:lnTo>
                  <a:lnTo>
                    <a:pt x="32910" y="40044"/>
                  </a:lnTo>
                  <a:lnTo>
                    <a:pt x="32620" y="40242"/>
                  </a:lnTo>
                  <a:lnTo>
                    <a:pt x="32344" y="40452"/>
                  </a:lnTo>
                  <a:lnTo>
                    <a:pt x="32067" y="40676"/>
                  </a:lnTo>
                  <a:lnTo>
                    <a:pt x="31804" y="40913"/>
                  </a:lnTo>
                  <a:lnTo>
                    <a:pt x="31541" y="41176"/>
                  </a:lnTo>
                  <a:lnTo>
                    <a:pt x="31304" y="41453"/>
                  </a:lnTo>
                  <a:lnTo>
                    <a:pt x="31067" y="41729"/>
                  </a:lnTo>
                  <a:lnTo>
                    <a:pt x="30856" y="42032"/>
                  </a:lnTo>
                  <a:lnTo>
                    <a:pt x="30646" y="42335"/>
                  </a:lnTo>
                  <a:lnTo>
                    <a:pt x="30448" y="42664"/>
                  </a:lnTo>
                  <a:lnTo>
                    <a:pt x="30264" y="42993"/>
                  </a:lnTo>
                  <a:lnTo>
                    <a:pt x="30106" y="43335"/>
                  </a:lnTo>
                  <a:lnTo>
                    <a:pt x="29948" y="43691"/>
                  </a:lnTo>
                  <a:lnTo>
                    <a:pt x="29803" y="44046"/>
                  </a:lnTo>
                  <a:lnTo>
                    <a:pt x="29685" y="44415"/>
                  </a:lnTo>
                  <a:lnTo>
                    <a:pt x="29566" y="44796"/>
                  </a:lnTo>
                  <a:lnTo>
                    <a:pt x="29474" y="45191"/>
                  </a:lnTo>
                  <a:lnTo>
                    <a:pt x="29395" y="45586"/>
                  </a:lnTo>
                  <a:lnTo>
                    <a:pt x="29342" y="45981"/>
                  </a:lnTo>
                  <a:lnTo>
                    <a:pt x="29290" y="46389"/>
                  </a:lnTo>
                  <a:lnTo>
                    <a:pt x="29263" y="46810"/>
                  </a:lnTo>
                  <a:lnTo>
                    <a:pt x="29263" y="47232"/>
                  </a:lnTo>
                  <a:lnTo>
                    <a:pt x="29263" y="51457"/>
                  </a:lnTo>
                  <a:lnTo>
                    <a:pt x="29263" y="56907"/>
                  </a:lnTo>
                  <a:lnTo>
                    <a:pt x="29263" y="66384"/>
                  </a:lnTo>
                  <a:lnTo>
                    <a:pt x="29263" y="72663"/>
                  </a:lnTo>
                  <a:lnTo>
                    <a:pt x="12164" y="72663"/>
                  </a:lnTo>
                  <a:lnTo>
                    <a:pt x="11993" y="72650"/>
                  </a:lnTo>
                  <a:lnTo>
                    <a:pt x="11822" y="72637"/>
                  </a:lnTo>
                  <a:lnTo>
                    <a:pt x="11651" y="72611"/>
                  </a:lnTo>
                  <a:lnTo>
                    <a:pt x="11480" y="72571"/>
                  </a:lnTo>
                  <a:lnTo>
                    <a:pt x="11322" y="72519"/>
                  </a:lnTo>
                  <a:lnTo>
                    <a:pt x="11164" y="72453"/>
                  </a:lnTo>
                  <a:lnTo>
                    <a:pt x="11006" y="72374"/>
                  </a:lnTo>
                  <a:lnTo>
                    <a:pt x="10848" y="72295"/>
                  </a:lnTo>
                  <a:lnTo>
                    <a:pt x="10690" y="72190"/>
                  </a:lnTo>
                  <a:lnTo>
                    <a:pt x="10545" y="72097"/>
                  </a:lnTo>
                  <a:lnTo>
                    <a:pt x="10400" y="71979"/>
                  </a:lnTo>
                  <a:lnTo>
                    <a:pt x="10255" y="71860"/>
                  </a:lnTo>
                  <a:lnTo>
                    <a:pt x="10124" y="71729"/>
                  </a:lnTo>
                  <a:lnTo>
                    <a:pt x="9992" y="71584"/>
                  </a:lnTo>
                  <a:lnTo>
                    <a:pt x="9874" y="71439"/>
                  </a:lnTo>
                  <a:lnTo>
                    <a:pt x="9755" y="71281"/>
                  </a:lnTo>
                  <a:lnTo>
                    <a:pt x="9637" y="71123"/>
                  </a:lnTo>
                  <a:lnTo>
                    <a:pt x="9531" y="70952"/>
                  </a:lnTo>
                  <a:lnTo>
                    <a:pt x="9426" y="70781"/>
                  </a:lnTo>
                  <a:lnTo>
                    <a:pt x="9334" y="70597"/>
                  </a:lnTo>
                  <a:lnTo>
                    <a:pt x="9242" y="70413"/>
                  </a:lnTo>
                  <a:lnTo>
                    <a:pt x="9150" y="70215"/>
                  </a:lnTo>
                  <a:lnTo>
                    <a:pt x="9071" y="70018"/>
                  </a:lnTo>
                  <a:lnTo>
                    <a:pt x="9005" y="69807"/>
                  </a:lnTo>
                  <a:lnTo>
                    <a:pt x="8939" y="69596"/>
                  </a:lnTo>
                  <a:lnTo>
                    <a:pt x="8886" y="69386"/>
                  </a:lnTo>
                  <a:lnTo>
                    <a:pt x="8847" y="69175"/>
                  </a:lnTo>
                  <a:lnTo>
                    <a:pt x="8807" y="68951"/>
                  </a:lnTo>
                  <a:lnTo>
                    <a:pt x="8768" y="68728"/>
                  </a:lnTo>
                  <a:lnTo>
                    <a:pt x="8755" y="68491"/>
                  </a:lnTo>
                  <a:lnTo>
                    <a:pt x="8742" y="68267"/>
                  </a:lnTo>
                  <a:lnTo>
                    <a:pt x="8728" y="68030"/>
                  </a:lnTo>
                  <a:lnTo>
                    <a:pt x="8728" y="60790"/>
                  </a:lnTo>
                  <a:lnTo>
                    <a:pt x="9005" y="60711"/>
                  </a:lnTo>
                  <a:lnTo>
                    <a:pt x="9281" y="60619"/>
                  </a:lnTo>
                  <a:lnTo>
                    <a:pt x="9544" y="60527"/>
                  </a:lnTo>
                  <a:lnTo>
                    <a:pt x="9808" y="60408"/>
                  </a:lnTo>
                  <a:lnTo>
                    <a:pt x="10071" y="60290"/>
                  </a:lnTo>
                  <a:lnTo>
                    <a:pt x="10321" y="60158"/>
                  </a:lnTo>
                  <a:lnTo>
                    <a:pt x="10558" y="60013"/>
                  </a:lnTo>
                  <a:lnTo>
                    <a:pt x="10808" y="59855"/>
                  </a:lnTo>
                  <a:lnTo>
                    <a:pt x="11032" y="59697"/>
                  </a:lnTo>
                  <a:lnTo>
                    <a:pt x="11256" y="59526"/>
                  </a:lnTo>
                  <a:lnTo>
                    <a:pt x="11480" y="59355"/>
                  </a:lnTo>
                  <a:lnTo>
                    <a:pt x="11690" y="59171"/>
                  </a:lnTo>
                  <a:lnTo>
                    <a:pt x="11888" y="58973"/>
                  </a:lnTo>
                  <a:lnTo>
                    <a:pt x="12085" y="58763"/>
                  </a:lnTo>
                  <a:lnTo>
                    <a:pt x="12269" y="58552"/>
                  </a:lnTo>
                  <a:lnTo>
                    <a:pt x="12454" y="58342"/>
                  </a:lnTo>
                  <a:lnTo>
                    <a:pt x="12612" y="58118"/>
                  </a:lnTo>
                  <a:lnTo>
                    <a:pt x="12770" y="57881"/>
                  </a:lnTo>
                  <a:lnTo>
                    <a:pt x="12927" y="57644"/>
                  </a:lnTo>
                  <a:lnTo>
                    <a:pt x="13072" y="57394"/>
                  </a:lnTo>
                  <a:lnTo>
                    <a:pt x="13204" y="57144"/>
                  </a:lnTo>
                  <a:lnTo>
                    <a:pt x="13322" y="56894"/>
                  </a:lnTo>
                  <a:lnTo>
                    <a:pt x="13428" y="56630"/>
                  </a:lnTo>
                  <a:lnTo>
                    <a:pt x="13533" y="56354"/>
                  </a:lnTo>
                  <a:lnTo>
                    <a:pt x="13625" y="56091"/>
                  </a:lnTo>
                  <a:lnTo>
                    <a:pt x="13704" y="55814"/>
                  </a:lnTo>
                  <a:lnTo>
                    <a:pt x="13770" y="55525"/>
                  </a:lnTo>
                  <a:lnTo>
                    <a:pt x="13823" y="55235"/>
                  </a:lnTo>
                  <a:lnTo>
                    <a:pt x="13862" y="54945"/>
                  </a:lnTo>
                  <a:lnTo>
                    <a:pt x="13902" y="54656"/>
                  </a:lnTo>
                  <a:lnTo>
                    <a:pt x="13915" y="54353"/>
                  </a:lnTo>
                  <a:lnTo>
                    <a:pt x="13928" y="54050"/>
                  </a:lnTo>
                  <a:lnTo>
                    <a:pt x="13915" y="53695"/>
                  </a:lnTo>
                  <a:lnTo>
                    <a:pt x="13888" y="53339"/>
                  </a:lnTo>
                  <a:lnTo>
                    <a:pt x="13849" y="52997"/>
                  </a:lnTo>
                  <a:lnTo>
                    <a:pt x="13783" y="52655"/>
                  </a:lnTo>
                  <a:lnTo>
                    <a:pt x="13704" y="52313"/>
                  </a:lnTo>
                  <a:lnTo>
                    <a:pt x="13612" y="51984"/>
                  </a:lnTo>
                  <a:lnTo>
                    <a:pt x="13507" y="51668"/>
                  </a:lnTo>
                  <a:lnTo>
                    <a:pt x="13375" y="51352"/>
                  </a:lnTo>
                  <a:lnTo>
                    <a:pt x="13230" y="51036"/>
                  </a:lnTo>
                  <a:lnTo>
                    <a:pt x="13085" y="50733"/>
                  </a:lnTo>
                  <a:lnTo>
                    <a:pt x="12914" y="50443"/>
                  </a:lnTo>
                  <a:lnTo>
                    <a:pt x="12730" y="50167"/>
                  </a:lnTo>
                  <a:lnTo>
                    <a:pt x="12533" y="49891"/>
                  </a:lnTo>
                  <a:lnTo>
                    <a:pt x="12335" y="49627"/>
                  </a:lnTo>
                  <a:lnTo>
                    <a:pt x="12111" y="49377"/>
                  </a:lnTo>
                  <a:lnTo>
                    <a:pt x="11888" y="49140"/>
                  </a:lnTo>
                  <a:lnTo>
                    <a:pt x="11637" y="48903"/>
                  </a:lnTo>
                  <a:lnTo>
                    <a:pt x="11387" y="48680"/>
                  </a:lnTo>
                  <a:lnTo>
                    <a:pt x="11124" y="48482"/>
                  </a:lnTo>
                  <a:lnTo>
                    <a:pt x="10848" y="48285"/>
                  </a:lnTo>
                  <a:lnTo>
                    <a:pt x="10571" y="48100"/>
                  </a:lnTo>
                  <a:lnTo>
                    <a:pt x="10282" y="47929"/>
                  </a:lnTo>
                  <a:lnTo>
                    <a:pt x="9979" y="47784"/>
                  </a:lnTo>
                  <a:lnTo>
                    <a:pt x="9663" y="47640"/>
                  </a:lnTo>
                  <a:lnTo>
                    <a:pt x="9347" y="47521"/>
                  </a:lnTo>
                  <a:lnTo>
                    <a:pt x="9031" y="47403"/>
                  </a:lnTo>
                  <a:lnTo>
                    <a:pt x="8702" y="47311"/>
                  </a:lnTo>
                  <a:lnTo>
                    <a:pt x="8360" y="47232"/>
                  </a:lnTo>
                  <a:lnTo>
                    <a:pt x="8018" y="47179"/>
                  </a:lnTo>
                  <a:lnTo>
                    <a:pt x="7675" y="47126"/>
                  </a:lnTo>
                  <a:lnTo>
                    <a:pt x="7320" y="47100"/>
                  </a:lnTo>
                  <a:lnTo>
                    <a:pt x="6964" y="47087"/>
                  </a:lnTo>
                  <a:lnTo>
                    <a:pt x="6596" y="47100"/>
                  </a:lnTo>
                  <a:lnTo>
                    <a:pt x="6254" y="47126"/>
                  </a:lnTo>
                  <a:lnTo>
                    <a:pt x="5898" y="47179"/>
                  </a:lnTo>
                  <a:lnTo>
                    <a:pt x="5556" y="47232"/>
                  </a:lnTo>
                  <a:lnTo>
                    <a:pt x="5227" y="47311"/>
                  </a:lnTo>
                  <a:lnTo>
                    <a:pt x="4898" y="47403"/>
                  </a:lnTo>
                  <a:lnTo>
                    <a:pt x="4569" y="47521"/>
                  </a:lnTo>
                  <a:lnTo>
                    <a:pt x="4253" y="47640"/>
                  </a:lnTo>
                  <a:lnTo>
                    <a:pt x="3950" y="47784"/>
                  </a:lnTo>
                  <a:lnTo>
                    <a:pt x="3647" y="47929"/>
                  </a:lnTo>
                  <a:lnTo>
                    <a:pt x="3358" y="48100"/>
                  </a:lnTo>
                  <a:lnTo>
                    <a:pt x="3068" y="48285"/>
                  </a:lnTo>
                  <a:lnTo>
                    <a:pt x="2792" y="48482"/>
                  </a:lnTo>
                  <a:lnTo>
                    <a:pt x="2528" y="48680"/>
                  </a:lnTo>
                  <a:lnTo>
                    <a:pt x="2278" y="48903"/>
                  </a:lnTo>
                  <a:lnTo>
                    <a:pt x="2041" y="49140"/>
                  </a:lnTo>
                  <a:lnTo>
                    <a:pt x="1804" y="49377"/>
                  </a:lnTo>
                  <a:lnTo>
                    <a:pt x="1594" y="49627"/>
                  </a:lnTo>
                  <a:lnTo>
                    <a:pt x="1383" y="49891"/>
                  </a:lnTo>
                  <a:lnTo>
                    <a:pt x="1186" y="50167"/>
                  </a:lnTo>
                  <a:lnTo>
                    <a:pt x="1001" y="50443"/>
                  </a:lnTo>
                  <a:lnTo>
                    <a:pt x="843" y="50733"/>
                  </a:lnTo>
                  <a:lnTo>
                    <a:pt x="685" y="51036"/>
                  </a:lnTo>
                  <a:lnTo>
                    <a:pt x="541" y="51352"/>
                  </a:lnTo>
                  <a:lnTo>
                    <a:pt x="422" y="51668"/>
                  </a:lnTo>
                  <a:lnTo>
                    <a:pt x="304" y="51984"/>
                  </a:lnTo>
                  <a:lnTo>
                    <a:pt x="212" y="52313"/>
                  </a:lnTo>
                  <a:lnTo>
                    <a:pt x="133" y="52655"/>
                  </a:lnTo>
                  <a:lnTo>
                    <a:pt x="80" y="52997"/>
                  </a:lnTo>
                  <a:lnTo>
                    <a:pt x="27" y="53339"/>
                  </a:lnTo>
                  <a:lnTo>
                    <a:pt x="1" y="53695"/>
                  </a:lnTo>
                  <a:lnTo>
                    <a:pt x="1" y="54050"/>
                  </a:lnTo>
                  <a:lnTo>
                    <a:pt x="1" y="54353"/>
                  </a:lnTo>
                  <a:lnTo>
                    <a:pt x="27" y="54656"/>
                  </a:lnTo>
                  <a:lnTo>
                    <a:pt x="54" y="54945"/>
                  </a:lnTo>
                  <a:lnTo>
                    <a:pt x="93" y="55235"/>
                  </a:lnTo>
                  <a:lnTo>
                    <a:pt x="146" y="55525"/>
                  </a:lnTo>
                  <a:lnTo>
                    <a:pt x="225" y="55814"/>
                  </a:lnTo>
                  <a:lnTo>
                    <a:pt x="304" y="56091"/>
                  </a:lnTo>
                  <a:lnTo>
                    <a:pt x="383" y="56354"/>
                  </a:lnTo>
                  <a:lnTo>
                    <a:pt x="488" y="56630"/>
                  </a:lnTo>
                  <a:lnTo>
                    <a:pt x="593" y="56894"/>
                  </a:lnTo>
                  <a:lnTo>
                    <a:pt x="725" y="57144"/>
                  </a:lnTo>
                  <a:lnTo>
                    <a:pt x="857" y="57394"/>
                  </a:lnTo>
                  <a:lnTo>
                    <a:pt x="988" y="57644"/>
                  </a:lnTo>
                  <a:lnTo>
                    <a:pt x="1146" y="57881"/>
                  </a:lnTo>
                  <a:lnTo>
                    <a:pt x="1304" y="58118"/>
                  </a:lnTo>
                  <a:lnTo>
                    <a:pt x="1475" y="58342"/>
                  </a:lnTo>
                  <a:lnTo>
                    <a:pt x="1646" y="58552"/>
                  </a:lnTo>
                  <a:lnTo>
                    <a:pt x="1831" y="58763"/>
                  </a:lnTo>
                  <a:lnTo>
                    <a:pt x="2028" y="58973"/>
                  </a:lnTo>
                  <a:lnTo>
                    <a:pt x="2239" y="59171"/>
                  </a:lnTo>
                  <a:lnTo>
                    <a:pt x="2449" y="59355"/>
                  </a:lnTo>
                  <a:lnTo>
                    <a:pt x="2660" y="59526"/>
                  </a:lnTo>
                  <a:lnTo>
                    <a:pt x="2884" y="59697"/>
                  </a:lnTo>
                  <a:lnTo>
                    <a:pt x="3121" y="59855"/>
                  </a:lnTo>
                  <a:lnTo>
                    <a:pt x="3358" y="60013"/>
                  </a:lnTo>
                  <a:lnTo>
                    <a:pt x="3595" y="60158"/>
                  </a:lnTo>
                  <a:lnTo>
                    <a:pt x="3845" y="60290"/>
                  </a:lnTo>
                  <a:lnTo>
                    <a:pt x="4108" y="60408"/>
                  </a:lnTo>
                  <a:lnTo>
                    <a:pt x="4371" y="60527"/>
                  </a:lnTo>
                  <a:lnTo>
                    <a:pt x="4634" y="60619"/>
                  </a:lnTo>
                  <a:lnTo>
                    <a:pt x="4911" y="60711"/>
                  </a:lnTo>
                  <a:lnTo>
                    <a:pt x="5187" y="60790"/>
                  </a:lnTo>
                  <a:lnTo>
                    <a:pt x="5187" y="68030"/>
                  </a:lnTo>
                  <a:lnTo>
                    <a:pt x="5201" y="68451"/>
                  </a:lnTo>
                  <a:lnTo>
                    <a:pt x="5227" y="68859"/>
                  </a:lnTo>
                  <a:lnTo>
                    <a:pt x="5266" y="69267"/>
                  </a:lnTo>
                  <a:lnTo>
                    <a:pt x="5332" y="69675"/>
                  </a:lnTo>
                  <a:lnTo>
                    <a:pt x="5411" y="70070"/>
                  </a:lnTo>
                  <a:lnTo>
                    <a:pt x="5503" y="70452"/>
                  </a:lnTo>
                  <a:lnTo>
                    <a:pt x="5609" y="70834"/>
                  </a:lnTo>
                  <a:lnTo>
                    <a:pt x="5740" y="71202"/>
                  </a:lnTo>
                  <a:lnTo>
                    <a:pt x="5872" y="71571"/>
                  </a:lnTo>
                  <a:lnTo>
                    <a:pt x="6030" y="71926"/>
                  </a:lnTo>
                  <a:lnTo>
                    <a:pt x="6201" y="72269"/>
                  </a:lnTo>
                  <a:lnTo>
                    <a:pt x="6385" y="72598"/>
                  </a:lnTo>
                  <a:lnTo>
                    <a:pt x="6570" y="72914"/>
                  </a:lnTo>
                  <a:lnTo>
                    <a:pt x="6780" y="73229"/>
                  </a:lnTo>
                  <a:lnTo>
                    <a:pt x="7004" y="73519"/>
                  </a:lnTo>
                  <a:lnTo>
                    <a:pt x="7228" y="73809"/>
                  </a:lnTo>
                  <a:lnTo>
                    <a:pt x="7478" y="74072"/>
                  </a:lnTo>
                  <a:lnTo>
                    <a:pt x="7728" y="74335"/>
                  </a:lnTo>
                  <a:lnTo>
                    <a:pt x="7991" y="74572"/>
                  </a:lnTo>
                  <a:lnTo>
                    <a:pt x="8268" y="74809"/>
                  </a:lnTo>
                  <a:lnTo>
                    <a:pt x="8544" y="75020"/>
                  </a:lnTo>
                  <a:lnTo>
                    <a:pt x="8847" y="75217"/>
                  </a:lnTo>
                  <a:lnTo>
                    <a:pt x="9150" y="75401"/>
                  </a:lnTo>
                  <a:lnTo>
                    <a:pt x="9452" y="75559"/>
                  </a:lnTo>
                  <a:lnTo>
                    <a:pt x="9768" y="75704"/>
                  </a:lnTo>
                  <a:lnTo>
                    <a:pt x="10097" y="75836"/>
                  </a:lnTo>
                  <a:lnTo>
                    <a:pt x="10426" y="75941"/>
                  </a:lnTo>
                  <a:lnTo>
                    <a:pt x="10756" y="76033"/>
                  </a:lnTo>
                  <a:lnTo>
                    <a:pt x="11111" y="76112"/>
                  </a:lnTo>
                  <a:lnTo>
                    <a:pt x="11453" y="76165"/>
                  </a:lnTo>
                  <a:lnTo>
                    <a:pt x="11809" y="76191"/>
                  </a:lnTo>
                  <a:lnTo>
                    <a:pt x="12164" y="76204"/>
                  </a:lnTo>
                  <a:lnTo>
                    <a:pt x="29263" y="76204"/>
                  </a:lnTo>
                  <a:lnTo>
                    <a:pt x="29263" y="100754"/>
                  </a:lnTo>
                  <a:lnTo>
                    <a:pt x="29263" y="115682"/>
                  </a:lnTo>
                  <a:lnTo>
                    <a:pt x="29250" y="115866"/>
                  </a:lnTo>
                  <a:lnTo>
                    <a:pt x="29237" y="116037"/>
                  </a:lnTo>
                  <a:lnTo>
                    <a:pt x="29198" y="116208"/>
                  </a:lnTo>
                  <a:lnTo>
                    <a:pt x="29158" y="116366"/>
                  </a:lnTo>
                  <a:lnTo>
                    <a:pt x="29105" y="116537"/>
                  </a:lnTo>
                  <a:lnTo>
                    <a:pt x="29040" y="116695"/>
                  </a:lnTo>
                  <a:lnTo>
                    <a:pt x="28974" y="116853"/>
                  </a:lnTo>
                  <a:lnTo>
                    <a:pt x="28882" y="117011"/>
                  </a:lnTo>
                  <a:lnTo>
                    <a:pt x="28789" y="117156"/>
                  </a:lnTo>
                  <a:lnTo>
                    <a:pt x="28684" y="117314"/>
                  </a:lnTo>
                  <a:lnTo>
                    <a:pt x="28579" y="117446"/>
                  </a:lnTo>
                  <a:lnTo>
                    <a:pt x="28460" y="117591"/>
                  </a:lnTo>
                  <a:lnTo>
                    <a:pt x="28329" y="117722"/>
                  </a:lnTo>
                  <a:lnTo>
                    <a:pt x="28184" y="117854"/>
                  </a:lnTo>
                  <a:lnTo>
                    <a:pt x="28039" y="117985"/>
                  </a:lnTo>
                  <a:lnTo>
                    <a:pt x="27881" y="118104"/>
                  </a:lnTo>
                  <a:lnTo>
                    <a:pt x="27723" y="118222"/>
                  </a:lnTo>
                  <a:lnTo>
                    <a:pt x="27552" y="118328"/>
                  </a:lnTo>
                  <a:lnTo>
                    <a:pt x="27381" y="118433"/>
                  </a:lnTo>
                  <a:lnTo>
                    <a:pt x="27197" y="118525"/>
                  </a:lnTo>
                  <a:lnTo>
                    <a:pt x="27012" y="118617"/>
                  </a:lnTo>
                  <a:lnTo>
                    <a:pt x="26815" y="118696"/>
                  </a:lnTo>
                  <a:lnTo>
                    <a:pt x="26618" y="118775"/>
                  </a:lnTo>
                  <a:lnTo>
                    <a:pt x="26407" y="118841"/>
                  </a:lnTo>
                  <a:lnTo>
                    <a:pt x="26196" y="118907"/>
                  </a:lnTo>
                  <a:lnTo>
                    <a:pt x="25986" y="118960"/>
                  </a:lnTo>
                  <a:lnTo>
                    <a:pt x="25762" y="119012"/>
                  </a:lnTo>
                  <a:lnTo>
                    <a:pt x="25538" y="119052"/>
                  </a:lnTo>
                  <a:lnTo>
                    <a:pt x="25314" y="119078"/>
                  </a:lnTo>
                  <a:lnTo>
                    <a:pt x="25091" y="119104"/>
                  </a:lnTo>
                  <a:lnTo>
                    <a:pt x="24854" y="119118"/>
                  </a:lnTo>
                  <a:lnTo>
                    <a:pt x="17298" y="119118"/>
                  </a:lnTo>
                  <a:lnTo>
                    <a:pt x="17219" y="118841"/>
                  </a:lnTo>
                  <a:lnTo>
                    <a:pt x="17127" y="118565"/>
                  </a:lnTo>
                  <a:lnTo>
                    <a:pt x="17034" y="118301"/>
                  </a:lnTo>
                  <a:lnTo>
                    <a:pt x="16916" y="118038"/>
                  </a:lnTo>
                  <a:lnTo>
                    <a:pt x="16798" y="117788"/>
                  </a:lnTo>
                  <a:lnTo>
                    <a:pt x="16666" y="117538"/>
                  </a:lnTo>
                  <a:lnTo>
                    <a:pt x="16521" y="117288"/>
                  </a:lnTo>
                  <a:lnTo>
                    <a:pt x="16376" y="117051"/>
                  </a:lnTo>
                  <a:lnTo>
                    <a:pt x="16205" y="116814"/>
                  </a:lnTo>
                  <a:lnTo>
                    <a:pt x="16047" y="116590"/>
                  </a:lnTo>
                  <a:lnTo>
                    <a:pt x="15863" y="116380"/>
                  </a:lnTo>
                  <a:lnTo>
                    <a:pt x="15679" y="116169"/>
                  </a:lnTo>
                  <a:lnTo>
                    <a:pt x="15481" y="115958"/>
                  </a:lnTo>
                  <a:lnTo>
                    <a:pt x="15284" y="115774"/>
                  </a:lnTo>
                  <a:lnTo>
                    <a:pt x="15073" y="115590"/>
                  </a:lnTo>
                  <a:lnTo>
                    <a:pt x="14849" y="115405"/>
                  </a:lnTo>
                  <a:lnTo>
                    <a:pt x="14626" y="115234"/>
                  </a:lnTo>
                  <a:lnTo>
                    <a:pt x="14389" y="115076"/>
                  </a:lnTo>
                  <a:lnTo>
                    <a:pt x="14152" y="114932"/>
                  </a:lnTo>
                  <a:lnTo>
                    <a:pt x="13915" y="114787"/>
                  </a:lnTo>
                  <a:lnTo>
                    <a:pt x="13651" y="114655"/>
                  </a:lnTo>
                  <a:lnTo>
                    <a:pt x="13401" y="114537"/>
                  </a:lnTo>
                  <a:lnTo>
                    <a:pt x="13138" y="114418"/>
                  </a:lnTo>
                  <a:lnTo>
                    <a:pt x="12875" y="114326"/>
                  </a:lnTo>
                  <a:lnTo>
                    <a:pt x="12598" y="114234"/>
                  </a:lnTo>
                  <a:lnTo>
                    <a:pt x="12322" y="114155"/>
                  </a:lnTo>
                  <a:lnTo>
                    <a:pt x="12032" y="114089"/>
                  </a:lnTo>
                  <a:lnTo>
                    <a:pt x="11756" y="114023"/>
                  </a:lnTo>
                  <a:lnTo>
                    <a:pt x="11466" y="113984"/>
                  </a:lnTo>
                  <a:lnTo>
                    <a:pt x="11164" y="113957"/>
                  </a:lnTo>
                  <a:lnTo>
                    <a:pt x="10874" y="113931"/>
                  </a:lnTo>
                  <a:lnTo>
                    <a:pt x="10571" y="113931"/>
                  </a:lnTo>
                  <a:lnTo>
                    <a:pt x="10203" y="113944"/>
                  </a:lnTo>
                  <a:lnTo>
                    <a:pt x="9860" y="113971"/>
                  </a:lnTo>
                  <a:lnTo>
                    <a:pt x="9505" y="114010"/>
                  </a:lnTo>
                  <a:lnTo>
                    <a:pt x="9163" y="114076"/>
                  </a:lnTo>
                  <a:lnTo>
                    <a:pt x="8834" y="114155"/>
                  </a:lnTo>
                  <a:lnTo>
                    <a:pt x="8505" y="114247"/>
                  </a:lnTo>
                  <a:lnTo>
                    <a:pt x="8175" y="114352"/>
                  </a:lnTo>
                  <a:lnTo>
                    <a:pt x="7860" y="114471"/>
                  </a:lnTo>
                  <a:lnTo>
                    <a:pt x="7557" y="114616"/>
                  </a:lnTo>
                  <a:lnTo>
                    <a:pt x="7254" y="114774"/>
                  </a:lnTo>
                  <a:lnTo>
                    <a:pt x="6964" y="114945"/>
                  </a:lnTo>
                  <a:lnTo>
                    <a:pt x="6675" y="115116"/>
                  </a:lnTo>
                  <a:lnTo>
                    <a:pt x="6398" y="115313"/>
                  </a:lnTo>
                  <a:lnTo>
                    <a:pt x="6135" y="115524"/>
                  </a:lnTo>
                  <a:lnTo>
                    <a:pt x="5885" y="115734"/>
                  </a:lnTo>
                  <a:lnTo>
                    <a:pt x="5648" y="115971"/>
                  </a:lnTo>
                  <a:lnTo>
                    <a:pt x="5411" y="116208"/>
                  </a:lnTo>
                  <a:lnTo>
                    <a:pt x="5201" y="116472"/>
                  </a:lnTo>
                  <a:lnTo>
                    <a:pt x="4990" y="116735"/>
                  </a:lnTo>
                  <a:lnTo>
                    <a:pt x="4792" y="116998"/>
                  </a:lnTo>
                  <a:lnTo>
                    <a:pt x="4608" y="117288"/>
                  </a:lnTo>
                  <a:lnTo>
                    <a:pt x="4450" y="117577"/>
                  </a:lnTo>
                  <a:lnTo>
                    <a:pt x="4292" y="117880"/>
                  </a:lnTo>
                  <a:lnTo>
                    <a:pt x="4147" y="118183"/>
                  </a:lnTo>
                  <a:lnTo>
                    <a:pt x="4029" y="118499"/>
                  </a:lnTo>
                  <a:lnTo>
                    <a:pt x="3911" y="118828"/>
                  </a:lnTo>
                  <a:lnTo>
                    <a:pt x="3818" y="119157"/>
                  </a:lnTo>
                  <a:lnTo>
                    <a:pt x="3739" y="119486"/>
                  </a:lnTo>
                  <a:lnTo>
                    <a:pt x="3687" y="119828"/>
                  </a:lnTo>
                  <a:lnTo>
                    <a:pt x="3634" y="120184"/>
                  </a:lnTo>
                  <a:lnTo>
                    <a:pt x="3608" y="120539"/>
                  </a:lnTo>
                  <a:lnTo>
                    <a:pt x="3608" y="120895"/>
                  </a:lnTo>
                  <a:lnTo>
                    <a:pt x="3608" y="121250"/>
                  </a:lnTo>
                  <a:lnTo>
                    <a:pt x="3634" y="121605"/>
                  </a:lnTo>
                  <a:lnTo>
                    <a:pt x="3687" y="121948"/>
                  </a:lnTo>
                  <a:lnTo>
                    <a:pt x="3739" y="122290"/>
                  </a:lnTo>
                  <a:lnTo>
                    <a:pt x="3818" y="122632"/>
                  </a:lnTo>
                  <a:lnTo>
                    <a:pt x="3911" y="122961"/>
                  </a:lnTo>
                  <a:lnTo>
                    <a:pt x="4029" y="123290"/>
                  </a:lnTo>
                  <a:lnTo>
                    <a:pt x="4147" y="123606"/>
                  </a:lnTo>
                  <a:lnTo>
                    <a:pt x="4292" y="123909"/>
                  </a:lnTo>
                  <a:lnTo>
                    <a:pt x="4450" y="124212"/>
                  </a:lnTo>
                  <a:lnTo>
                    <a:pt x="4608" y="124501"/>
                  </a:lnTo>
                  <a:lnTo>
                    <a:pt x="4792" y="124778"/>
                  </a:lnTo>
                  <a:lnTo>
                    <a:pt x="4990" y="125054"/>
                  </a:lnTo>
                  <a:lnTo>
                    <a:pt x="5201" y="125318"/>
                  </a:lnTo>
                  <a:lnTo>
                    <a:pt x="5411" y="125568"/>
                  </a:lnTo>
                  <a:lnTo>
                    <a:pt x="5648" y="125818"/>
                  </a:lnTo>
                  <a:lnTo>
                    <a:pt x="5885" y="126042"/>
                  </a:lnTo>
                  <a:lnTo>
                    <a:pt x="6135" y="126265"/>
                  </a:lnTo>
                  <a:lnTo>
                    <a:pt x="6398" y="126476"/>
                  </a:lnTo>
                  <a:lnTo>
                    <a:pt x="6675" y="126660"/>
                  </a:lnTo>
                  <a:lnTo>
                    <a:pt x="6964" y="126844"/>
                  </a:lnTo>
                  <a:lnTo>
                    <a:pt x="7254" y="127016"/>
                  </a:lnTo>
                  <a:lnTo>
                    <a:pt x="7557" y="127174"/>
                  </a:lnTo>
                  <a:lnTo>
                    <a:pt x="7860" y="127305"/>
                  </a:lnTo>
                  <a:lnTo>
                    <a:pt x="8175" y="127437"/>
                  </a:lnTo>
                  <a:lnTo>
                    <a:pt x="8505" y="127542"/>
                  </a:lnTo>
                  <a:lnTo>
                    <a:pt x="8834" y="127634"/>
                  </a:lnTo>
                  <a:lnTo>
                    <a:pt x="9163" y="127713"/>
                  </a:lnTo>
                  <a:lnTo>
                    <a:pt x="9505" y="127779"/>
                  </a:lnTo>
                  <a:lnTo>
                    <a:pt x="9860" y="127819"/>
                  </a:lnTo>
                  <a:lnTo>
                    <a:pt x="10203" y="127845"/>
                  </a:lnTo>
                  <a:lnTo>
                    <a:pt x="10571" y="127858"/>
                  </a:lnTo>
                  <a:lnTo>
                    <a:pt x="10874" y="127845"/>
                  </a:lnTo>
                  <a:lnTo>
                    <a:pt x="11164" y="127832"/>
                  </a:lnTo>
                  <a:lnTo>
                    <a:pt x="11466" y="127805"/>
                  </a:lnTo>
                  <a:lnTo>
                    <a:pt x="11756" y="127753"/>
                  </a:lnTo>
                  <a:lnTo>
                    <a:pt x="12032" y="127700"/>
                  </a:lnTo>
                  <a:lnTo>
                    <a:pt x="12322" y="127634"/>
                  </a:lnTo>
                  <a:lnTo>
                    <a:pt x="12598" y="127555"/>
                  </a:lnTo>
                  <a:lnTo>
                    <a:pt x="12875" y="127463"/>
                  </a:lnTo>
                  <a:lnTo>
                    <a:pt x="13138" y="127371"/>
                  </a:lnTo>
                  <a:lnTo>
                    <a:pt x="13401" y="127253"/>
                  </a:lnTo>
                  <a:lnTo>
                    <a:pt x="13651" y="127134"/>
                  </a:lnTo>
                  <a:lnTo>
                    <a:pt x="13915" y="127002"/>
                  </a:lnTo>
                  <a:lnTo>
                    <a:pt x="14152" y="126858"/>
                  </a:lnTo>
                  <a:lnTo>
                    <a:pt x="14389" y="126713"/>
                  </a:lnTo>
                  <a:lnTo>
                    <a:pt x="14626" y="126555"/>
                  </a:lnTo>
                  <a:lnTo>
                    <a:pt x="14849" y="126384"/>
                  </a:lnTo>
                  <a:lnTo>
                    <a:pt x="15073" y="126199"/>
                  </a:lnTo>
                  <a:lnTo>
                    <a:pt x="15284" y="126015"/>
                  </a:lnTo>
                  <a:lnTo>
                    <a:pt x="15481" y="125818"/>
                  </a:lnTo>
                  <a:lnTo>
                    <a:pt x="15679" y="125620"/>
                  </a:lnTo>
                  <a:lnTo>
                    <a:pt x="15863" y="125410"/>
                  </a:lnTo>
                  <a:lnTo>
                    <a:pt x="16047" y="125186"/>
                  </a:lnTo>
                  <a:lnTo>
                    <a:pt x="16205" y="124962"/>
                  </a:lnTo>
                  <a:lnTo>
                    <a:pt x="16376" y="124738"/>
                  </a:lnTo>
                  <a:lnTo>
                    <a:pt x="16521" y="124501"/>
                  </a:lnTo>
                  <a:lnTo>
                    <a:pt x="16666" y="124251"/>
                  </a:lnTo>
                  <a:lnTo>
                    <a:pt x="16798" y="124001"/>
                  </a:lnTo>
                  <a:lnTo>
                    <a:pt x="16916" y="123751"/>
                  </a:lnTo>
                  <a:lnTo>
                    <a:pt x="17034" y="123488"/>
                  </a:lnTo>
                  <a:lnTo>
                    <a:pt x="17127" y="123211"/>
                  </a:lnTo>
                  <a:lnTo>
                    <a:pt x="17219" y="122948"/>
                  </a:lnTo>
                  <a:lnTo>
                    <a:pt x="17298" y="122672"/>
                  </a:lnTo>
                  <a:lnTo>
                    <a:pt x="24630" y="122672"/>
                  </a:lnTo>
                  <a:lnTo>
                    <a:pt x="25038" y="122659"/>
                  </a:lnTo>
                  <a:lnTo>
                    <a:pt x="25459" y="122632"/>
                  </a:lnTo>
                  <a:lnTo>
                    <a:pt x="25867" y="122580"/>
                  </a:lnTo>
                  <a:lnTo>
                    <a:pt x="26275" y="122527"/>
                  </a:lnTo>
                  <a:lnTo>
                    <a:pt x="26670" y="122448"/>
                  </a:lnTo>
                  <a:lnTo>
                    <a:pt x="27052" y="122356"/>
                  </a:lnTo>
                  <a:lnTo>
                    <a:pt x="27434" y="122237"/>
                  </a:lnTo>
                  <a:lnTo>
                    <a:pt x="27802" y="122119"/>
                  </a:lnTo>
                  <a:lnTo>
                    <a:pt x="28171" y="121974"/>
                  </a:lnTo>
                  <a:lnTo>
                    <a:pt x="28513" y="121816"/>
                  </a:lnTo>
                  <a:lnTo>
                    <a:pt x="28855" y="121658"/>
                  </a:lnTo>
                  <a:lnTo>
                    <a:pt x="29198" y="121474"/>
                  </a:lnTo>
                  <a:lnTo>
                    <a:pt x="29513" y="121276"/>
                  </a:lnTo>
                  <a:lnTo>
                    <a:pt x="29829" y="121066"/>
                  </a:lnTo>
                  <a:lnTo>
                    <a:pt x="30119" y="120855"/>
                  </a:lnTo>
                  <a:lnTo>
                    <a:pt x="30409" y="120618"/>
                  </a:lnTo>
                  <a:lnTo>
                    <a:pt x="30672" y="120381"/>
                  </a:lnTo>
                  <a:lnTo>
                    <a:pt x="30935" y="120118"/>
                  </a:lnTo>
                  <a:lnTo>
                    <a:pt x="31172" y="119855"/>
                  </a:lnTo>
                  <a:lnTo>
                    <a:pt x="31409" y="119591"/>
                  </a:lnTo>
                  <a:lnTo>
                    <a:pt x="31620" y="119302"/>
                  </a:lnTo>
                  <a:lnTo>
                    <a:pt x="31817" y="119012"/>
                  </a:lnTo>
                  <a:lnTo>
                    <a:pt x="31988" y="118709"/>
                  </a:lnTo>
                  <a:lnTo>
                    <a:pt x="32159" y="118407"/>
                  </a:lnTo>
                  <a:lnTo>
                    <a:pt x="32304" y="118078"/>
                  </a:lnTo>
                  <a:lnTo>
                    <a:pt x="32436" y="117762"/>
                  </a:lnTo>
                  <a:lnTo>
                    <a:pt x="32541" y="117433"/>
                  </a:lnTo>
                  <a:lnTo>
                    <a:pt x="32633" y="117090"/>
                  </a:lnTo>
                  <a:lnTo>
                    <a:pt x="32712" y="116748"/>
                  </a:lnTo>
                  <a:lnTo>
                    <a:pt x="32765" y="116406"/>
                  </a:lnTo>
                  <a:lnTo>
                    <a:pt x="32791" y="116050"/>
                  </a:lnTo>
                  <a:lnTo>
                    <a:pt x="32804" y="115682"/>
                  </a:lnTo>
                  <a:lnTo>
                    <a:pt x="32804" y="106507"/>
                  </a:lnTo>
                  <a:lnTo>
                    <a:pt x="33054" y="106639"/>
                  </a:lnTo>
                  <a:lnTo>
                    <a:pt x="33305" y="106783"/>
                  </a:lnTo>
                  <a:lnTo>
                    <a:pt x="33568" y="106902"/>
                  </a:lnTo>
                  <a:lnTo>
                    <a:pt x="33844" y="107020"/>
                  </a:lnTo>
                  <a:lnTo>
                    <a:pt x="34121" y="107126"/>
                  </a:lnTo>
                  <a:lnTo>
                    <a:pt x="34397" y="107231"/>
                  </a:lnTo>
                  <a:lnTo>
                    <a:pt x="34674" y="107323"/>
                  </a:lnTo>
                  <a:lnTo>
                    <a:pt x="34963" y="107402"/>
                  </a:lnTo>
                  <a:lnTo>
                    <a:pt x="35266" y="107481"/>
                  </a:lnTo>
                  <a:lnTo>
                    <a:pt x="35556" y="107547"/>
                  </a:lnTo>
                  <a:lnTo>
                    <a:pt x="35871" y="107599"/>
                  </a:lnTo>
                  <a:lnTo>
                    <a:pt x="36174" y="107652"/>
                  </a:lnTo>
                  <a:lnTo>
                    <a:pt x="36477" y="107692"/>
                  </a:lnTo>
                  <a:lnTo>
                    <a:pt x="36793" y="107718"/>
                  </a:lnTo>
                  <a:lnTo>
                    <a:pt x="37109" y="107731"/>
                  </a:lnTo>
                  <a:lnTo>
                    <a:pt x="51273" y="107731"/>
                  </a:lnTo>
                  <a:lnTo>
                    <a:pt x="51510" y="107757"/>
                  </a:lnTo>
                  <a:lnTo>
                    <a:pt x="51733" y="107771"/>
                  </a:lnTo>
                  <a:lnTo>
                    <a:pt x="51957" y="107810"/>
                  </a:lnTo>
                  <a:lnTo>
                    <a:pt x="52181" y="107850"/>
                  </a:lnTo>
                  <a:lnTo>
                    <a:pt x="52405" y="107889"/>
                  </a:lnTo>
                  <a:lnTo>
                    <a:pt x="52615" y="107942"/>
                  </a:lnTo>
                  <a:lnTo>
                    <a:pt x="52826" y="108008"/>
                  </a:lnTo>
                  <a:lnTo>
                    <a:pt x="53037" y="108073"/>
                  </a:lnTo>
                  <a:lnTo>
                    <a:pt x="53234" y="108152"/>
                  </a:lnTo>
                  <a:lnTo>
                    <a:pt x="53418" y="108244"/>
                  </a:lnTo>
                  <a:lnTo>
                    <a:pt x="53616" y="108323"/>
                  </a:lnTo>
                  <a:lnTo>
                    <a:pt x="53800" y="108429"/>
                  </a:lnTo>
                  <a:lnTo>
                    <a:pt x="53971" y="108534"/>
                  </a:lnTo>
                  <a:lnTo>
                    <a:pt x="54142" y="108639"/>
                  </a:lnTo>
                  <a:lnTo>
                    <a:pt x="54300" y="108758"/>
                  </a:lnTo>
                  <a:lnTo>
                    <a:pt x="54458" y="108876"/>
                  </a:lnTo>
                  <a:lnTo>
                    <a:pt x="54603" y="108995"/>
                  </a:lnTo>
                  <a:lnTo>
                    <a:pt x="54748" y="109126"/>
                  </a:lnTo>
                  <a:lnTo>
                    <a:pt x="54866" y="109258"/>
                  </a:lnTo>
                  <a:lnTo>
                    <a:pt x="54998" y="109403"/>
                  </a:lnTo>
                  <a:lnTo>
                    <a:pt x="55103" y="109548"/>
                  </a:lnTo>
                  <a:lnTo>
                    <a:pt x="55209" y="109692"/>
                  </a:lnTo>
                  <a:lnTo>
                    <a:pt x="55301" y="109850"/>
                  </a:lnTo>
                  <a:lnTo>
                    <a:pt x="55393" y="109995"/>
                  </a:lnTo>
                  <a:lnTo>
                    <a:pt x="55459" y="110153"/>
                  </a:lnTo>
                  <a:lnTo>
                    <a:pt x="55525" y="110324"/>
                  </a:lnTo>
                  <a:lnTo>
                    <a:pt x="55577" y="110482"/>
                  </a:lnTo>
                  <a:lnTo>
                    <a:pt x="55617" y="110653"/>
                  </a:lnTo>
                  <a:lnTo>
                    <a:pt x="55656" y="110825"/>
                  </a:lnTo>
                  <a:lnTo>
                    <a:pt x="55669" y="110996"/>
                  </a:lnTo>
                  <a:lnTo>
                    <a:pt x="55682" y="111167"/>
                  </a:lnTo>
                  <a:lnTo>
                    <a:pt x="55682" y="169165"/>
                  </a:lnTo>
                  <a:lnTo>
                    <a:pt x="59223" y="169165"/>
                  </a:lnTo>
                  <a:lnTo>
                    <a:pt x="59223" y="111167"/>
                  </a:lnTo>
                  <a:lnTo>
                    <a:pt x="59210" y="110811"/>
                  </a:lnTo>
                  <a:lnTo>
                    <a:pt x="59184" y="110456"/>
                  </a:lnTo>
                  <a:lnTo>
                    <a:pt x="59131" y="110101"/>
                  </a:lnTo>
                  <a:lnTo>
                    <a:pt x="59052" y="109758"/>
                  </a:lnTo>
                  <a:lnTo>
                    <a:pt x="58960" y="109429"/>
                  </a:lnTo>
                  <a:lnTo>
                    <a:pt x="58855" y="109100"/>
                  </a:lnTo>
                  <a:lnTo>
                    <a:pt x="58723" y="108771"/>
                  </a:lnTo>
                  <a:lnTo>
                    <a:pt x="58578" y="108455"/>
                  </a:lnTo>
                  <a:lnTo>
                    <a:pt x="58407" y="108139"/>
                  </a:lnTo>
                  <a:lnTo>
                    <a:pt x="58236" y="107850"/>
                  </a:lnTo>
                  <a:lnTo>
                    <a:pt x="58039" y="107547"/>
                  </a:lnTo>
                  <a:lnTo>
                    <a:pt x="57828" y="107270"/>
                  </a:lnTo>
                  <a:lnTo>
                    <a:pt x="57591" y="106994"/>
                  </a:lnTo>
                  <a:lnTo>
                    <a:pt x="57354" y="106731"/>
                  </a:lnTo>
                  <a:lnTo>
                    <a:pt x="57091" y="106481"/>
                  </a:lnTo>
                  <a:lnTo>
                    <a:pt x="56828" y="106230"/>
                  </a:lnTo>
                  <a:lnTo>
                    <a:pt x="56538" y="106007"/>
                  </a:lnTo>
                  <a:lnTo>
                    <a:pt x="56235" y="105783"/>
                  </a:lnTo>
                  <a:lnTo>
                    <a:pt x="55933" y="105572"/>
                  </a:lnTo>
                  <a:lnTo>
                    <a:pt x="55617" y="105388"/>
                  </a:lnTo>
                  <a:lnTo>
                    <a:pt x="55274" y="105204"/>
                  </a:lnTo>
                  <a:lnTo>
                    <a:pt x="54932" y="105033"/>
                  </a:lnTo>
                  <a:lnTo>
                    <a:pt x="54590" y="104875"/>
                  </a:lnTo>
                  <a:lnTo>
                    <a:pt x="54221" y="104743"/>
                  </a:lnTo>
                  <a:lnTo>
                    <a:pt x="53853" y="104611"/>
                  </a:lnTo>
                  <a:lnTo>
                    <a:pt x="53471" y="104506"/>
                  </a:lnTo>
                  <a:lnTo>
                    <a:pt x="53089" y="104414"/>
                  </a:lnTo>
                  <a:lnTo>
                    <a:pt x="52694" y="104335"/>
                  </a:lnTo>
                  <a:lnTo>
                    <a:pt x="52286" y="104269"/>
                  </a:lnTo>
                  <a:lnTo>
                    <a:pt x="51878" y="104230"/>
                  </a:lnTo>
                  <a:lnTo>
                    <a:pt x="51457" y="104203"/>
                  </a:lnTo>
                  <a:lnTo>
                    <a:pt x="51049" y="104190"/>
                  </a:lnTo>
                  <a:lnTo>
                    <a:pt x="37201" y="104190"/>
                  </a:lnTo>
                  <a:lnTo>
                    <a:pt x="36964" y="104177"/>
                  </a:lnTo>
                  <a:lnTo>
                    <a:pt x="36740" y="104151"/>
                  </a:lnTo>
                  <a:lnTo>
                    <a:pt x="36516" y="104124"/>
                  </a:lnTo>
                  <a:lnTo>
                    <a:pt x="36293" y="104085"/>
                  </a:lnTo>
                  <a:lnTo>
                    <a:pt x="36082" y="104032"/>
                  </a:lnTo>
                  <a:lnTo>
                    <a:pt x="35858" y="103979"/>
                  </a:lnTo>
                  <a:lnTo>
                    <a:pt x="35648" y="103914"/>
                  </a:lnTo>
                  <a:lnTo>
                    <a:pt x="35450" y="103848"/>
                  </a:lnTo>
                  <a:lnTo>
                    <a:pt x="35253" y="103769"/>
                  </a:lnTo>
                  <a:lnTo>
                    <a:pt x="35055" y="103690"/>
                  </a:lnTo>
                  <a:lnTo>
                    <a:pt x="34871" y="103598"/>
                  </a:lnTo>
                  <a:lnTo>
                    <a:pt x="34687" y="103492"/>
                  </a:lnTo>
                  <a:lnTo>
                    <a:pt x="34502" y="103387"/>
                  </a:lnTo>
                  <a:lnTo>
                    <a:pt x="34344" y="103282"/>
                  </a:lnTo>
                  <a:lnTo>
                    <a:pt x="34173" y="103176"/>
                  </a:lnTo>
                  <a:lnTo>
                    <a:pt x="34029" y="103045"/>
                  </a:lnTo>
                  <a:lnTo>
                    <a:pt x="33871" y="102926"/>
                  </a:lnTo>
                  <a:lnTo>
                    <a:pt x="33739" y="102795"/>
                  </a:lnTo>
                  <a:lnTo>
                    <a:pt x="33607" y="102663"/>
                  </a:lnTo>
                  <a:lnTo>
                    <a:pt x="33489" y="102518"/>
                  </a:lnTo>
                  <a:lnTo>
                    <a:pt x="33370" y="102374"/>
                  </a:lnTo>
                  <a:lnTo>
                    <a:pt x="33265" y="102229"/>
                  </a:lnTo>
                  <a:lnTo>
                    <a:pt x="33173" y="102071"/>
                  </a:lnTo>
                  <a:lnTo>
                    <a:pt x="33094" y="101926"/>
                  </a:lnTo>
                  <a:lnTo>
                    <a:pt x="33015" y="101768"/>
                  </a:lnTo>
                  <a:lnTo>
                    <a:pt x="32949" y="101597"/>
                  </a:lnTo>
                  <a:lnTo>
                    <a:pt x="32896" y="101439"/>
                  </a:lnTo>
                  <a:lnTo>
                    <a:pt x="32857" y="101268"/>
                  </a:lnTo>
                  <a:lnTo>
                    <a:pt x="32831" y="101097"/>
                  </a:lnTo>
                  <a:lnTo>
                    <a:pt x="32804" y="100926"/>
                  </a:lnTo>
                  <a:lnTo>
                    <a:pt x="32804" y="100754"/>
                  </a:lnTo>
                  <a:lnTo>
                    <a:pt x="32804" y="66384"/>
                  </a:lnTo>
                  <a:lnTo>
                    <a:pt x="32804" y="56907"/>
                  </a:lnTo>
                  <a:lnTo>
                    <a:pt x="32804" y="51457"/>
                  </a:lnTo>
                  <a:lnTo>
                    <a:pt x="32804" y="47232"/>
                  </a:lnTo>
                  <a:lnTo>
                    <a:pt x="32804" y="46995"/>
                  </a:lnTo>
                  <a:lnTo>
                    <a:pt x="32818" y="46758"/>
                  </a:lnTo>
                  <a:lnTo>
                    <a:pt x="32844" y="46534"/>
                  </a:lnTo>
                  <a:lnTo>
                    <a:pt x="32870" y="46310"/>
                  </a:lnTo>
                  <a:lnTo>
                    <a:pt x="32910" y="46086"/>
                  </a:lnTo>
                  <a:lnTo>
                    <a:pt x="32962" y="45863"/>
                  </a:lnTo>
                  <a:lnTo>
                    <a:pt x="33015" y="45652"/>
                  </a:lnTo>
                  <a:lnTo>
                    <a:pt x="33081" y="45441"/>
                  </a:lnTo>
                  <a:lnTo>
                    <a:pt x="33147" y="45244"/>
                  </a:lnTo>
                  <a:lnTo>
                    <a:pt x="33226" y="45046"/>
                  </a:lnTo>
                  <a:lnTo>
                    <a:pt x="33305" y="44849"/>
                  </a:lnTo>
                  <a:lnTo>
                    <a:pt x="33397" y="44652"/>
                  </a:lnTo>
                  <a:lnTo>
                    <a:pt x="33489" y="44480"/>
                  </a:lnTo>
                  <a:lnTo>
                    <a:pt x="33594" y="44296"/>
                  </a:lnTo>
                  <a:lnTo>
                    <a:pt x="33713" y="44125"/>
                  </a:lnTo>
                  <a:lnTo>
                    <a:pt x="33818" y="43967"/>
                  </a:lnTo>
                  <a:lnTo>
                    <a:pt x="33936" y="43809"/>
                  </a:lnTo>
                  <a:lnTo>
                    <a:pt x="34068" y="43664"/>
                  </a:lnTo>
                  <a:lnTo>
                    <a:pt x="34200" y="43533"/>
                  </a:lnTo>
                  <a:lnTo>
                    <a:pt x="34331" y="43401"/>
                  </a:lnTo>
                  <a:lnTo>
                    <a:pt x="34476" y="43269"/>
                  </a:lnTo>
                  <a:lnTo>
                    <a:pt x="34621" y="43164"/>
                  </a:lnTo>
                  <a:lnTo>
                    <a:pt x="34766" y="43059"/>
                  </a:lnTo>
                  <a:lnTo>
                    <a:pt x="34911" y="42967"/>
                  </a:lnTo>
                  <a:lnTo>
                    <a:pt x="35068" y="42874"/>
                  </a:lnTo>
                  <a:lnTo>
                    <a:pt x="35226" y="42809"/>
                  </a:lnTo>
                  <a:lnTo>
                    <a:pt x="35384" y="42743"/>
                  </a:lnTo>
                  <a:lnTo>
                    <a:pt x="35556" y="42690"/>
                  </a:lnTo>
                  <a:lnTo>
                    <a:pt x="35727" y="42651"/>
                  </a:lnTo>
                  <a:lnTo>
                    <a:pt x="35885" y="42624"/>
                  </a:lnTo>
                  <a:lnTo>
                    <a:pt x="36069" y="42598"/>
                  </a:lnTo>
                  <a:lnTo>
                    <a:pt x="72519" y="42598"/>
                  </a:lnTo>
                  <a:lnTo>
                    <a:pt x="72519" y="70070"/>
                  </a:lnTo>
                  <a:lnTo>
                    <a:pt x="72505" y="70241"/>
                  </a:lnTo>
                  <a:lnTo>
                    <a:pt x="72492" y="70413"/>
                  </a:lnTo>
                  <a:lnTo>
                    <a:pt x="72466" y="70584"/>
                  </a:lnTo>
                  <a:lnTo>
                    <a:pt x="72426" y="70755"/>
                  </a:lnTo>
                  <a:lnTo>
                    <a:pt x="72374" y="70926"/>
                  </a:lnTo>
                  <a:lnTo>
                    <a:pt x="72308" y="71084"/>
                  </a:lnTo>
                  <a:lnTo>
                    <a:pt x="72229" y="71242"/>
                  </a:lnTo>
                  <a:lnTo>
                    <a:pt x="72150" y="71400"/>
                  </a:lnTo>
                  <a:lnTo>
                    <a:pt x="72058" y="71545"/>
                  </a:lnTo>
                  <a:lnTo>
                    <a:pt x="71953" y="71689"/>
                  </a:lnTo>
                  <a:lnTo>
                    <a:pt x="71834" y="71834"/>
                  </a:lnTo>
                  <a:lnTo>
                    <a:pt x="71716" y="71979"/>
                  </a:lnTo>
                  <a:lnTo>
                    <a:pt x="71584" y="72111"/>
                  </a:lnTo>
                  <a:lnTo>
                    <a:pt x="71439" y="72242"/>
                  </a:lnTo>
                  <a:lnTo>
                    <a:pt x="71294" y="72374"/>
                  </a:lnTo>
                  <a:lnTo>
                    <a:pt x="71150" y="72492"/>
                  </a:lnTo>
                  <a:lnTo>
                    <a:pt x="70978" y="72598"/>
                  </a:lnTo>
                  <a:lnTo>
                    <a:pt x="70807" y="72716"/>
                  </a:lnTo>
                  <a:lnTo>
                    <a:pt x="70636" y="72821"/>
                  </a:lnTo>
                  <a:lnTo>
                    <a:pt x="70452" y="72914"/>
                  </a:lnTo>
                  <a:lnTo>
                    <a:pt x="70268" y="73006"/>
                  </a:lnTo>
                  <a:lnTo>
                    <a:pt x="70070" y="73085"/>
                  </a:lnTo>
                  <a:lnTo>
                    <a:pt x="69873" y="73164"/>
                  </a:lnTo>
                  <a:lnTo>
                    <a:pt x="69662" y="73229"/>
                  </a:lnTo>
                  <a:lnTo>
                    <a:pt x="69465" y="73295"/>
                  </a:lnTo>
                  <a:lnTo>
                    <a:pt x="69241" y="73348"/>
                  </a:lnTo>
                  <a:lnTo>
                    <a:pt x="69030" y="73401"/>
                  </a:lnTo>
                  <a:lnTo>
                    <a:pt x="68806" y="73440"/>
                  </a:lnTo>
                  <a:lnTo>
                    <a:pt x="68583" y="73466"/>
                  </a:lnTo>
                  <a:lnTo>
                    <a:pt x="68346" y="73493"/>
                  </a:lnTo>
                  <a:lnTo>
                    <a:pt x="68122" y="73506"/>
                  </a:lnTo>
                  <a:lnTo>
                    <a:pt x="61330" y="73506"/>
                  </a:lnTo>
                  <a:lnTo>
                    <a:pt x="61251" y="73229"/>
                  </a:lnTo>
                  <a:lnTo>
                    <a:pt x="61158" y="72953"/>
                  </a:lnTo>
                  <a:lnTo>
                    <a:pt x="61066" y="72690"/>
                  </a:lnTo>
                  <a:lnTo>
                    <a:pt x="60948" y="72427"/>
                  </a:lnTo>
                  <a:lnTo>
                    <a:pt x="60829" y="72176"/>
                  </a:lnTo>
                  <a:lnTo>
                    <a:pt x="60698" y="71926"/>
                  </a:lnTo>
                  <a:lnTo>
                    <a:pt x="60553" y="71676"/>
                  </a:lnTo>
                  <a:lnTo>
                    <a:pt x="60408" y="71439"/>
                  </a:lnTo>
                  <a:lnTo>
                    <a:pt x="60237" y="71202"/>
                  </a:lnTo>
                  <a:lnTo>
                    <a:pt x="60079" y="70979"/>
                  </a:lnTo>
                  <a:lnTo>
                    <a:pt x="59895" y="70768"/>
                  </a:lnTo>
                  <a:lnTo>
                    <a:pt x="59711" y="70557"/>
                  </a:lnTo>
                  <a:lnTo>
                    <a:pt x="59513" y="70347"/>
                  </a:lnTo>
                  <a:lnTo>
                    <a:pt x="59316" y="70162"/>
                  </a:lnTo>
                  <a:lnTo>
                    <a:pt x="59105" y="69965"/>
                  </a:lnTo>
                  <a:lnTo>
                    <a:pt x="58881" y="69794"/>
                  </a:lnTo>
                  <a:lnTo>
                    <a:pt x="58657" y="69623"/>
                  </a:lnTo>
                  <a:lnTo>
                    <a:pt x="58420" y="69465"/>
                  </a:lnTo>
                  <a:lnTo>
                    <a:pt x="58184" y="69307"/>
                  </a:lnTo>
                  <a:lnTo>
                    <a:pt x="57947" y="69175"/>
                  </a:lnTo>
                  <a:lnTo>
                    <a:pt x="57683" y="69043"/>
                  </a:lnTo>
                  <a:lnTo>
                    <a:pt x="57433" y="68925"/>
                  </a:lnTo>
                  <a:lnTo>
                    <a:pt x="57170" y="68807"/>
                  </a:lnTo>
                  <a:lnTo>
                    <a:pt x="56907" y="68701"/>
                  </a:lnTo>
                  <a:lnTo>
                    <a:pt x="56630" y="68622"/>
                  </a:lnTo>
                  <a:lnTo>
                    <a:pt x="56354" y="68543"/>
                  </a:lnTo>
                  <a:lnTo>
                    <a:pt x="56064" y="68477"/>
                  </a:lnTo>
                  <a:lnTo>
                    <a:pt x="55788" y="68412"/>
                  </a:lnTo>
                  <a:lnTo>
                    <a:pt x="55485" y="68372"/>
                  </a:lnTo>
                  <a:lnTo>
                    <a:pt x="55195" y="68346"/>
                  </a:lnTo>
                  <a:lnTo>
                    <a:pt x="54906" y="68320"/>
                  </a:lnTo>
                  <a:lnTo>
                    <a:pt x="54235" y="68320"/>
                  </a:lnTo>
                  <a:lnTo>
                    <a:pt x="53892" y="68346"/>
                  </a:lnTo>
                  <a:lnTo>
                    <a:pt x="53537" y="68398"/>
                  </a:lnTo>
                  <a:lnTo>
                    <a:pt x="53195" y="68451"/>
                  </a:lnTo>
                  <a:lnTo>
                    <a:pt x="52866" y="68530"/>
                  </a:lnTo>
                  <a:lnTo>
                    <a:pt x="52523" y="68635"/>
                  </a:lnTo>
                  <a:lnTo>
                    <a:pt x="52207" y="68741"/>
                  </a:lnTo>
                  <a:lnTo>
                    <a:pt x="51891" y="68859"/>
                  </a:lnTo>
                  <a:lnTo>
                    <a:pt x="51575" y="69004"/>
                  </a:lnTo>
                  <a:lnTo>
                    <a:pt x="51286" y="69162"/>
                  </a:lnTo>
                  <a:lnTo>
                    <a:pt x="50996" y="69320"/>
                  </a:lnTo>
                  <a:lnTo>
                    <a:pt x="50707" y="69504"/>
                  </a:lnTo>
                  <a:lnTo>
                    <a:pt x="50430" y="69702"/>
                  </a:lnTo>
                  <a:lnTo>
                    <a:pt x="50167" y="69912"/>
                  </a:lnTo>
                  <a:lnTo>
                    <a:pt x="49917" y="70123"/>
                  </a:lnTo>
                  <a:lnTo>
                    <a:pt x="49680" y="70360"/>
                  </a:lnTo>
                  <a:lnTo>
                    <a:pt x="49443" y="70597"/>
                  </a:lnTo>
                  <a:lnTo>
                    <a:pt x="49232" y="70847"/>
                  </a:lnTo>
                  <a:lnTo>
                    <a:pt x="49022" y="71110"/>
                  </a:lnTo>
                  <a:lnTo>
                    <a:pt x="48824" y="71387"/>
                  </a:lnTo>
                  <a:lnTo>
                    <a:pt x="48640" y="71676"/>
                  </a:lnTo>
                  <a:lnTo>
                    <a:pt x="48482" y="71966"/>
                  </a:lnTo>
                  <a:lnTo>
                    <a:pt x="48324" y="72269"/>
                  </a:lnTo>
                  <a:lnTo>
                    <a:pt x="48179" y="72571"/>
                  </a:lnTo>
                  <a:lnTo>
                    <a:pt x="48061" y="72887"/>
                  </a:lnTo>
                  <a:lnTo>
                    <a:pt x="47942" y="73216"/>
                  </a:lnTo>
                  <a:lnTo>
                    <a:pt x="47850" y="73545"/>
                  </a:lnTo>
                  <a:lnTo>
                    <a:pt x="47771" y="73875"/>
                  </a:lnTo>
                  <a:lnTo>
                    <a:pt x="47719" y="74217"/>
                  </a:lnTo>
                  <a:lnTo>
                    <a:pt x="47666" y="74572"/>
                  </a:lnTo>
                  <a:lnTo>
                    <a:pt x="47640" y="74928"/>
                  </a:lnTo>
                  <a:lnTo>
                    <a:pt x="47640" y="75283"/>
                  </a:lnTo>
                  <a:lnTo>
                    <a:pt x="47640" y="75638"/>
                  </a:lnTo>
                  <a:lnTo>
                    <a:pt x="47666" y="75994"/>
                  </a:lnTo>
                  <a:lnTo>
                    <a:pt x="47719" y="76336"/>
                  </a:lnTo>
                  <a:lnTo>
                    <a:pt x="47771" y="76678"/>
                  </a:lnTo>
                  <a:lnTo>
                    <a:pt x="47850" y="77021"/>
                  </a:lnTo>
                  <a:lnTo>
                    <a:pt x="47942" y="77350"/>
                  </a:lnTo>
                  <a:lnTo>
                    <a:pt x="48061" y="77666"/>
                  </a:lnTo>
                  <a:lnTo>
                    <a:pt x="48179" y="77982"/>
                  </a:lnTo>
                  <a:lnTo>
                    <a:pt x="48324" y="78297"/>
                  </a:lnTo>
                  <a:lnTo>
                    <a:pt x="48482" y="78600"/>
                  </a:lnTo>
                  <a:lnTo>
                    <a:pt x="48640" y="78890"/>
                  </a:lnTo>
                  <a:lnTo>
                    <a:pt x="48824" y="79166"/>
                  </a:lnTo>
                  <a:lnTo>
                    <a:pt x="49022" y="79443"/>
                  </a:lnTo>
                  <a:lnTo>
                    <a:pt x="49232" y="79706"/>
                  </a:lnTo>
                  <a:lnTo>
                    <a:pt x="49443" y="79956"/>
                  </a:lnTo>
                  <a:lnTo>
                    <a:pt x="49680" y="80206"/>
                  </a:lnTo>
                  <a:lnTo>
                    <a:pt x="49917" y="80430"/>
                  </a:lnTo>
                  <a:lnTo>
                    <a:pt x="50167" y="80654"/>
                  </a:lnTo>
                  <a:lnTo>
                    <a:pt x="50430" y="80864"/>
                  </a:lnTo>
                  <a:lnTo>
                    <a:pt x="50707" y="81049"/>
                  </a:lnTo>
                  <a:lnTo>
                    <a:pt x="50996" y="81233"/>
                  </a:lnTo>
                  <a:lnTo>
                    <a:pt x="51286" y="81404"/>
                  </a:lnTo>
                  <a:lnTo>
                    <a:pt x="51575" y="81562"/>
                  </a:lnTo>
                  <a:lnTo>
                    <a:pt x="51891" y="81694"/>
                  </a:lnTo>
                  <a:lnTo>
                    <a:pt x="52207" y="81825"/>
                  </a:lnTo>
                  <a:lnTo>
                    <a:pt x="52523" y="81931"/>
                  </a:lnTo>
                  <a:lnTo>
                    <a:pt x="52866" y="82023"/>
                  </a:lnTo>
                  <a:lnTo>
                    <a:pt x="53195" y="82102"/>
                  </a:lnTo>
                  <a:lnTo>
                    <a:pt x="53537" y="82168"/>
                  </a:lnTo>
                  <a:lnTo>
                    <a:pt x="53892" y="82207"/>
                  </a:lnTo>
                  <a:lnTo>
                    <a:pt x="54235" y="82233"/>
                  </a:lnTo>
                  <a:lnTo>
                    <a:pt x="54603" y="82247"/>
                  </a:lnTo>
                  <a:lnTo>
                    <a:pt x="54906" y="82233"/>
                  </a:lnTo>
                  <a:lnTo>
                    <a:pt x="55195" y="82220"/>
                  </a:lnTo>
                  <a:lnTo>
                    <a:pt x="55485" y="82181"/>
                  </a:lnTo>
                  <a:lnTo>
                    <a:pt x="55788" y="82141"/>
                  </a:lnTo>
                  <a:lnTo>
                    <a:pt x="56064" y="82089"/>
                  </a:lnTo>
                  <a:lnTo>
                    <a:pt x="56354" y="82023"/>
                  </a:lnTo>
                  <a:lnTo>
                    <a:pt x="56630" y="81944"/>
                  </a:lnTo>
                  <a:lnTo>
                    <a:pt x="56907" y="81852"/>
                  </a:lnTo>
                  <a:lnTo>
                    <a:pt x="57170" y="81746"/>
                  </a:lnTo>
                  <a:lnTo>
                    <a:pt x="57433" y="81641"/>
                  </a:lnTo>
                  <a:lnTo>
                    <a:pt x="57683" y="81523"/>
                  </a:lnTo>
                  <a:lnTo>
                    <a:pt x="57947" y="81391"/>
                  </a:lnTo>
                  <a:lnTo>
                    <a:pt x="58184" y="81246"/>
                  </a:lnTo>
                  <a:lnTo>
                    <a:pt x="58420" y="81101"/>
                  </a:lnTo>
                  <a:lnTo>
                    <a:pt x="58657" y="80930"/>
                  </a:lnTo>
                  <a:lnTo>
                    <a:pt x="58881" y="80772"/>
                  </a:lnTo>
                  <a:lnTo>
                    <a:pt x="59105" y="80588"/>
                  </a:lnTo>
                  <a:lnTo>
                    <a:pt x="59316" y="80404"/>
                  </a:lnTo>
                  <a:lnTo>
                    <a:pt x="59513" y="80206"/>
                  </a:lnTo>
                  <a:lnTo>
                    <a:pt x="59711" y="80009"/>
                  </a:lnTo>
                  <a:lnTo>
                    <a:pt x="59895" y="79798"/>
                  </a:lnTo>
                  <a:lnTo>
                    <a:pt x="60079" y="79574"/>
                  </a:lnTo>
                  <a:lnTo>
                    <a:pt x="60237" y="79351"/>
                  </a:lnTo>
                  <a:lnTo>
                    <a:pt x="60408" y="79127"/>
                  </a:lnTo>
                  <a:lnTo>
                    <a:pt x="60553" y="78890"/>
                  </a:lnTo>
                  <a:lnTo>
                    <a:pt x="60698" y="78640"/>
                  </a:lnTo>
                  <a:lnTo>
                    <a:pt x="60829" y="78390"/>
                  </a:lnTo>
                  <a:lnTo>
                    <a:pt x="60948" y="78126"/>
                  </a:lnTo>
                  <a:lnTo>
                    <a:pt x="61066" y="77863"/>
                  </a:lnTo>
                  <a:lnTo>
                    <a:pt x="61158" y="77600"/>
                  </a:lnTo>
                  <a:lnTo>
                    <a:pt x="61251" y="77323"/>
                  </a:lnTo>
                  <a:lnTo>
                    <a:pt x="61330" y="77047"/>
                  </a:lnTo>
                  <a:lnTo>
                    <a:pt x="68306" y="77047"/>
                  </a:lnTo>
                  <a:lnTo>
                    <a:pt x="68714" y="77021"/>
                  </a:lnTo>
                  <a:lnTo>
                    <a:pt x="69122" y="76968"/>
                  </a:lnTo>
                  <a:lnTo>
                    <a:pt x="69530" y="76915"/>
                  </a:lnTo>
                  <a:lnTo>
                    <a:pt x="69925" y="76836"/>
                  </a:lnTo>
                  <a:lnTo>
                    <a:pt x="70307" y="76744"/>
                  </a:lnTo>
                  <a:lnTo>
                    <a:pt x="70689" y="76626"/>
                  </a:lnTo>
                  <a:lnTo>
                    <a:pt x="71071" y="76507"/>
                  </a:lnTo>
                  <a:lnTo>
                    <a:pt x="71426" y="76362"/>
                  </a:lnTo>
                  <a:lnTo>
                    <a:pt x="71781" y="76204"/>
                  </a:lnTo>
                  <a:lnTo>
                    <a:pt x="72124" y="76046"/>
                  </a:lnTo>
                  <a:lnTo>
                    <a:pt x="72453" y="75862"/>
                  </a:lnTo>
                  <a:lnTo>
                    <a:pt x="72769" y="75665"/>
                  </a:lnTo>
                  <a:lnTo>
                    <a:pt x="73085" y="75454"/>
                  </a:lnTo>
                  <a:lnTo>
                    <a:pt x="73374" y="75230"/>
                  </a:lnTo>
                  <a:lnTo>
                    <a:pt x="73664" y="75007"/>
                  </a:lnTo>
                  <a:lnTo>
                    <a:pt x="73940" y="74770"/>
                  </a:lnTo>
                  <a:lnTo>
                    <a:pt x="74190" y="74506"/>
                  </a:lnTo>
                  <a:lnTo>
                    <a:pt x="74440" y="74243"/>
                  </a:lnTo>
                  <a:lnTo>
                    <a:pt x="74664" y="73967"/>
                  </a:lnTo>
                  <a:lnTo>
                    <a:pt x="74875" y="73690"/>
                  </a:lnTo>
                  <a:lnTo>
                    <a:pt x="75072" y="73401"/>
                  </a:lnTo>
                  <a:lnTo>
                    <a:pt x="75257" y="73098"/>
                  </a:lnTo>
                  <a:lnTo>
                    <a:pt x="75415" y="72782"/>
                  </a:lnTo>
                  <a:lnTo>
                    <a:pt x="75559" y="72466"/>
                  </a:lnTo>
                  <a:lnTo>
                    <a:pt x="75691" y="72150"/>
                  </a:lnTo>
                  <a:lnTo>
                    <a:pt x="75809" y="71821"/>
                  </a:lnTo>
                  <a:lnTo>
                    <a:pt x="75902" y="71479"/>
                  </a:lnTo>
                  <a:lnTo>
                    <a:pt x="75967" y="71136"/>
                  </a:lnTo>
                  <a:lnTo>
                    <a:pt x="76020" y="70781"/>
                  </a:lnTo>
                  <a:lnTo>
                    <a:pt x="76046" y="70426"/>
                  </a:lnTo>
                  <a:lnTo>
                    <a:pt x="76060" y="70070"/>
                  </a:lnTo>
                  <a:lnTo>
                    <a:pt x="76060" y="42598"/>
                  </a:lnTo>
                  <a:lnTo>
                    <a:pt x="92264" y="42598"/>
                  </a:lnTo>
                  <a:lnTo>
                    <a:pt x="92685" y="42585"/>
                  </a:lnTo>
                  <a:lnTo>
                    <a:pt x="93093" y="42559"/>
                  </a:lnTo>
                  <a:lnTo>
                    <a:pt x="93501" y="42519"/>
                  </a:lnTo>
                  <a:lnTo>
                    <a:pt x="93909" y="42453"/>
                  </a:lnTo>
                  <a:lnTo>
                    <a:pt x="94304" y="42374"/>
                  </a:lnTo>
                  <a:lnTo>
                    <a:pt x="94686" y="42282"/>
                  </a:lnTo>
                  <a:lnTo>
                    <a:pt x="95068" y="42164"/>
                  </a:lnTo>
                  <a:lnTo>
                    <a:pt x="95436" y="42045"/>
                  </a:lnTo>
                  <a:lnTo>
                    <a:pt x="95805" y="41900"/>
                  </a:lnTo>
                  <a:lnTo>
                    <a:pt x="96160" y="41756"/>
                  </a:lnTo>
                  <a:lnTo>
                    <a:pt x="96502" y="41584"/>
                  </a:lnTo>
                  <a:lnTo>
                    <a:pt x="96832" y="41400"/>
                  </a:lnTo>
                  <a:lnTo>
                    <a:pt x="97147" y="41203"/>
                  </a:lnTo>
                  <a:lnTo>
                    <a:pt x="97463" y="40992"/>
                  </a:lnTo>
                  <a:lnTo>
                    <a:pt x="97753" y="40781"/>
                  </a:lnTo>
                  <a:lnTo>
                    <a:pt x="98043" y="40544"/>
                  </a:lnTo>
                  <a:lnTo>
                    <a:pt x="98319" y="40308"/>
                  </a:lnTo>
                  <a:lnTo>
                    <a:pt x="98569" y="40057"/>
                  </a:lnTo>
                  <a:lnTo>
                    <a:pt x="98819" y="39794"/>
                  </a:lnTo>
                  <a:lnTo>
                    <a:pt x="99043" y="39518"/>
                  </a:lnTo>
                  <a:lnTo>
                    <a:pt x="99254" y="39228"/>
                  </a:lnTo>
                  <a:lnTo>
                    <a:pt x="99451" y="38939"/>
                  </a:lnTo>
                  <a:lnTo>
                    <a:pt x="99635" y="38636"/>
                  </a:lnTo>
                  <a:lnTo>
                    <a:pt x="99793" y="38333"/>
                  </a:lnTo>
                  <a:lnTo>
                    <a:pt x="99938" y="38017"/>
                  </a:lnTo>
                  <a:lnTo>
                    <a:pt x="100070" y="37688"/>
                  </a:lnTo>
                  <a:lnTo>
                    <a:pt x="100188" y="37359"/>
                  </a:lnTo>
                  <a:lnTo>
                    <a:pt x="100280" y="37017"/>
                  </a:lnTo>
                  <a:lnTo>
                    <a:pt x="100346" y="36674"/>
                  </a:lnTo>
                  <a:lnTo>
                    <a:pt x="100399" y="36332"/>
                  </a:lnTo>
                  <a:lnTo>
                    <a:pt x="100425" y="35977"/>
                  </a:lnTo>
                  <a:lnTo>
                    <a:pt x="100438" y="35621"/>
                  </a:lnTo>
                  <a:lnTo>
                    <a:pt x="100438" y="28131"/>
                  </a:lnTo>
                  <a:lnTo>
                    <a:pt x="100438" y="21721"/>
                  </a:lnTo>
                  <a:lnTo>
                    <a:pt x="100438" y="14244"/>
                  </a:lnTo>
                  <a:lnTo>
                    <a:pt x="100451" y="14059"/>
                  </a:lnTo>
                  <a:lnTo>
                    <a:pt x="100465" y="13888"/>
                  </a:lnTo>
                  <a:lnTo>
                    <a:pt x="100491" y="13717"/>
                  </a:lnTo>
                  <a:lnTo>
                    <a:pt x="100530" y="13559"/>
                  </a:lnTo>
                  <a:lnTo>
                    <a:pt x="100583" y="13388"/>
                  </a:lnTo>
                  <a:lnTo>
                    <a:pt x="100649" y="13230"/>
                  </a:lnTo>
                  <a:lnTo>
                    <a:pt x="100728" y="13072"/>
                  </a:lnTo>
                  <a:lnTo>
                    <a:pt x="100807" y="12914"/>
                  </a:lnTo>
                  <a:lnTo>
                    <a:pt x="100899" y="12769"/>
                  </a:lnTo>
                  <a:lnTo>
                    <a:pt x="101004" y="12612"/>
                  </a:lnTo>
                  <a:lnTo>
                    <a:pt x="101123" y="12480"/>
                  </a:lnTo>
                  <a:lnTo>
                    <a:pt x="101241" y="12335"/>
                  </a:lnTo>
                  <a:lnTo>
                    <a:pt x="101373" y="12203"/>
                  </a:lnTo>
                  <a:lnTo>
                    <a:pt x="101518" y="12072"/>
                  </a:lnTo>
                  <a:lnTo>
                    <a:pt x="101663" y="11940"/>
                  </a:lnTo>
                  <a:lnTo>
                    <a:pt x="101820" y="11822"/>
                  </a:lnTo>
                  <a:lnTo>
                    <a:pt x="101978" y="11703"/>
                  </a:lnTo>
                  <a:lnTo>
                    <a:pt x="102150" y="11598"/>
                  </a:lnTo>
                  <a:lnTo>
                    <a:pt x="102321" y="11493"/>
                  </a:lnTo>
                  <a:lnTo>
                    <a:pt x="102505" y="11400"/>
                  </a:lnTo>
                  <a:lnTo>
                    <a:pt x="102689" y="11308"/>
                  </a:lnTo>
                  <a:lnTo>
                    <a:pt x="102887" y="11229"/>
                  </a:lnTo>
                  <a:lnTo>
                    <a:pt x="103084" y="11150"/>
                  </a:lnTo>
                  <a:lnTo>
                    <a:pt x="103295" y="11085"/>
                  </a:lnTo>
                  <a:lnTo>
                    <a:pt x="103505" y="11019"/>
                  </a:lnTo>
                  <a:lnTo>
                    <a:pt x="103716" y="10966"/>
                  </a:lnTo>
                  <a:lnTo>
                    <a:pt x="103927" y="10913"/>
                  </a:lnTo>
                  <a:lnTo>
                    <a:pt x="104150" y="10874"/>
                  </a:lnTo>
                  <a:lnTo>
                    <a:pt x="104374" y="10848"/>
                  </a:lnTo>
                  <a:lnTo>
                    <a:pt x="104611" y="10821"/>
                  </a:lnTo>
                  <a:lnTo>
                    <a:pt x="104835" y="10808"/>
                  </a:lnTo>
                  <a:lnTo>
                    <a:pt x="126884" y="10808"/>
                  </a:lnTo>
                  <a:lnTo>
                    <a:pt x="126884" y="62607"/>
                  </a:lnTo>
                  <a:lnTo>
                    <a:pt x="126897" y="63028"/>
                  </a:lnTo>
                  <a:lnTo>
                    <a:pt x="126923" y="63449"/>
                  </a:lnTo>
                  <a:lnTo>
                    <a:pt x="126976" y="63857"/>
                  </a:lnTo>
                  <a:lnTo>
                    <a:pt x="127029" y="64252"/>
                  </a:lnTo>
                  <a:lnTo>
                    <a:pt x="127108" y="64647"/>
                  </a:lnTo>
                  <a:lnTo>
                    <a:pt x="127200" y="65042"/>
                  </a:lnTo>
                  <a:lnTo>
                    <a:pt x="127318" y="65424"/>
                  </a:lnTo>
                  <a:lnTo>
                    <a:pt x="127437" y="65792"/>
                  </a:lnTo>
                  <a:lnTo>
                    <a:pt x="127581" y="66148"/>
                  </a:lnTo>
                  <a:lnTo>
                    <a:pt x="127726" y="66503"/>
                  </a:lnTo>
                  <a:lnTo>
                    <a:pt x="127897" y="66845"/>
                  </a:lnTo>
                  <a:lnTo>
                    <a:pt x="128082" y="67174"/>
                  </a:lnTo>
                  <a:lnTo>
                    <a:pt x="128279" y="67503"/>
                  </a:lnTo>
                  <a:lnTo>
                    <a:pt x="128490" y="67806"/>
                  </a:lnTo>
                  <a:lnTo>
                    <a:pt x="128700" y="68109"/>
                  </a:lnTo>
                  <a:lnTo>
                    <a:pt x="128937" y="68385"/>
                  </a:lnTo>
                  <a:lnTo>
                    <a:pt x="129174" y="68662"/>
                  </a:lnTo>
                  <a:lnTo>
                    <a:pt x="129424" y="68925"/>
                  </a:lnTo>
                  <a:lnTo>
                    <a:pt x="129701" y="69162"/>
                  </a:lnTo>
                  <a:lnTo>
                    <a:pt x="129964" y="69386"/>
                  </a:lnTo>
                  <a:lnTo>
                    <a:pt x="130254" y="69610"/>
                  </a:lnTo>
                  <a:lnTo>
                    <a:pt x="130543" y="69807"/>
                  </a:lnTo>
                  <a:lnTo>
                    <a:pt x="130846" y="69978"/>
                  </a:lnTo>
                  <a:lnTo>
                    <a:pt x="131149" y="70149"/>
                  </a:lnTo>
                  <a:lnTo>
                    <a:pt x="131465" y="70294"/>
                  </a:lnTo>
                  <a:lnTo>
                    <a:pt x="131794" y="70426"/>
                  </a:lnTo>
                  <a:lnTo>
                    <a:pt x="132123" y="70531"/>
                  </a:lnTo>
                  <a:lnTo>
                    <a:pt x="132465" y="70623"/>
                  </a:lnTo>
                  <a:lnTo>
                    <a:pt x="132807" y="70689"/>
                  </a:lnTo>
                  <a:lnTo>
                    <a:pt x="133150" y="70742"/>
                  </a:lnTo>
                  <a:lnTo>
                    <a:pt x="133505" y="70781"/>
                  </a:lnTo>
                  <a:lnTo>
                    <a:pt x="133860" y="70794"/>
                  </a:lnTo>
                  <a:lnTo>
                    <a:pt x="142970" y="70794"/>
                  </a:lnTo>
                  <a:lnTo>
                    <a:pt x="142970" y="90434"/>
                  </a:lnTo>
                  <a:lnTo>
                    <a:pt x="142970" y="90605"/>
                  </a:lnTo>
                  <a:lnTo>
                    <a:pt x="142943" y="90776"/>
                  </a:lnTo>
                  <a:lnTo>
                    <a:pt x="142917" y="90948"/>
                  </a:lnTo>
                  <a:lnTo>
                    <a:pt x="142877" y="91119"/>
                  </a:lnTo>
                  <a:lnTo>
                    <a:pt x="142825" y="91277"/>
                  </a:lnTo>
                  <a:lnTo>
                    <a:pt x="142759" y="91448"/>
                  </a:lnTo>
                  <a:lnTo>
                    <a:pt x="142693" y="91606"/>
                  </a:lnTo>
                  <a:lnTo>
                    <a:pt x="142601" y="91751"/>
                  </a:lnTo>
                  <a:lnTo>
                    <a:pt x="142509" y="91909"/>
                  </a:lnTo>
                  <a:lnTo>
                    <a:pt x="142404" y="92053"/>
                  </a:lnTo>
                  <a:lnTo>
                    <a:pt x="142285" y="92198"/>
                  </a:lnTo>
                  <a:lnTo>
                    <a:pt x="142167" y="92343"/>
                  </a:lnTo>
                  <a:lnTo>
                    <a:pt x="142035" y="92475"/>
                  </a:lnTo>
                  <a:lnTo>
                    <a:pt x="141903" y="92606"/>
                  </a:lnTo>
                  <a:lnTo>
                    <a:pt x="141759" y="92725"/>
                  </a:lnTo>
                  <a:lnTo>
                    <a:pt x="141601" y="92856"/>
                  </a:lnTo>
                  <a:lnTo>
                    <a:pt x="141443" y="92962"/>
                  </a:lnTo>
                  <a:lnTo>
                    <a:pt x="141271" y="93067"/>
                  </a:lnTo>
                  <a:lnTo>
                    <a:pt x="141087" y="93172"/>
                  </a:lnTo>
                  <a:lnTo>
                    <a:pt x="140903" y="93278"/>
                  </a:lnTo>
                  <a:lnTo>
                    <a:pt x="140719" y="93370"/>
                  </a:lnTo>
                  <a:lnTo>
                    <a:pt x="140521" y="93449"/>
                  </a:lnTo>
                  <a:lnTo>
                    <a:pt x="140324" y="93528"/>
                  </a:lnTo>
                  <a:lnTo>
                    <a:pt x="140126" y="93593"/>
                  </a:lnTo>
                  <a:lnTo>
                    <a:pt x="139916" y="93659"/>
                  </a:lnTo>
                  <a:lnTo>
                    <a:pt x="139705" y="93712"/>
                  </a:lnTo>
                  <a:lnTo>
                    <a:pt x="139481" y="93765"/>
                  </a:lnTo>
                  <a:lnTo>
                    <a:pt x="139257" y="93804"/>
                  </a:lnTo>
                  <a:lnTo>
                    <a:pt x="139034" y="93830"/>
                  </a:lnTo>
                  <a:lnTo>
                    <a:pt x="138810" y="93857"/>
                  </a:lnTo>
                  <a:lnTo>
                    <a:pt x="138573" y="93870"/>
                  </a:lnTo>
                  <a:lnTo>
                    <a:pt x="132044" y="93870"/>
                  </a:lnTo>
                  <a:lnTo>
                    <a:pt x="131952" y="93593"/>
                  </a:lnTo>
                  <a:lnTo>
                    <a:pt x="131860" y="93330"/>
                  </a:lnTo>
                  <a:lnTo>
                    <a:pt x="131767" y="93067"/>
                  </a:lnTo>
                  <a:lnTo>
                    <a:pt x="131649" y="92804"/>
                  </a:lnTo>
                  <a:lnTo>
                    <a:pt x="131530" y="92554"/>
                  </a:lnTo>
                  <a:lnTo>
                    <a:pt x="131386" y="92303"/>
                  </a:lnTo>
                  <a:lnTo>
                    <a:pt x="131254" y="92066"/>
                  </a:lnTo>
                  <a:lnTo>
                    <a:pt x="131096" y="91830"/>
                  </a:lnTo>
                  <a:lnTo>
                    <a:pt x="130938" y="91606"/>
                  </a:lnTo>
                  <a:lnTo>
                    <a:pt x="130767" y="91382"/>
                  </a:lnTo>
                  <a:lnTo>
                    <a:pt x="130583" y="91158"/>
                  </a:lnTo>
                  <a:lnTo>
                    <a:pt x="130398" y="90961"/>
                  </a:lnTo>
                  <a:lnTo>
                    <a:pt x="130201" y="90763"/>
                  </a:lnTo>
                  <a:lnTo>
                    <a:pt x="130004" y="90566"/>
                  </a:lnTo>
                  <a:lnTo>
                    <a:pt x="129793" y="90382"/>
                  </a:lnTo>
                  <a:lnTo>
                    <a:pt x="129582" y="90210"/>
                  </a:lnTo>
                  <a:lnTo>
                    <a:pt x="129359" y="90039"/>
                  </a:lnTo>
                  <a:lnTo>
                    <a:pt x="129122" y="89881"/>
                  </a:lnTo>
                  <a:lnTo>
                    <a:pt x="128885" y="89737"/>
                  </a:lnTo>
                  <a:lnTo>
                    <a:pt x="128635" y="89592"/>
                  </a:lnTo>
                  <a:lnTo>
                    <a:pt x="128384" y="89473"/>
                  </a:lnTo>
                  <a:lnTo>
                    <a:pt x="128134" y="89355"/>
                  </a:lnTo>
                  <a:lnTo>
                    <a:pt x="127871" y="89236"/>
                  </a:lnTo>
                  <a:lnTo>
                    <a:pt x="127608" y="89144"/>
                  </a:lnTo>
                  <a:lnTo>
                    <a:pt x="127344" y="89052"/>
                  </a:lnTo>
                  <a:lnTo>
                    <a:pt x="127068" y="88973"/>
                  </a:lnTo>
                  <a:lnTo>
                    <a:pt x="126778" y="88907"/>
                  </a:lnTo>
                  <a:lnTo>
                    <a:pt x="126502" y="88855"/>
                  </a:lnTo>
                  <a:lnTo>
                    <a:pt x="126212" y="88815"/>
                  </a:lnTo>
                  <a:lnTo>
                    <a:pt x="125923" y="88776"/>
                  </a:lnTo>
                  <a:lnTo>
                    <a:pt x="125620" y="88762"/>
                  </a:lnTo>
                  <a:lnTo>
                    <a:pt x="124962" y="88762"/>
                  </a:lnTo>
                  <a:lnTo>
                    <a:pt x="124620" y="88789"/>
                  </a:lnTo>
                  <a:lnTo>
                    <a:pt x="124264" y="88841"/>
                  </a:lnTo>
                  <a:lnTo>
                    <a:pt x="123922" y="88894"/>
                  </a:lnTo>
                  <a:lnTo>
                    <a:pt x="123593" y="88973"/>
                  </a:lnTo>
                  <a:lnTo>
                    <a:pt x="123251" y="89065"/>
                  </a:lnTo>
                  <a:lnTo>
                    <a:pt x="122935" y="89184"/>
                  </a:lnTo>
                  <a:lnTo>
                    <a:pt x="122619" y="89302"/>
                  </a:lnTo>
                  <a:lnTo>
                    <a:pt x="122303" y="89447"/>
                  </a:lnTo>
                  <a:lnTo>
                    <a:pt x="122013" y="89605"/>
                  </a:lnTo>
                  <a:lnTo>
                    <a:pt x="121711" y="89763"/>
                  </a:lnTo>
                  <a:lnTo>
                    <a:pt x="121434" y="89947"/>
                  </a:lnTo>
                  <a:lnTo>
                    <a:pt x="121158" y="90145"/>
                  </a:lnTo>
                  <a:lnTo>
                    <a:pt x="120894" y="90355"/>
                  </a:lnTo>
                  <a:lnTo>
                    <a:pt x="120644" y="90566"/>
                  </a:lnTo>
                  <a:lnTo>
                    <a:pt x="120407" y="90803"/>
                  </a:lnTo>
                  <a:lnTo>
                    <a:pt x="120170" y="91040"/>
                  </a:lnTo>
                  <a:lnTo>
                    <a:pt x="119947" y="91290"/>
                  </a:lnTo>
                  <a:lnTo>
                    <a:pt x="119749" y="91553"/>
                  </a:lnTo>
                  <a:lnTo>
                    <a:pt x="119552" y="91830"/>
                  </a:lnTo>
                  <a:lnTo>
                    <a:pt x="119367" y="92106"/>
                  </a:lnTo>
                  <a:lnTo>
                    <a:pt x="119196" y="92409"/>
                  </a:lnTo>
                  <a:lnTo>
                    <a:pt x="119051" y="92698"/>
                  </a:lnTo>
                  <a:lnTo>
                    <a:pt x="118907" y="93014"/>
                  </a:lnTo>
                  <a:lnTo>
                    <a:pt x="118788" y="93330"/>
                  </a:lnTo>
                  <a:lnTo>
                    <a:pt x="118670" y="93646"/>
                  </a:lnTo>
                  <a:lnTo>
                    <a:pt x="118578" y="93988"/>
                  </a:lnTo>
                  <a:lnTo>
                    <a:pt x="118499" y="94317"/>
                  </a:lnTo>
                  <a:lnTo>
                    <a:pt x="118446" y="94660"/>
                  </a:lnTo>
                  <a:lnTo>
                    <a:pt x="118393" y="95015"/>
                  </a:lnTo>
                  <a:lnTo>
                    <a:pt x="118367" y="95357"/>
                  </a:lnTo>
                  <a:lnTo>
                    <a:pt x="118367" y="95726"/>
                  </a:lnTo>
                  <a:lnTo>
                    <a:pt x="118367" y="96081"/>
                  </a:lnTo>
                  <a:lnTo>
                    <a:pt x="118393" y="96437"/>
                  </a:lnTo>
                  <a:lnTo>
                    <a:pt x="118446" y="96779"/>
                  </a:lnTo>
                  <a:lnTo>
                    <a:pt x="118499" y="97121"/>
                  </a:lnTo>
                  <a:lnTo>
                    <a:pt x="118578" y="97464"/>
                  </a:lnTo>
                  <a:lnTo>
                    <a:pt x="118670" y="97793"/>
                  </a:lnTo>
                  <a:lnTo>
                    <a:pt x="118788" y="98109"/>
                  </a:lnTo>
                  <a:lnTo>
                    <a:pt x="118907" y="98424"/>
                  </a:lnTo>
                  <a:lnTo>
                    <a:pt x="119051" y="98740"/>
                  </a:lnTo>
                  <a:lnTo>
                    <a:pt x="119196" y="99043"/>
                  </a:lnTo>
                  <a:lnTo>
                    <a:pt x="119367" y="99333"/>
                  </a:lnTo>
                  <a:lnTo>
                    <a:pt x="119552" y="99609"/>
                  </a:lnTo>
                  <a:lnTo>
                    <a:pt x="119749" y="99886"/>
                  </a:lnTo>
                  <a:lnTo>
                    <a:pt x="119947" y="100149"/>
                  </a:lnTo>
                  <a:lnTo>
                    <a:pt x="120170" y="100399"/>
                  </a:lnTo>
                  <a:lnTo>
                    <a:pt x="120407" y="100649"/>
                  </a:lnTo>
                  <a:lnTo>
                    <a:pt x="120644" y="100873"/>
                  </a:lnTo>
                  <a:lnTo>
                    <a:pt x="120894" y="101097"/>
                  </a:lnTo>
                  <a:lnTo>
                    <a:pt x="121158" y="101294"/>
                  </a:lnTo>
                  <a:lnTo>
                    <a:pt x="121434" y="101492"/>
                  </a:lnTo>
                  <a:lnTo>
                    <a:pt x="121711" y="101676"/>
                  </a:lnTo>
                  <a:lnTo>
                    <a:pt x="122013" y="101847"/>
                  </a:lnTo>
                  <a:lnTo>
                    <a:pt x="122303" y="101992"/>
                  </a:lnTo>
                  <a:lnTo>
                    <a:pt x="122619" y="102137"/>
                  </a:lnTo>
                  <a:lnTo>
                    <a:pt x="122935" y="102255"/>
                  </a:lnTo>
                  <a:lnTo>
                    <a:pt x="123251" y="102374"/>
                  </a:lnTo>
                  <a:lnTo>
                    <a:pt x="123593" y="102466"/>
                  </a:lnTo>
                  <a:lnTo>
                    <a:pt x="123922" y="102545"/>
                  </a:lnTo>
                  <a:lnTo>
                    <a:pt x="124264" y="102610"/>
                  </a:lnTo>
                  <a:lnTo>
                    <a:pt x="124620" y="102650"/>
                  </a:lnTo>
                  <a:lnTo>
                    <a:pt x="124962" y="102676"/>
                  </a:lnTo>
                  <a:lnTo>
                    <a:pt x="125330" y="102689"/>
                  </a:lnTo>
                  <a:lnTo>
                    <a:pt x="125633" y="102676"/>
                  </a:lnTo>
                  <a:lnTo>
                    <a:pt x="125923" y="102663"/>
                  </a:lnTo>
                  <a:lnTo>
                    <a:pt x="126226" y="102624"/>
                  </a:lnTo>
                  <a:lnTo>
                    <a:pt x="126515" y="102584"/>
                  </a:lnTo>
                  <a:lnTo>
                    <a:pt x="126805" y="102531"/>
                  </a:lnTo>
                  <a:lnTo>
                    <a:pt x="127094" y="102453"/>
                  </a:lnTo>
                  <a:lnTo>
                    <a:pt x="127371" y="102374"/>
                  </a:lnTo>
                  <a:lnTo>
                    <a:pt x="127647" y="102281"/>
                  </a:lnTo>
                  <a:lnTo>
                    <a:pt x="127924" y="102189"/>
                  </a:lnTo>
                  <a:lnTo>
                    <a:pt x="128187" y="102071"/>
                  </a:lnTo>
                  <a:lnTo>
                    <a:pt x="128437" y="101952"/>
                  </a:lnTo>
                  <a:lnTo>
                    <a:pt x="128687" y="101821"/>
                  </a:lnTo>
                  <a:lnTo>
                    <a:pt x="128937" y="101676"/>
                  </a:lnTo>
                  <a:lnTo>
                    <a:pt x="129174" y="101518"/>
                  </a:lnTo>
                  <a:lnTo>
                    <a:pt x="129411" y="101360"/>
                  </a:lnTo>
                  <a:lnTo>
                    <a:pt x="129635" y="101189"/>
                  </a:lnTo>
                  <a:lnTo>
                    <a:pt x="129859" y="101005"/>
                  </a:lnTo>
                  <a:lnTo>
                    <a:pt x="130069" y="100807"/>
                  </a:lnTo>
                  <a:lnTo>
                    <a:pt x="130267" y="100610"/>
                  </a:lnTo>
                  <a:lnTo>
                    <a:pt x="130464" y="100412"/>
                  </a:lnTo>
                  <a:lnTo>
                    <a:pt x="130662" y="100202"/>
                  </a:lnTo>
                  <a:lnTo>
                    <a:pt x="130833" y="99978"/>
                  </a:lnTo>
                  <a:lnTo>
                    <a:pt x="131004" y="99754"/>
                  </a:lnTo>
                  <a:lnTo>
                    <a:pt x="131162" y="99517"/>
                  </a:lnTo>
                  <a:lnTo>
                    <a:pt x="131320" y="99267"/>
                  </a:lnTo>
                  <a:lnTo>
                    <a:pt x="131451" y="99017"/>
                  </a:lnTo>
                  <a:lnTo>
                    <a:pt x="131583" y="98767"/>
                  </a:lnTo>
                  <a:lnTo>
                    <a:pt x="131702" y="98503"/>
                  </a:lnTo>
                  <a:lnTo>
                    <a:pt x="131820" y="98240"/>
                  </a:lnTo>
                  <a:lnTo>
                    <a:pt x="131912" y="97977"/>
                  </a:lnTo>
                  <a:lnTo>
                    <a:pt x="132004" y="97700"/>
                  </a:lnTo>
                  <a:lnTo>
                    <a:pt x="132083" y="97411"/>
                  </a:lnTo>
                  <a:lnTo>
                    <a:pt x="138336" y="97411"/>
                  </a:lnTo>
                  <a:lnTo>
                    <a:pt x="138757" y="97398"/>
                  </a:lnTo>
                  <a:lnTo>
                    <a:pt x="139178" y="97371"/>
                  </a:lnTo>
                  <a:lnTo>
                    <a:pt x="139587" y="97332"/>
                  </a:lnTo>
                  <a:lnTo>
                    <a:pt x="139981" y="97266"/>
                  </a:lnTo>
                  <a:lnTo>
                    <a:pt x="140376" y="97187"/>
                  </a:lnTo>
                  <a:lnTo>
                    <a:pt x="140771" y="97095"/>
                  </a:lnTo>
                  <a:lnTo>
                    <a:pt x="141153" y="96990"/>
                  </a:lnTo>
                  <a:lnTo>
                    <a:pt x="141522" y="96858"/>
                  </a:lnTo>
                  <a:lnTo>
                    <a:pt x="141877" y="96726"/>
                  </a:lnTo>
                  <a:lnTo>
                    <a:pt x="142232" y="96568"/>
                  </a:lnTo>
                  <a:lnTo>
                    <a:pt x="142575" y="96397"/>
                  </a:lnTo>
                  <a:lnTo>
                    <a:pt x="142904" y="96213"/>
                  </a:lnTo>
                  <a:lnTo>
                    <a:pt x="143233" y="96029"/>
                  </a:lnTo>
                  <a:lnTo>
                    <a:pt x="143536" y="95818"/>
                  </a:lnTo>
                  <a:lnTo>
                    <a:pt x="143838" y="95594"/>
                  </a:lnTo>
                  <a:lnTo>
                    <a:pt x="144115" y="95371"/>
                  </a:lnTo>
                  <a:lnTo>
                    <a:pt x="144391" y="95120"/>
                  </a:lnTo>
                  <a:lnTo>
                    <a:pt x="144641" y="94870"/>
                  </a:lnTo>
                  <a:lnTo>
                    <a:pt x="144891" y="94607"/>
                  </a:lnTo>
                  <a:lnTo>
                    <a:pt x="145115" y="94331"/>
                  </a:lnTo>
                  <a:lnTo>
                    <a:pt x="145326" y="94054"/>
                  </a:lnTo>
                  <a:lnTo>
                    <a:pt x="145523" y="93765"/>
                  </a:lnTo>
                  <a:lnTo>
                    <a:pt x="145708" y="93462"/>
                  </a:lnTo>
                  <a:lnTo>
                    <a:pt x="145879" y="93146"/>
                  </a:lnTo>
                  <a:lnTo>
                    <a:pt x="146023" y="92830"/>
                  </a:lnTo>
                  <a:lnTo>
                    <a:pt x="146155" y="92514"/>
                  </a:lnTo>
                  <a:lnTo>
                    <a:pt x="146260" y="92172"/>
                  </a:lnTo>
                  <a:lnTo>
                    <a:pt x="146353" y="91843"/>
                  </a:lnTo>
                  <a:lnTo>
                    <a:pt x="146418" y="91500"/>
                  </a:lnTo>
                  <a:lnTo>
                    <a:pt x="146471" y="91145"/>
                  </a:lnTo>
                  <a:lnTo>
                    <a:pt x="146511" y="90790"/>
                  </a:lnTo>
                  <a:lnTo>
                    <a:pt x="146524" y="90434"/>
                  </a:lnTo>
                  <a:lnTo>
                    <a:pt x="146524" y="70794"/>
                  </a:lnTo>
                  <a:lnTo>
                    <a:pt x="176984" y="70794"/>
                  </a:lnTo>
                  <a:lnTo>
                    <a:pt x="177063" y="71071"/>
                  </a:lnTo>
                  <a:lnTo>
                    <a:pt x="177155" y="71334"/>
                  </a:lnTo>
                  <a:lnTo>
                    <a:pt x="177260" y="71610"/>
                  </a:lnTo>
                  <a:lnTo>
                    <a:pt x="177366" y="71874"/>
                  </a:lnTo>
                  <a:lnTo>
                    <a:pt x="177484" y="72124"/>
                  </a:lnTo>
                  <a:lnTo>
                    <a:pt x="177629" y="72374"/>
                  </a:lnTo>
                  <a:lnTo>
                    <a:pt x="177761" y="72624"/>
                  </a:lnTo>
                  <a:lnTo>
                    <a:pt x="177919" y="72861"/>
                  </a:lnTo>
                  <a:lnTo>
                    <a:pt x="178077" y="73085"/>
                  </a:lnTo>
                  <a:lnTo>
                    <a:pt x="178248" y="73322"/>
                  </a:lnTo>
                  <a:lnTo>
                    <a:pt x="178419" y="73532"/>
                  </a:lnTo>
                  <a:lnTo>
                    <a:pt x="178616" y="73743"/>
                  </a:lnTo>
                  <a:lnTo>
                    <a:pt x="178801" y="73940"/>
                  </a:lnTo>
                  <a:lnTo>
                    <a:pt x="179011" y="74138"/>
                  </a:lnTo>
                  <a:lnTo>
                    <a:pt x="179222" y="74322"/>
                  </a:lnTo>
                  <a:lnTo>
                    <a:pt x="179432" y="74506"/>
                  </a:lnTo>
                  <a:lnTo>
                    <a:pt x="179669" y="74677"/>
                  </a:lnTo>
                  <a:lnTo>
                    <a:pt x="179893" y="74835"/>
                  </a:lnTo>
                  <a:lnTo>
                    <a:pt x="180130" y="74980"/>
                  </a:lnTo>
                  <a:lnTo>
                    <a:pt x="180380" y="75125"/>
                  </a:lnTo>
                  <a:lnTo>
                    <a:pt x="180630" y="75257"/>
                  </a:lnTo>
                  <a:lnTo>
                    <a:pt x="180880" y="75375"/>
                  </a:lnTo>
                  <a:lnTo>
                    <a:pt x="181144" y="75494"/>
                  </a:lnTo>
                  <a:lnTo>
                    <a:pt x="181420" y="75586"/>
                  </a:lnTo>
                  <a:lnTo>
                    <a:pt x="181697" y="75678"/>
                  </a:lnTo>
                  <a:lnTo>
                    <a:pt x="181973" y="75757"/>
                  </a:lnTo>
                  <a:lnTo>
                    <a:pt x="182249" y="75823"/>
                  </a:lnTo>
                  <a:lnTo>
                    <a:pt x="182539" y="75875"/>
                  </a:lnTo>
                  <a:lnTo>
                    <a:pt x="182829" y="75928"/>
                  </a:lnTo>
                  <a:lnTo>
                    <a:pt x="183118" y="75954"/>
                  </a:lnTo>
                  <a:lnTo>
                    <a:pt x="183421" y="75981"/>
                  </a:lnTo>
                  <a:lnTo>
                    <a:pt x="183724" y="75981"/>
                  </a:lnTo>
                  <a:lnTo>
                    <a:pt x="184079" y="75968"/>
                  </a:lnTo>
                  <a:lnTo>
                    <a:pt x="184435" y="75941"/>
                  </a:lnTo>
                  <a:lnTo>
                    <a:pt x="184777" y="75902"/>
                  </a:lnTo>
                  <a:lnTo>
                    <a:pt x="185119" y="75836"/>
                  </a:lnTo>
                  <a:lnTo>
                    <a:pt x="185461" y="75757"/>
                  </a:lnTo>
                  <a:lnTo>
                    <a:pt x="185790" y="75665"/>
                  </a:lnTo>
                  <a:lnTo>
                    <a:pt x="186106" y="75559"/>
                  </a:lnTo>
                  <a:lnTo>
                    <a:pt x="186435" y="75428"/>
                  </a:lnTo>
                  <a:lnTo>
                    <a:pt x="186738" y="75296"/>
                  </a:lnTo>
                  <a:lnTo>
                    <a:pt x="187041" y="75138"/>
                  </a:lnTo>
                  <a:lnTo>
                    <a:pt x="187330" y="74967"/>
                  </a:lnTo>
                  <a:lnTo>
                    <a:pt x="187607" y="74796"/>
                  </a:lnTo>
                  <a:lnTo>
                    <a:pt x="187883" y="74599"/>
                  </a:lnTo>
                  <a:lnTo>
                    <a:pt x="188147" y="74388"/>
                  </a:lnTo>
                  <a:lnTo>
                    <a:pt x="188397" y="74164"/>
                  </a:lnTo>
                  <a:lnTo>
                    <a:pt x="188647" y="73940"/>
                  </a:lnTo>
                  <a:lnTo>
                    <a:pt x="188871" y="73703"/>
                  </a:lnTo>
                  <a:lnTo>
                    <a:pt x="189094" y="73440"/>
                  </a:lnTo>
                  <a:lnTo>
                    <a:pt x="189305" y="73177"/>
                  </a:lnTo>
                  <a:lnTo>
                    <a:pt x="189489" y="72914"/>
                  </a:lnTo>
                  <a:lnTo>
                    <a:pt x="189674" y="72624"/>
                  </a:lnTo>
                  <a:lnTo>
                    <a:pt x="189845" y="72334"/>
                  </a:lnTo>
                  <a:lnTo>
                    <a:pt x="190003" y="72032"/>
                  </a:lnTo>
                  <a:lnTo>
                    <a:pt x="190134" y="71729"/>
                  </a:lnTo>
                  <a:lnTo>
                    <a:pt x="190266" y="71413"/>
                  </a:lnTo>
                  <a:lnTo>
                    <a:pt x="190371" y="71084"/>
                  </a:lnTo>
                  <a:lnTo>
                    <a:pt x="190463" y="70755"/>
                  </a:lnTo>
                  <a:lnTo>
                    <a:pt x="190542" y="70413"/>
                  </a:lnTo>
                  <a:lnTo>
                    <a:pt x="190608" y="70070"/>
                  </a:lnTo>
                  <a:lnTo>
                    <a:pt x="190648" y="69728"/>
                  </a:lnTo>
                  <a:lnTo>
                    <a:pt x="190674" y="69373"/>
                  </a:lnTo>
                  <a:lnTo>
                    <a:pt x="190687" y="69017"/>
                  </a:lnTo>
                  <a:lnTo>
                    <a:pt x="190674" y="68662"/>
                  </a:lnTo>
                  <a:lnTo>
                    <a:pt x="190648" y="68306"/>
                  </a:lnTo>
                  <a:lnTo>
                    <a:pt x="190608" y="67964"/>
                  </a:lnTo>
                  <a:lnTo>
                    <a:pt x="190542" y="67622"/>
                  </a:lnTo>
                  <a:lnTo>
                    <a:pt x="190463" y="67280"/>
                  </a:lnTo>
                  <a:lnTo>
                    <a:pt x="190371" y="66951"/>
                  </a:lnTo>
                  <a:lnTo>
                    <a:pt x="190266" y="66621"/>
                  </a:lnTo>
                  <a:lnTo>
                    <a:pt x="190134" y="66305"/>
                  </a:lnTo>
                  <a:lnTo>
                    <a:pt x="190003" y="66003"/>
                  </a:lnTo>
                  <a:lnTo>
                    <a:pt x="189845" y="65700"/>
                  </a:lnTo>
                  <a:lnTo>
                    <a:pt x="189674" y="65410"/>
                  </a:lnTo>
                  <a:lnTo>
                    <a:pt x="189489" y="65121"/>
                  </a:lnTo>
                  <a:lnTo>
                    <a:pt x="189305" y="64858"/>
                  </a:lnTo>
                  <a:lnTo>
                    <a:pt x="189094" y="64594"/>
                  </a:lnTo>
                  <a:lnTo>
                    <a:pt x="188871" y="64331"/>
                  </a:lnTo>
                  <a:lnTo>
                    <a:pt x="188647" y="64094"/>
                  </a:lnTo>
                  <a:lnTo>
                    <a:pt x="188397" y="63870"/>
                  </a:lnTo>
                  <a:lnTo>
                    <a:pt x="188147" y="63646"/>
                  </a:lnTo>
                  <a:lnTo>
                    <a:pt x="187883" y="63436"/>
                  </a:lnTo>
                  <a:lnTo>
                    <a:pt x="187607" y="63238"/>
                  </a:lnTo>
                  <a:lnTo>
                    <a:pt x="187330" y="63067"/>
                  </a:lnTo>
                  <a:lnTo>
                    <a:pt x="187041" y="62896"/>
                  </a:lnTo>
                  <a:lnTo>
                    <a:pt x="186738" y="62738"/>
                  </a:lnTo>
                  <a:lnTo>
                    <a:pt x="186435" y="62607"/>
                  </a:lnTo>
                  <a:lnTo>
                    <a:pt x="186106" y="62475"/>
                  </a:lnTo>
                  <a:lnTo>
                    <a:pt x="185790" y="62370"/>
                  </a:lnTo>
                  <a:lnTo>
                    <a:pt x="185461" y="62277"/>
                  </a:lnTo>
                  <a:lnTo>
                    <a:pt x="185119" y="62198"/>
                  </a:lnTo>
                  <a:lnTo>
                    <a:pt x="184777" y="62133"/>
                  </a:lnTo>
                  <a:lnTo>
                    <a:pt x="184435" y="62093"/>
                  </a:lnTo>
                  <a:lnTo>
                    <a:pt x="184079" y="62067"/>
                  </a:lnTo>
                  <a:lnTo>
                    <a:pt x="183724" y="62054"/>
                  </a:lnTo>
                  <a:lnTo>
                    <a:pt x="183421" y="62054"/>
                  </a:lnTo>
                  <a:lnTo>
                    <a:pt x="183118" y="62080"/>
                  </a:lnTo>
                  <a:lnTo>
                    <a:pt x="182829" y="62106"/>
                  </a:lnTo>
                  <a:lnTo>
                    <a:pt x="182539" y="62159"/>
                  </a:lnTo>
                  <a:lnTo>
                    <a:pt x="182249" y="62212"/>
                  </a:lnTo>
                  <a:lnTo>
                    <a:pt x="181973" y="62277"/>
                  </a:lnTo>
                  <a:lnTo>
                    <a:pt x="181697" y="62356"/>
                  </a:lnTo>
                  <a:lnTo>
                    <a:pt x="181420" y="62449"/>
                  </a:lnTo>
                  <a:lnTo>
                    <a:pt x="181144" y="62541"/>
                  </a:lnTo>
                  <a:lnTo>
                    <a:pt x="180880" y="62659"/>
                  </a:lnTo>
                  <a:lnTo>
                    <a:pt x="180630" y="62778"/>
                  </a:lnTo>
                  <a:lnTo>
                    <a:pt x="180380" y="62909"/>
                  </a:lnTo>
                  <a:lnTo>
                    <a:pt x="180130" y="63054"/>
                  </a:lnTo>
                  <a:lnTo>
                    <a:pt x="179893" y="63199"/>
                  </a:lnTo>
                  <a:lnTo>
                    <a:pt x="179669" y="63357"/>
                  </a:lnTo>
                  <a:lnTo>
                    <a:pt x="179432" y="63528"/>
                  </a:lnTo>
                  <a:lnTo>
                    <a:pt x="179222" y="63712"/>
                  </a:lnTo>
                  <a:lnTo>
                    <a:pt x="179011" y="63897"/>
                  </a:lnTo>
                  <a:lnTo>
                    <a:pt x="178801" y="64094"/>
                  </a:lnTo>
                  <a:lnTo>
                    <a:pt x="178616" y="64291"/>
                  </a:lnTo>
                  <a:lnTo>
                    <a:pt x="178419" y="64502"/>
                  </a:lnTo>
                  <a:lnTo>
                    <a:pt x="178248" y="64713"/>
                  </a:lnTo>
                  <a:lnTo>
                    <a:pt x="178077" y="64950"/>
                  </a:lnTo>
                  <a:lnTo>
                    <a:pt x="177919" y="65173"/>
                  </a:lnTo>
                  <a:lnTo>
                    <a:pt x="177761" y="65410"/>
                  </a:lnTo>
                  <a:lnTo>
                    <a:pt x="177629" y="65660"/>
                  </a:lnTo>
                  <a:lnTo>
                    <a:pt x="177484" y="65911"/>
                  </a:lnTo>
                  <a:lnTo>
                    <a:pt x="177366" y="66161"/>
                  </a:lnTo>
                  <a:lnTo>
                    <a:pt x="177260" y="66424"/>
                  </a:lnTo>
                  <a:lnTo>
                    <a:pt x="177155" y="66700"/>
                  </a:lnTo>
                  <a:lnTo>
                    <a:pt x="177063" y="66964"/>
                  </a:lnTo>
                  <a:lnTo>
                    <a:pt x="176984" y="67240"/>
                  </a:lnTo>
                  <a:lnTo>
                    <a:pt x="133689" y="67240"/>
                  </a:lnTo>
                  <a:lnTo>
                    <a:pt x="133518" y="67227"/>
                  </a:lnTo>
                  <a:lnTo>
                    <a:pt x="133347" y="67187"/>
                  </a:lnTo>
                  <a:lnTo>
                    <a:pt x="133189" y="67148"/>
                  </a:lnTo>
                  <a:lnTo>
                    <a:pt x="133018" y="67095"/>
                  </a:lnTo>
                  <a:lnTo>
                    <a:pt x="132860" y="67029"/>
                  </a:lnTo>
                  <a:lnTo>
                    <a:pt x="132702" y="66964"/>
                  </a:lnTo>
                  <a:lnTo>
                    <a:pt x="132544" y="66872"/>
                  </a:lnTo>
                  <a:lnTo>
                    <a:pt x="132399" y="66779"/>
                  </a:lnTo>
                  <a:lnTo>
                    <a:pt x="132241" y="66674"/>
                  </a:lnTo>
                  <a:lnTo>
                    <a:pt x="132097" y="66569"/>
                  </a:lnTo>
                  <a:lnTo>
                    <a:pt x="131965" y="66437"/>
                  </a:lnTo>
                  <a:lnTo>
                    <a:pt x="131833" y="66305"/>
                  </a:lnTo>
                  <a:lnTo>
                    <a:pt x="131702" y="66174"/>
                  </a:lnTo>
                  <a:lnTo>
                    <a:pt x="131570" y="66029"/>
                  </a:lnTo>
                  <a:lnTo>
                    <a:pt x="131451" y="65871"/>
                  </a:lnTo>
                  <a:lnTo>
                    <a:pt x="131333" y="65713"/>
                  </a:lnTo>
                  <a:lnTo>
                    <a:pt x="131228" y="65542"/>
                  </a:lnTo>
                  <a:lnTo>
                    <a:pt x="131122" y="65358"/>
                  </a:lnTo>
                  <a:lnTo>
                    <a:pt x="131030" y="65187"/>
                  </a:lnTo>
                  <a:lnTo>
                    <a:pt x="130938" y="64989"/>
                  </a:lnTo>
                  <a:lnTo>
                    <a:pt x="130859" y="64805"/>
                  </a:lnTo>
                  <a:lnTo>
                    <a:pt x="130780" y="64594"/>
                  </a:lnTo>
                  <a:lnTo>
                    <a:pt x="130701" y="64397"/>
                  </a:lnTo>
                  <a:lnTo>
                    <a:pt x="130649" y="64186"/>
                  </a:lnTo>
                  <a:lnTo>
                    <a:pt x="130596" y="63976"/>
                  </a:lnTo>
                  <a:lnTo>
                    <a:pt x="130543" y="63752"/>
                  </a:lnTo>
                  <a:lnTo>
                    <a:pt x="130504" y="63528"/>
                  </a:lnTo>
                  <a:lnTo>
                    <a:pt x="130477" y="63304"/>
                  </a:lnTo>
                  <a:lnTo>
                    <a:pt x="130451" y="63080"/>
                  </a:lnTo>
                  <a:lnTo>
                    <a:pt x="130438" y="62843"/>
                  </a:lnTo>
                  <a:lnTo>
                    <a:pt x="130438" y="62607"/>
                  </a:lnTo>
                  <a:lnTo>
                    <a:pt x="130438" y="37148"/>
                  </a:lnTo>
                  <a:lnTo>
                    <a:pt x="150249" y="37148"/>
                  </a:lnTo>
                  <a:lnTo>
                    <a:pt x="150420" y="37175"/>
                  </a:lnTo>
                  <a:lnTo>
                    <a:pt x="150591" y="37201"/>
                  </a:lnTo>
                  <a:lnTo>
                    <a:pt x="150762" y="37240"/>
                  </a:lnTo>
                  <a:lnTo>
                    <a:pt x="150920" y="37293"/>
                  </a:lnTo>
                  <a:lnTo>
                    <a:pt x="151091" y="37359"/>
                  </a:lnTo>
                  <a:lnTo>
                    <a:pt x="151249" y="37438"/>
                  </a:lnTo>
                  <a:lnTo>
                    <a:pt x="151394" y="37517"/>
                  </a:lnTo>
                  <a:lnTo>
                    <a:pt x="151552" y="37609"/>
                  </a:lnTo>
                  <a:lnTo>
                    <a:pt x="151697" y="37714"/>
                  </a:lnTo>
                  <a:lnTo>
                    <a:pt x="151842" y="37833"/>
                  </a:lnTo>
                  <a:lnTo>
                    <a:pt x="151987" y="37951"/>
                  </a:lnTo>
                  <a:lnTo>
                    <a:pt x="152118" y="38083"/>
                  </a:lnTo>
                  <a:lnTo>
                    <a:pt x="152250" y="38215"/>
                  </a:lnTo>
                  <a:lnTo>
                    <a:pt x="152368" y="38373"/>
                  </a:lnTo>
                  <a:lnTo>
                    <a:pt x="152500" y="38517"/>
                  </a:lnTo>
                  <a:lnTo>
                    <a:pt x="152605" y="38688"/>
                  </a:lnTo>
                  <a:lnTo>
                    <a:pt x="152711" y="38846"/>
                  </a:lnTo>
                  <a:lnTo>
                    <a:pt x="152816" y="39031"/>
                  </a:lnTo>
                  <a:lnTo>
                    <a:pt x="152921" y="39215"/>
                  </a:lnTo>
                  <a:lnTo>
                    <a:pt x="153013" y="39399"/>
                  </a:lnTo>
                  <a:lnTo>
                    <a:pt x="153092" y="39597"/>
                  </a:lnTo>
                  <a:lnTo>
                    <a:pt x="153171" y="39794"/>
                  </a:lnTo>
                  <a:lnTo>
                    <a:pt x="153237" y="39992"/>
                  </a:lnTo>
                  <a:lnTo>
                    <a:pt x="153303" y="40202"/>
                  </a:lnTo>
                  <a:lnTo>
                    <a:pt x="153356" y="40426"/>
                  </a:lnTo>
                  <a:lnTo>
                    <a:pt x="153408" y="40637"/>
                  </a:lnTo>
                  <a:lnTo>
                    <a:pt x="153448" y="40860"/>
                  </a:lnTo>
                  <a:lnTo>
                    <a:pt x="153474" y="41084"/>
                  </a:lnTo>
                  <a:lnTo>
                    <a:pt x="153500" y="41308"/>
                  </a:lnTo>
                  <a:lnTo>
                    <a:pt x="153513" y="41545"/>
                  </a:lnTo>
                  <a:lnTo>
                    <a:pt x="153513" y="41782"/>
                  </a:lnTo>
                  <a:lnTo>
                    <a:pt x="153513" y="44888"/>
                  </a:lnTo>
                  <a:lnTo>
                    <a:pt x="153211" y="44954"/>
                  </a:lnTo>
                  <a:lnTo>
                    <a:pt x="152921" y="45033"/>
                  </a:lnTo>
                  <a:lnTo>
                    <a:pt x="152632" y="45125"/>
                  </a:lnTo>
                  <a:lnTo>
                    <a:pt x="152355" y="45218"/>
                  </a:lnTo>
                  <a:lnTo>
                    <a:pt x="152079" y="45336"/>
                  </a:lnTo>
                  <a:lnTo>
                    <a:pt x="151815" y="45468"/>
                  </a:lnTo>
                  <a:lnTo>
                    <a:pt x="151552" y="45599"/>
                  </a:lnTo>
                  <a:lnTo>
                    <a:pt x="151289" y="45744"/>
                  </a:lnTo>
                  <a:lnTo>
                    <a:pt x="151039" y="45902"/>
                  </a:lnTo>
                  <a:lnTo>
                    <a:pt x="150802" y="46073"/>
                  </a:lnTo>
                  <a:lnTo>
                    <a:pt x="150565" y="46244"/>
                  </a:lnTo>
                  <a:lnTo>
                    <a:pt x="150341" y="46442"/>
                  </a:lnTo>
                  <a:lnTo>
                    <a:pt x="150117" y="46639"/>
                  </a:lnTo>
                  <a:lnTo>
                    <a:pt x="149907" y="46837"/>
                  </a:lnTo>
                  <a:lnTo>
                    <a:pt x="149709" y="47047"/>
                  </a:lnTo>
                  <a:lnTo>
                    <a:pt x="149525" y="47271"/>
                  </a:lnTo>
                  <a:lnTo>
                    <a:pt x="149341" y="47508"/>
                  </a:lnTo>
                  <a:lnTo>
                    <a:pt x="149156" y="47745"/>
                  </a:lnTo>
                  <a:lnTo>
                    <a:pt x="148998" y="47982"/>
                  </a:lnTo>
                  <a:lnTo>
                    <a:pt x="148840" y="48245"/>
                  </a:lnTo>
                  <a:lnTo>
                    <a:pt x="148709" y="48495"/>
                  </a:lnTo>
                  <a:lnTo>
                    <a:pt x="148577" y="48759"/>
                  </a:lnTo>
                  <a:lnTo>
                    <a:pt x="148446" y="49035"/>
                  </a:lnTo>
                  <a:lnTo>
                    <a:pt x="148340" y="49311"/>
                  </a:lnTo>
                  <a:lnTo>
                    <a:pt x="148248" y="49601"/>
                  </a:lnTo>
                  <a:lnTo>
                    <a:pt x="148156" y="49891"/>
                  </a:lnTo>
                  <a:lnTo>
                    <a:pt x="148090" y="50180"/>
                  </a:lnTo>
                  <a:lnTo>
                    <a:pt x="148024" y="50483"/>
                  </a:lnTo>
                  <a:lnTo>
                    <a:pt x="147972" y="50786"/>
                  </a:lnTo>
                  <a:lnTo>
                    <a:pt x="147945" y="51088"/>
                  </a:lnTo>
                  <a:lnTo>
                    <a:pt x="147919" y="51404"/>
                  </a:lnTo>
                  <a:lnTo>
                    <a:pt x="147919" y="51720"/>
                  </a:lnTo>
                  <a:lnTo>
                    <a:pt x="147919" y="52076"/>
                  </a:lnTo>
                  <a:lnTo>
                    <a:pt x="147945" y="52431"/>
                  </a:lnTo>
                  <a:lnTo>
                    <a:pt x="147998" y="52773"/>
                  </a:lnTo>
                  <a:lnTo>
                    <a:pt x="148064" y="53116"/>
                  </a:lnTo>
                  <a:lnTo>
                    <a:pt x="148130" y="53458"/>
                  </a:lnTo>
                  <a:lnTo>
                    <a:pt x="148235" y="53787"/>
                  </a:lnTo>
                  <a:lnTo>
                    <a:pt x="148340" y="54103"/>
                  </a:lnTo>
                  <a:lnTo>
                    <a:pt x="148459" y="54419"/>
                  </a:lnTo>
                  <a:lnTo>
                    <a:pt x="148604" y="54735"/>
                  </a:lnTo>
                  <a:lnTo>
                    <a:pt x="148761" y="55038"/>
                  </a:lnTo>
                  <a:lnTo>
                    <a:pt x="148919" y="55327"/>
                  </a:lnTo>
                  <a:lnTo>
                    <a:pt x="149104" y="55604"/>
                  </a:lnTo>
                  <a:lnTo>
                    <a:pt x="149301" y="55880"/>
                  </a:lnTo>
                  <a:lnTo>
                    <a:pt x="149512" y="56143"/>
                  </a:lnTo>
                  <a:lnTo>
                    <a:pt x="149722" y="56393"/>
                  </a:lnTo>
                  <a:lnTo>
                    <a:pt x="149959" y="56630"/>
                  </a:lnTo>
                  <a:lnTo>
                    <a:pt x="150196" y="56867"/>
                  </a:lnTo>
                  <a:lnTo>
                    <a:pt x="150446" y="57091"/>
                  </a:lnTo>
                  <a:lnTo>
                    <a:pt x="150710" y="57288"/>
                  </a:lnTo>
                  <a:lnTo>
                    <a:pt x="150986" y="57486"/>
                  </a:lnTo>
                  <a:lnTo>
                    <a:pt x="151276" y="57670"/>
                  </a:lnTo>
                  <a:lnTo>
                    <a:pt x="151565" y="57841"/>
                  </a:lnTo>
                  <a:lnTo>
                    <a:pt x="151868" y="57986"/>
                  </a:lnTo>
                  <a:lnTo>
                    <a:pt x="152171" y="58131"/>
                  </a:lnTo>
                  <a:lnTo>
                    <a:pt x="152487" y="58249"/>
                  </a:lnTo>
                  <a:lnTo>
                    <a:pt x="152816" y="58368"/>
                  </a:lnTo>
                  <a:lnTo>
                    <a:pt x="153145" y="58460"/>
                  </a:lnTo>
                  <a:lnTo>
                    <a:pt x="153474" y="58539"/>
                  </a:lnTo>
                  <a:lnTo>
                    <a:pt x="153816" y="58592"/>
                  </a:lnTo>
                  <a:lnTo>
                    <a:pt x="154172" y="58644"/>
                  </a:lnTo>
                  <a:lnTo>
                    <a:pt x="154527" y="58671"/>
                  </a:lnTo>
                  <a:lnTo>
                    <a:pt x="154882" y="58684"/>
                  </a:lnTo>
                  <a:lnTo>
                    <a:pt x="155238" y="58671"/>
                  </a:lnTo>
                  <a:lnTo>
                    <a:pt x="155593" y="58644"/>
                  </a:lnTo>
                  <a:lnTo>
                    <a:pt x="155936" y="58592"/>
                  </a:lnTo>
                  <a:lnTo>
                    <a:pt x="156278" y="58539"/>
                  </a:lnTo>
                  <a:lnTo>
                    <a:pt x="156620" y="58460"/>
                  </a:lnTo>
                  <a:lnTo>
                    <a:pt x="156949" y="58368"/>
                  </a:lnTo>
                  <a:lnTo>
                    <a:pt x="157278" y="58249"/>
                  </a:lnTo>
                  <a:lnTo>
                    <a:pt x="157594" y="58131"/>
                  </a:lnTo>
                  <a:lnTo>
                    <a:pt x="157897" y="57986"/>
                  </a:lnTo>
                  <a:lnTo>
                    <a:pt x="158200" y="57841"/>
                  </a:lnTo>
                  <a:lnTo>
                    <a:pt x="158489" y="57670"/>
                  </a:lnTo>
                  <a:lnTo>
                    <a:pt x="158766" y="57486"/>
                  </a:lnTo>
                  <a:lnTo>
                    <a:pt x="159042" y="57288"/>
                  </a:lnTo>
                  <a:lnTo>
                    <a:pt x="159305" y="57091"/>
                  </a:lnTo>
                  <a:lnTo>
                    <a:pt x="159556" y="56867"/>
                  </a:lnTo>
                  <a:lnTo>
                    <a:pt x="159806" y="56630"/>
                  </a:lnTo>
                  <a:lnTo>
                    <a:pt x="160029" y="56393"/>
                  </a:lnTo>
                  <a:lnTo>
                    <a:pt x="160253" y="56143"/>
                  </a:lnTo>
                  <a:lnTo>
                    <a:pt x="160464" y="55880"/>
                  </a:lnTo>
                  <a:lnTo>
                    <a:pt x="160648" y="55604"/>
                  </a:lnTo>
                  <a:lnTo>
                    <a:pt x="160832" y="55327"/>
                  </a:lnTo>
                  <a:lnTo>
                    <a:pt x="161004" y="55038"/>
                  </a:lnTo>
                  <a:lnTo>
                    <a:pt x="161161" y="54735"/>
                  </a:lnTo>
                  <a:lnTo>
                    <a:pt x="161293" y="54419"/>
                  </a:lnTo>
                  <a:lnTo>
                    <a:pt x="161425" y="54103"/>
                  </a:lnTo>
                  <a:lnTo>
                    <a:pt x="161530" y="53787"/>
                  </a:lnTo>
                  <a:lnTo>
                    <a:pt x="161622" y="53458"/>
                  </a:lnTo>
                  <a:lnTo>
                    <a:pt x="161701" y="53116"/>
                  </a:lnTo>
                  <a:lnTo>
                    <a:pt x="161767" y="52773"/>
                  </a:lnTo>
                  <a:lnTo>
                    <a:pt x="161806" y="52431"/>
                  </a:lnTo>
                  <a:lnTo>
                    <a:pt x="161833" y="52076"/>
                  </a:lnTo>
                  <a:lnTo>
                    <a:pt x="161846" y="51720"/>
                  </a:lnTo>
                  <a:lnTo>
                    <a:pt x="161833" y="51431"/>
                  </a:lnTo>
                  <a:lnTo>
                    <a:pt x="161820" y="51141"/>
                  </a:lnTo>
                  <a:lnTo>
                    <a:pt x="161793" y="50865"/>
                  </a:lnTo>
                  <a:lnTo>
                    <a:pt x="161754" y="50588"/>
                  </a:lnTo>
                  <a:lnTo>
                    <a:pt x="161701" y="50312"/>
                  </a:lnTo>
                  <a:lnTo>
                    <a:pt x="161635" y="50035"/>
                  </a:lnTo>
                  <a:lnTo>
                    <a:pt x="161570" y="49772"/>
                  </a:lnTo>
                  <a:lnTo>
                    <a:pt x="161491" y="49509"/>
                  </a:lnTo>
                  <a:lnTo>
                    <a:pt x="161398" y="49259"/>
                  </a:lnTo>
                  <a:lnTo>
                    <a:pt x="161293" y="48995"/>
                  </a:lnTo>
                  <a:lnTo>
                    <a:pt x="161188" y="48759"/>
                  </a:lnTo>
                  <a:lnTo>
                    <a:pt x="161056" y="48508"/>
                  </a:lnTo>
                  <a:lnTo>
                    <a:pt x="160938" y="48271"/>
                  </a:lnTo>
                  <a:lnTo>
                    <a:pt x="160793" y="48035"/>
                  </a:lnTo>
                  <a:lnTo>
                    <a:pt x="160648" y="47811"/>
                  </a:lnTo>
                  <a:lnTo>
                    <a:pt x="160490" y="47600"/>
                  </a:lnTo>
                  <a:lnTo>
                    <a:pt x="160332" y="47376"/>
                  </a:lnTo>
                  <a:lnTo>
                    <a:pt x="160161" y="47179"/>
                  </a:lnTo>
                  <a:lnTo>
                    <a:pt x="159977" y="46981"/>
                  </a:lnTo>
                  <a:lnTo>
                    <a:pt x="159792" y="46784"/>
                  </a:lnTo>
                  <a:lnTo>
                    <a:pt x="159595" y="46600"/>
                  </a:lnTo>
                  <a:lnTo>
                    <a:pt x="159398" y="46415"/>
                  </a:lnTo>
                  <a:lnTo>
                    <a:pt x="159187" y="46244"/>
                  </a:lnTo>
                  <a:lnTo>
                    <a:pt x="158976" y="46086"/>
                  </a:lnTo>
                  <a:lnTo>
                    <a:pt x="158753" y="45928"/>
                  </a:lnTo>
                  <a:lnTo>
                    <a:pt x="158529" y="45784"/>
                  </a:lnTo>
                  <a:lnTo>
                    <a:pt x="158292" y="45652"/>
                  </a:lnTo>
                  <a:lnTo>
                    <a:pt x="158055" y="45520"/>
                  </a:lnTo>
                  <a:lnTo>
                    <a:pt x="157818" y="45402"/>
                  </a:lnTo>
                  <a:lnTo>
                    <a:pt x="157568" y="45297"/>
                  </a:lnTo>
                  <a:lnTo>
                    <a:pt x="157318" y="45191"/>
                  </a:lnTo>
                  <a:lnTo>
                    <a:pt x="157054" y="45099"/>
                  </a:lnTo>
                  <a:lnTo>
                    <a:pt x="157054" y="41782"/>
                  </a:lnTo>
                  <a:lnTo>
                    <a:pt x="157041" y="41361"/>
                  </a:lnTo>
                  <a:lnTo>
                    <a:pt x="157015" y="40939"/>
                  </a:lnTo>
                  <a:lnTo>
                    <a:pt x="156975" y="40531"/>
                  </a:lnTo>
                  <a:lnTo>
                    <a:pt x="156910" y="40136"/>
                  </a:lnTo>
                  <a:lnTo>
                    <a:pt x="156831" y="39742"/>
                  </a:lnTo>
                  <a:lnTo>
                    <a:pt x="156739" y="39347"/>
                  </a:lnTo>
                  <a:lnTo>
                    <a:pt x="156633" y="38965"/>
                  </a:lnTo>
                  <a:lnTo>
                    <a:pt x="156502" y="38596"/>
                  </a:lnTo>
                  <a:lnTo>
                    <a:pt x="156370" y="38241"/>
                  </a:lnTo>
                  <a:lnTo>
                    <a:pt x="156212" y="37885"/>
                  </a:lnTo>
                  <a:lnTo>
                    <a:pt x="156041" y="37543"/>
                  </a:lnTo>
                  <a:lnTo>
                    <a:pt x="155857" y="37214"/>
                  </a:lnTo>
                  <a:lnTo>
                    <a:pt x="155672" y="36885"/>
                  </a:lnTo>
                  <a:lnTo>
                    <a:pt x="155462" y="36582"/>
                  </a:lnTo>
                  <a:lnTo>
                    <a:pt x="155238" y="36280"/>
                  </a:lnTo>
                  <a:lnTo>
                    <a:pt x="155014" y="36003"/>
                  </a:lnTo>
                  <a:lnTo>
                    <a:pt x="154764" y="35727"/>
                  </a:lnTo>
                  <a:lnTo>
                    <a:pt x="154514" y="35477"/>
                  </a:lnTo>
                  <a:lnTo>
                    <a:pt x="154251" y="35226"/>
                  </a:lnTo>
                  <a:lnTo>
                    <a:pt x="153974" y="35003"/>
                  </a:lnTo>
                  <a:lnTo>
                    <a:pt x="153698" y="34792"/>
                  </a:lnTo>
                  <a:lnTo>
                    <a:pt x="153408" y="34595"/>
                  </a:lnTo>
                  <a:lnTo>
                    <a:pt x="153105" y="34410"/>
                  </a:lnTo>
                  <a:lnTo>
                    <a:pt x="152790" y="34239"/>
                  </a:lnTo>
                  <a:lnTo>
                    <a:pt x="152474" y="34094"/>
                  </a:lnTo>
                  <a:lnTo>
                    <a:pt x="152158" y="33976"/>
                  </a:lnTo>
                  <a:lnTo>
                    <a:pt x="151815" y="33857"/>
                  </a:lnTo>
                  <a:lnTo>
                    <a:pt x="151486" y="33765"/>
                  </a:lnTo>
                  <a:lnTo>
                    <a:pt x="151144" y="33699"/>
                  </a:lnTo>
                  <a:lnTo>
                    <a:pt x="150789" y="33647"/>
                  </a:lnTo>
                  <a:lnTo>
                    <a:pt x="150433" y="33607"/>
                  </a:lnTo>
                  <a:lnTo>
                    <a:pt x="130438" y="33607"/>
                  </a:lnTo>
                  <a:lnTo>
                    <a:pt x="130438" y="10808"/>
                  </a:lnTo>
                  <a:lnTo>
                    <a:pt x="157107" y="10808"/>
                  </a:lnTo>
                  <a:lnTo>
                    <a:pt x="157186" y="11085"/>
                  </a:lnTo>
                  <a:lnTo>
                    <a:pt x="157278" y="11361"/>
                  </a:lnTo>
                  <a:lnTo>
                    <a:pt x="157384" y="11624"/>
                  </a:lnTo>
                  <a:lnTo>
                    <a:pt x="157489" y="11888"/>
                  </a:lnTo>
                  <a:lnTo>
                    <a:pt x="157621" y="12138"/>
                  </a:lnTo>
                  <a:lnTo>
                    <a:pt x="157752" y="12388"/>
                  </a:lnTo>
                  <a:lnTo>
                    <a:pt x="157884" y="12638"/>
                  </a:lnTo>
                  <a:lnTo>
                    <a:pt x="158042" y="12875"/>
                  </a:lnTo>
                  <a:lnTo>
                    <a:pt x="158200" y="13112"/>
                  </a:lnTo>
                  <a:lnTo>
                    <a:pt x="158371" y="13336"/>
                  </a:lnTo>
                  <a:lnTo>
                    <a:pt x="158542" y="13546"/>
                  </a:lnTo>
                  <a:lnTo>
                    <a:pt x="158739" y="13757"/>
                  </a:lnTo>
                  <a:lnTo>
                    <a:pt x="158924" y="13967"/>
                  </a:lnTo>
                  <a:lnTo>
                    <a:pt x="159134" y="14152"/>
                  </a:lnTo>
                  <a:lnTo>
                    <a:pt x="159345" y="14336"/>
                  </a:lnTo>
                  <a:lnTo>
                    <a:pt x="159556" y="14520"/>
                  </a:lnTo>
                  <a:lnTo>
                    <a:pt x="159792" y="14691"/>
                  </a:lnTo>
                  <a:lnTo>
                    <a:pt x="160016" y="14849"/>
                  </a:lnTo>
                  <a:lnTo>
                    <a:pt x="160253" y="14994"/>
                  </a:lnTo>
                  <a:lnTo>
                    <a:pt x="160503" y="15139"/>
                  </a:lnTo>
                  <a:lnTo>
                    <a:pt x="160753" y="15271"/>
                  </a:lnTo>
                  <a:lnTo>
                    <a:pt x="161017" y="15389"/>
                  </a:lnTo>
                  <a:lnTo>
                    <a:pt x="161267" y="15507"/>
                  </a:lnTo>
                  <a:lnTo>
                    <a:pt x="161543" y="15600"/>
                  </a:lnTo>
                  <a:lnTo>
                    <a:pt x="161820" y="15692"/>
                  </a:lnTo>
                  <a:lnTo>
                    <a:pt x="162096" y="15771"/>
                  </a:lnTo>
                  <a:lnTo>
                    <a:pt x="162373" y="15837"/>
                  </a:lnTo>
                  <a:lnTo>
                    <a:pt x="162662" y="15902"/>
                  </a:lnTo>
                  <a:lnTo>
                    <a:pt x="162952" y="15942"/>
                  </a:lnTo>
                  <a:lnTo>
                    <a:pt x="163241" y="15968"/>
                  </a:lnTo>
                  <a:lnTo>
                    <a:pt x="163544" y="15995"/>
                  </a:lnTo>
                  <a:lnTo>
                    <a:pt x="163847" y="15995"/>
                  </a:lnTo>
                  <a:lnTo>
                    <a:pt x="164202" y="15981"/>
                  </a:lnTo>
                  <a:lnTo>
                    <a:pt x="164558" y="15955"/>
                  </a:lnTo>
                  <a:lnTo>
                    <a:pt x="164900" y="15916"/>
                  </a:lnTo>
                  <a:lnTo>
                    <a:pt x="165242" y="15850"/>
                  </a:lnTo>
                  <a:lnTo>
                    <a:pt x="165584" y="15771"/>
                  </a:lnTo>
                  <a:lnTo>
                    <a:pt x="165913" y="15679"/>
                  </a:lnTo>
                  <a:lnTo>
                    <a:pt x="166243" y="15573"/>
                  </a:lnTo>
                  <a:lnTo>
                    <a:pt x="166559" y="15455"/>
                  </a:lnTo>
                  <a:lnTo>
                    <a:pt x="166861" y="15310"/>
                  </a:lnTo>
                  <a:lnTo>
                    <a:pt x="167164" y="15152"/>
                  </a:lnTo>
                  <a:lnTo>
                    <a:pt x="167454" y="14981"/>
                  </a:lnTo>
                  <a:lnTo>
                    <a:pt x="167730" y="14810"/>
                  </a:lnTo>
                  <a:lnTo>
                    <a:pt x="168006" y="14612"/>
                  </a:lnTo>
                  <a:lnTo>
                    <a:pt x="168270" y="14402"/>
                  </a:lnTo>
                  <a:lnTo>
                    <a:pt x="168520" y="14191"/>
                  </a:lnTo>
                  <a:lnTo>
                    <a:pt x="168770" y="13954"/>
                  </a:lnTo>
                  <a:lnTo>
                    <a:pt x="168994" y="13717"/>
                  </a:lnTo>
                  <a:lnTo>
                    <a:pt x="169218" y="13454"/>
                  </a:lnTo>
                  <a:lnTo>
                    <a:pt x="169428" y="13191"/>
                  </a:lnTo>
                  <a:lnTo>
                    <a:pt x="169612" y="12927"/>
                  </a:lnTo>
                  <a:lnTo>
                    <a:pt x="169797" y="12638"/>
                  </a:lnTo>
                  <a:lnTo>
                    <a:pt x="169968" y="12348"/>
                  </a:lnTo>
                  <a:lnTo>
                    <a:pt x="170126" y="12045"/>
                  </a:lnTo>
                  <a:lnTo>
                    <a:pt x="170257" y="11743"/>
                  </a:lnTo>
                  <a:lnTo>
                    <a:pt x="170389" y="11427"/>
                  </a:lnTo>
                  <a:lnTo>
                    <a:pt x="170494" y="11098"/>
                  </a:lnTo>
                  <a:lnTo>
                    <a:pt x="170587" y="10769"/>
                  </a:lnTo>
                  <a:lnTo>
                    <a:pt x="170666" y="10440"/>
                  </a:lnTo>
                  <a:lnTo>
                    <a:pt x="170731" y="10097"/>
                  </a:lnTo>
                  <a:lnTo>
                    <a:pt x="170771" y="9742"/>
                  </a:lnTo>
                  <a:lnTo>
                    <a:pt x="170797" y="9386"/>
                  </a:lnTo>
                  <a:lnTo>
                    <a:pt x="170810" y="9031"/>
                  </a:lnTo>
                  <a:lnTo>
                    <a:pt x="170797" y="8676"/>
                  </a:lnTo>
                  <a:lnTo>
                    <a:pt x="170771" y="8320"/>
                  </a:lnTo>
                  <a:lnTo>
                    <a:pt x="170731" y="7978"/>
                  </a:lnTo>
                  <a:lnTo>
                    <a:pt x="170666" y="7636"/>
                  </a:lnTo>
                  <a:lnTo>
                    <a:pt x="170587" y="7293"/>
                  </a:lnTo>
                  <a:lnTo>
                    <a:pt x="170494" y="6964"/>
                  </a:lnTo>
                  <a:lnTo>
                    <a:pt x="170389" y="6635"/>
                  </a:lnTo>
                  <a:lnTo>
                    <a:pt x="170257" y="6319"/>
                  </a:lnTo>
                  <a:lnTo>
                    <a:pt x="170126" y="6017"/>
                  </a:lnTo>
                  <a:lnTo>
                    <a:pt x="169968" y="5714"/>
                  </a:lnTo>
                  <a:lnTo>
                    <a:pt x="169797" y="5424"/>
                  </a:lnTo>
                  <a:lnTo>
                    <a:pt x="169612" y="5148"/>
                  </a:lnTo>
                  <a:lnTo>
                    <a:pt x="169428" y="4871"/>
                  </a:lnTo>
                  <a:lnTo>
                    <a:pt x="169218" y="4608"/>
                  </a:lnTo>
                  <a:lnTo>
                    <a:pt x="168994" y="4358"/>
                  </a:lnTo>
                  <a:lnTo>
                    <a:pt x="168770" y="4108"/>
                  </a:lnTo>
                  <a:lnTo>
                    <a:pt x="168520" y="3884"/>
                  </a:lnTo>
                  <a:lnTo>
                    <a:pt x="168270" y="3660"/>
                  </a:lnTo>
                  <a:lnTo>
                    <a:pt x="168006" y="3450"/>
                  </a:lnTo>
                  <a:lnTo>
                    <a:pt x="167730" y="3265"/>
                  </a:lnTo>
                  <a:lnTo>
                    <a:pt x="167454" y="3081"/>
                  </a:lnTo>
                  <a:lnTo>
                    <a:pt x="167164" y="2910"/>
                  </a:lnTo>
                  <a:lnTo>
                    <a:pt x="166861" y="2752"/>
                  </a:lnTo>
                  <a:lnTo>
                    <a:pt x="166559" y="2620"/>
                  </a:lnTo>
                  <a:lnTo>
                    <a:pt x="166243" y="2489"/>
                  </a:lnTo>
                  <a:lnTo>
                    <a:pt x="165913" y="2383"/>
                  </a:lnTo>
                  <a:lnTo>
                    <a:pt x="165584" y="2291"/>
                  </a:lnTo>
                  <a:lnTo>
                    <a:pt x="165242" y="2212"/>
                  </a:lnTo>
                  <a:lnTo>
                    <a:pt x="164900" y="2147"/>
                  </a:lnTo>
                  <a:lnTo>
                    <a:pt x="164558" y="2107"/>
                  </a:lnTo>
                  <a:lnTo>
                    <a:pt x="164202" y="2081"/>
                  </a:lnTo>
                  <a:lnTo>
                    <a:pt x="163847" y="2068"/>
                  </a:lnTo>
                  <a:lnTo>
                    <a:pt x="163544" y="2081"/>
                  </a:lnTo>
                  <a:lnTo>
                    <a:pt x="163241" y="2094"/>
                  </a:lnTo>
                  <a:lnTo>
                    <a:pt x="162952" y="2120"/>
                  </a:lnTo>
                  <a:lnTo>
                    <a:pt x="162662" y="2173"/>
                  </a:lnTo>
                  <a:lnTo>
                    <a:pt x="162373" y="2225"/>
                  </a:lnTo>
                  <a:lnTo>
                    <a:pt x="162096" y="2291"/>
                  </a:lnTo>
                  <a:lnTo>
                    <a:pt x="161820" y="2370"/>
                  </a:lnTo>
                  <a:lnTo>
                    <a:pt x="161543" y="2462"/>
                  </a:lnTo>
                  <a:lnTo>
                    <a:pt x="161267" y="2555"/>
                  </a:lnTo>
                  <a:lnTo>
                    <a:pt x="161017" y="2673"/>
                  </a:lnTo>
                  <a:lnTo>
                    <a:pt x="160753" y="2792"/>
                  </a:lnTo>
                  <a:lnTo>
                    <a:pt x="160503" y="2923"/>
                  </a:lnTo>
                  <a:lnTo>
                    <a:pt x="160253" y="3068"/>
                  </a:lnTo>
                  <a:lnTo>
                    <a:pt x="160016" y="3213"/>
                  </a:lnTo>
                  <a:lnTo>
                    <a:pt x="159792" y="3371"/>
                  </a:lnTo>
                  <a:lnTo>
                    <a:pt x="159556" y="3542"/>
                  </a:lnTo>
                  <a:lnTo>
                    <a:pt x="159345" y="3726"/>
                  </a:lnTo>
                  <a:lnTo>
                    <a:pt x="159134" y="3910"/>
                  </a:lnTo>
                  <a:lnTo>
                    <a:pt x="158924" y="4108"/>
                  </a:lnTo>
                  <a:lnTo>
                    <a:pt x="158739" y="4305"/>
                  </a:lnTo>
                  <a:lnTo>
                    <a:pt x="158542" y="4516"/>
                  </a:lnTo>
                  <a:lnTo>
                    <a:pt x="158371" y="4740"/>
                  </a:lnTo>
                  <a:lnTo>
                    <a:pt x="158200" y="4964"/>
                  </a:lnTo>
                  <a:lnTo>
                    <a:pt x="158042" y="5187"/>
                  </a:lnTo>
                  <a:lnTo>
                    <a:pt x="157884" y="5424"/>
                  </a:lnTo>
                  <a:lnTo>
                    <a:pt x="157752" y="5674"/>
                  </a:lnTo>
                  <a:lnTo>
                    <a:pt x="157621" y="5924"/>
                  </a:lnTo>
                  <a:lnTo>
                    <a:pt x="157489" y="6175"/>
                  </a:lnTo>
                  <a:lnTo>
                    <a:pt x="157384" y="6438"/>
                  </a:lnTo>
                  <a:lnTo>
                    <a:pt x="157278" y="6714"/>
                  </a:lnTo>
                  <a:lnTo>
                    <a:pt x="157186" y="6978"/>
                  </a:lnTo>
                  <a:lnTo>
                    <a:pt x="157107" y="7267"/>
                  </a:lnTo>
                  <a:lnTo>
                    <a:pt x="104651" y="7267"/>
                  </a:lnTo>
                  <a:lnTo>
                    <a:pt x="104243" y="7293"/>
                  </a:lnTo>
                  <a:lnTo>
                    <a:pt x="103835" y="7346"/>
                  </a:lnTo>
                  <a:lnTo>
                    <a:pt x="103426" y="7399"/>
                  </a:lnTo>
                  <a:lnTo>
                    <a:pt x="103032" y="7478"/>
                  </a:lnTo>
                  <a:lnTo>
                    <a:pt x="102650" y="7570"/>
                  </a:lnTo>
                  <a:lnTo>
                    <a:pt x="102268" y="7688"/>
                  </a:lnTo>
                  <a:lnTo>
                    <a:pt x="101899" y="7807"/>
                  </a:lnTo>
                  <a:lnTo>
                    <a:pt x="101531" y="7952"/>
                  </a:lnTo>
                  <a:lnTo>
                    <a:pt x="101175" y="8110"/>
                  </a:lnTo>
                  <a:lnTo>
                    <a:pt x="100833" y="8268"/>
                  </a:lnTo>
                  <a:lnTo>
                    <a:pt x="100504" y="8452"/>
                  </a:lnTo>
                  <a:lnTo>
                    <a:pt x="100188" y="8649"/>
                  </a:lnTo>
                  <a:lnTo>
                    <a:pt x="99872" y="8860"/>
                  </a:lnTo>
                  <a:lnTo>
                    <a:pt x="99583" y="9071"/>
                  </a:lnTo>
                  <a:lnTo>
                    <a:pt x="99293" y="9307"/>
                  </a:lnTo>
                  <a:lnTo>
                    <a:pt x="99030" y="9544"/>
                  </a:lnTo>
                  <a:lnTo>
                    <a:pt x="98767" y="9808"/>
                  </a:lnTo>
                  <a:lnTo>
                    <a:pt x="98530" y="10071"/>
                  </a:lnTo>
                  <a:lnTo>
                    <a:pt x="98293" y="10334"/>
                  </a:lnTo>
                  <a:lnTo>
                    <a:pt x="98082" y="10624"/>
                  </a:lnTo>
                  <a:lnTo>
                    <a:pt x="97885" y="10913"/>
                  </a:lnTo>
                  <a:lnTo>
                    <a:pt x="97700" y="11216"/>
                  </a:lnTo>
                  <a:lnTo>
                    <a:pt x="97542" y="11519"/>
                  </a:lnTo>
                  <a:lnTo>
                    <a:pt x="97398" y="11848"/>
                  </a:lnTo>
                  <a:lnTo>
                    <a:pt x="97266" y="12164"/>
                  </a:lnTo>
                  <a:lnTo>
                    <a:pt x="97161" y="12493"/>
                  </a:lnTo>
                  <a:lnTo>
                    <a:pt x="97068" y="12835"/>
                  </a:lnTo>
                  <a:lnTo>
                    <a:pt x="96989" y="13178"/>
                  </a:lnTo>
                  <a:lnTo>
                    <a:pt x="96937" y="13520"/>
                  </a:lnTo>
                  <a:lnTo>
                    <a:pt x="96911" y="13875"/>
                  </a:lnTo>
                  <a:lnTo>
                    <a:pt x="96897" y="14244"/>
                  </a:lnTo>
                  <a:lnTo>
                    <a:pt x="96897" y="21721"/>
                  </a:lnTo>
                  <a:lnTo>
                    <a:pt x="96897" y="28131"/>
                  </a:lnTo>
                  <a:lnTo>
                    <a:pt x="96897" y="35621"/>
                  </a:lnTo>
                  <a:lnTo>
                    <a:pt x="96884" y="35792"/>
                  </a:lnTo>
                  <a:lnTo>
                    <a:pt x="96871" y="35964"/>
                  </a:lnTo>
                  <a:lnTo>
                    <a:pt x="96845" y="36135"/>
                  </a:lnTo>
                  <a:lnTo>
                    <a:pt x="96805" y="36293"/>
                  </a:lnTo>
                  <a:lnTo>
                    <a:pt x="96753" y="36464"/>
                  </a:lnTo>
                  <a:lnTo>
                    <a:pt x="96687" y="36622"/>
                  </a:lnTo>
                  <a:lnTo>
                    <a:pt x="96608" y="36780"/>
                  </a:lnTo>
                  <a:lnTo>
                    <a:pt x="96529" y="36938"/>
                  </a:lnTo>
                  <a:lnTo>
                    <a:pt x="96437" y="37096"/>
                  </a:lnTo>
                  <a:lnTo>
                    <a:pt x="96331" y="37240"/>
                  </a:lnTo>
                  <a:lnTo>
                    <a:pt x="96213" y="37385"/>
                  </a:lnTo>
                  <a:lnTo>
                    <a:pt x="96094" y="37517"/>
                  </a:lnTo>
                  <a:lnTo>
                    <a:pt x="95963" y="37662"/>
                  </a:lnTo>
                  <a:lnTo>
                    <a:pt x="95818" y="37780"/>
                  </a:lnTo>
                  <a:lnTo>
                    <a:pt x="95673" y="37912"/>
                  </a:lnTo>
                  <a:lnTo>
                    <a:pt x="95515" y="38030"/>
                  </a:lnTo>
                  <a:lnTo>
                    <a:pt x="95357" y="38149"/>
                  </a:lnTo>
                  <a:lnTo>
                    <a:pt x="95186" y="38254"/>
                  </a:lnTo>
                  <a:lnTo>
                    <a:pt x="95015" y="38359"/>
                  </a:lnTo>
                  <a:lnTo>
                    <a:pt x="94831" y="38451"/>
                  </a:lnTo>
                  <a:lnTo>
                    <a:pt x="94646" y="38544"/>
                  </a:lnTo>
                  <a:lnTo>
                    <a:pt x="94449" y="38623"/>
                  </a:lnTo>
                  <a:lnTo>
                    <a:pt x="94251" y="38702"/>
                  </a:lnTo>
                  <a:lnTo>
                    <a:pt x="94041" y="38781"/>
                  </a:lnTo>
                  <a:lnTo>
                    <a:pt x="93830" y="38833"/>
                  </a:lnTo>
                  <a:lnTo>
                    <a:pt x="93620" y="38886"/>
                  </a:lnTo>
                  <a:lnTo>
                    <a:pt x="93409" y="38939"/>
                  </a:lnTo>
                  <a:lnTo>
                    <a:pt x="93185" y="38978"/>
                  </a:lnTo>
                  <a:lnTo>
                    <a:pt x="92961" y="39004"/>
                  </a:lnTo>
                  <a:lnTo>
                    <a:pt x="92725" y="39031"/>
                  </a:lnTo>
                  <a:lnTo>
                    <a:pt x="92501" y="39044"/>
                  </a:lnTo>
                  <a:lnTo>
                    <a:pt x="53708" y="39044"/>
                  </a:lnTo>
                  <a:lnTo>
                    <a:pt x="53708" y="12164"/>
                  </a:lnTo>
                  <a:lnTo>
                    <a:pt x="53708" y="11993"/>
                  </a:lnTo>
                  <a:lnTo>
                    <a:pt x="53734" y="11822"/>
                  </a:lnTo>
                  <a:lnTo>
                    <a:pt x="53761" y="11651"/>
                  </a:lnTo>
                  <a:lnTo>
                    <a:pt x="53800" y="11479"/>
                  </a:lnTo>
                  <a:lnTo>
                    <a:pt x="53853" y="11321"/>
                  </a:lnTo>
                  <a:lnTo>
                    <a:pt x="53919" y="11164"/>
                  </a:lnTo>
                  <a:lnTo>
                    <a:pt x="53998" y="11006"/>
                  </a:lnTo>
                  <a:lnTo>
                    <a:pt x="54077" y="10848"/>
                  </a:lnTo>
                  <a:lnTo>
                    <a:pt x="54169" y="10690"/>
                  </a:lnTo>
                  <a:lnTo>
                    <a:pt x="54274" y="10545"/>
                  </a:lnTo>
                  <a:lnTo>
                    <a:pt x="54392" y="10400"/>
                  </a:lnTo>
                  <a:lnTo>
                    <a:pt x="54511" y="10255"/>
                  </a:lnTo>
                  <a:lnTo>
                    <a:pt x="54643" y="10124"/>
                  </a:lnTo>
                  <a:lnTo>
                    <a:pt x="54787" y="9992"/>
                  </a:lnTo>
                  <a:lnTo>
                    <a:pt x="54932" y="9873"/>
                  </a:lnTo>
                  <a:lnTo>
                    <a:pt x="55077" y="9755"/>
                  </a:lnTo>
                  <a:lnTo>
                    <a:pt x="55248" y="9637"/>
                  </a:lnTo>
                  <a:lnTo>
                    <a:pt x="55419" y="9531"/>
                  </a:lnTo>
                  <a:lnTo>
                    <a:pt x="55590" y="9426"/>
                  </a:lnTo>
                  <a:lnTo>
                    <a:pt x="55775" y="9334"/>
                  </a:lnTo>
                  <a:lnTo>
                    <a:pt x="55959" y="9242"/>
                  </a:lnTo>
                  <a:lnTo>
                    <a:pt x="56156" y="9150"/>
                  </a:lnTo>
                  <a:lnTo>
                    <a:pt x="56354" y="9071"/>
                  </a:lnTo>
                  <a:lnTo>
                    <a:pt x="56551" y="9005"/>
                  </a:lnTo>
                  <a:lnTo>
                    <a:pt x="56762" y="8939"/>
                  </a:lnTo>
                  <a:lnTo>
                    <a:pt x="56986" y="8886"/>
                  </a:lnTo>
                  <a:lnTo>
                    <a:pt x="57196" y="8847"/>
                  </a:lnTo>
                  <a:lnTo>
                    <a:pt x="57420" y="8807"/>
                  </a:lnTo>
                  <a:lnTo>
                    <a:pt x="57644" y="8768"/>
                  </a:lnTo>
                  <a:lnTo>
                    <a:pt x="57881" y="8755"/>
                  </a:lnTo>
                  <a:lnTo>
                    <a:pt x="58105" y="8741"/>
                  </a:lnTo>
                  <a:lnTo>
                    <a:pt x="58342" y="8728"/>
                  </a:lnTo>
                  <a:lnTo>
                    <a:pt x="64699" y="8728"/>
                  </a:lnTo>
                  <a:lnTo>
                    <a:pt x="64778" y="9005"/>
                  </a:lnTo>
                  <a:lnTo>
                    <a:pt x="64871" y="9281"/>
                  </a:lnTo>
                  <a:lnTo>
                    <a:pt x="64976" y="9544"/>
                  </a:lnTo>
                  <a:lnTo>
                    <a:pt x="65081" y="9808"/>
                  </a:lnTo>
                  <a:lnTo>
                    <a:pt x="65213" y="10071"/>
                  </a:lnTo>
                  <a:lnTo>
                    <a:pt x="65344" y="10321"/>
                  </a:lnTo>
                  <a:lnTo>
                    <a:pt x="65489" y="10558"/>
                  </a:lnTo>
                  <a:lnTo>
                    <a:pt x="65634" y="10808"/>
                  </a:lnTo>
                  <a:lnTo>
                    <a:pt x="65792" y="11032"/>
                  </a:lnTo>
                  <a:lnTo>
                    <a:pt x="65963" y="11256"/>
                  </a:lnTo>
                  <a:lnTo>
                    <a:pt x="66147" y="11479"/>
                  </a:lnTo>
                  <a:lnTo>
                    <a:pt x="66332" y="11690"/>
                  </a:lnTo>
                  <a:lnTo>
                    <a:pt x="66529" y="11888"/>
                  </a:lnTo>
                  <a:lnTo>
                    <a:pt x="66727" y="12085"/>
                  </a:lnTo>
                  <a:lnTo>
                    <a:pt x="66937" y="12269"/>
                  </a:lnTo>
                  <a:lnTo>
                    <a:pt x="67161" y="12440"/>
                  </a:lnTo>
                  <a:lnTo>
                    <a:pt x="67385" y="12612"/>
                  </a:lnTo>
                  <a:lnTo>
                    <a:pt x="67609" y="12769"/>
                  </a:lnTo>
                  <a:lnTo>
                    <a:pt x="67859" y="12927"/>
                  </a:lnTo>
                  <a:lnTo>
                    <a:pt x="68096" y="13072"/>
                  </a:lnTo>
                  <a:lnTo>
                    <a:pt x="68346" y="13204"/>
                  </a:lnTo>
                  <a:lnTo>
                    <a:pt x="68609" y="13322"/>
                  </a:lnTo>
                  <a:lnTo>
                    <a:pt x="68872" y="13428"/>
                  </a:lnTo>
                  <a:lnTo>
                    <a:pt x="69136" y="13533"/>
                  </a:lnTo>
                  <a:lnTo>
                    <a:pt x="69412" y="13625"/>
                  </a:lnTo>
                  <a:lnTo>
                    <a:pt x="69688" y="13704"/>
                  </a:lnTo>
                  <a:lnTo>
                    <a:pt x="69965" y="13770"/>
                  </a:lnTo>
                  <a:lnTo>
                    <a:pt x="70254" y="13823"/>
                  </a:lnTo>
                  <a:lnTo>
                    <a:pt x="70544" y="13862"/>
                  </a:lnTo>
                  <a:lnTo>
                    <a:pt x="70847" y="13902"/>
                  </a:lnTo>
                  <a:lnTo>
                    <a:pt x="71136" y="13915"/>
                  </a:lnTo>
                  <a:lnTo>
                    <a:pt x="71439" y="13928"/>
                  </a:lnTo>
                  <a:lnTo>
                    <a:pt x="71795" y="13915"/>
                  </a:lnTo>
                  <a:lnTo>
                    <a:pt x="72150" y="13888"/>
                  </a:lnTo>
                  <a:lnTo>
                    <a:pt x="72505" y="13849"/>
                  </a:lnTo>
                  <a:lnTo>
                    <a:pt x="72848" y="13783"/>
                  </a:lnTo>
                  <a:lnTo>
                    <a:pt x="73177" y="13704"/>
                  </a:lnTo>
                  <a:lnTo>
                    <a:pt x="73506" y="13612"/>
                  </a:lnTo>
                  <a:lnTo>
                    <a:pt x="73835" y="13507"/>
                  </a:lnTo>
                  <a:lnTo>
                    <a:pt x="74151" y="13375"/>
                  </a:lnTo>
                  <a:lnTo>
                    <a:pt x="74454" y="13230"/>
                  </a:lnTo>
                  <a:lnTo>
                    <a:pt x="74756" y="13085"/>
                  </a:lnTo>
                  <a:lnTo>
                    <a:pt x="75046" y="12914"/>
                  </a:lnTo>
                  <a:lnTo>
                    <a:pt x="75336" y="12730"/>
                  </a:lnTo>
                  <a:lnTo>
                    <a:pt x="75599" y="12533"/>
                  </a:lnTo>
                  <a:lnTo>
                    <a:pt x="75862" y="12335"/>
                  </a:lnTo>
                  <a:lnTo>
                    <a:pt x="76125" y="12111"/>
                  </a:lnTo>
                  <a:lnTo>
                    <a:pt x="76362" y="11888"/>
                  </a:lnTo>
                  <a:lnTo>
                    <a:pt x="76586" y="11637"/>
                  </a:lnTo>
                  <a:lnTo>
                    <a:pt x="76810" y="11387"/>
                  </a:lnTo>
                  <a:lnTo>
                    <a:pt x="77020" y="11124"/>
                  </a:lnTo>
                  <a:lnTo>
                    <a:pt x="77218" y="10848"/>
                  </a:lnTo>
                  <a:lnTo>
                    <a:pt x="77389" y="10571"/>
                  </a:lnTo>
                  <a:lnTo>
                    <a:pt x="77560" y="10282"/>
                  </a:lnTo>
                  <a:lnTo>
                    <a:pt x="77718" y="9979"/>
                  </a:lnTo>
                  <a:lnTo>
                    <a:pt x="77850" y="9663"/>
                  </a:lnTo>
                  <a:lnTo>
                    <a:pt x="77981" y="9347"/>
                  </a:lnTo>
                  <a:lnTo>
                    <a:pt x="78087" y="9031"/>
                  </a:lnTo>
                  <a:lnTo>
                    <a:pt x="78179" y="8702"/>
                  </a:lnTo>
                  <a:lnTo>
                    <a:pt x="78258" y="8360"/>
                  </a:lnTo>
                  <a:lnTo>
                    <a:pt x="78324" y="8017"/>
                  </a:lnTo>
                  <a:lnTo>
                    <a:pt x="78363" y="7675"/>
                  </a:lnTo>
                  <a:lnTo>
                    <a:pt x="78389" y="7320"/>
                  </a:lnTo>
                  <a:lnTo>
                    <a:pt x="78403" y="6964"/>
                  </a:lnTo>
                  <a:lnTo>
                    <a:pt x="78389" y="6596"/>
                  </a:lnTo>
                  <a:lnTo>
                    <a:pt x="78363" y="6254"/>
                  </a:lnTo>
                  <a:lnTo>
                    <a:pt x="78324" y="5898"/>
                  </a:lnTo>
                  <a:lnTo>
                    <a:pt x="78258" y="5556"/>
                  </a:lnTo>
                  <a:lnTo>
                    <a:pt x="78179" y="5227"/>
                  </a:lnTo>
                  <a:lnTo>
                    <a:pt x="78087" y="4885"/>
                  </a:lnTo>
                  <a:lnTo>
                    <a:pt x="77981" y="4569"/>
                  </a:lnTo>
                  <a:lnTo>
                    <a:pt x="77850" y="4253"/>
                  </a:lnTo>
                  <a:lnTo>
                    <a:pt x="77718" y="3937"/>
                  </a:lnTo>
                  <a:lnTo>
                    <a:pt x="77560" y="3647"/>
                  </a:lnTo>
                  <a:lnTo>
                    <a:pt x="77389" y="3358"/>
                  </a:lnTo>
                  <a:lnTo>
                    <a:pt x="77218" y="3068"/>
                  </a:lnTo>
                  <a:lnTo>
                    <a:pt x="77020" y="2792"/>
                  </a:lnTo>
                  <a:lnTo>
                    <a:pt x="76810" y="2528"/>
                  </a:lnTo>
                  <a:lnTo>
                    <a:pt x="76586" y="2278"/>
                  </a:lnTo>
                  <a:lnTo>
                    <a:pt x="76362" y="2041"/>
                  </a:lnTo>
                  <a:lnTo>
                    <a:pt x="76125" y="1804"/>
                  </a:lnTo>
                  <a:lnTo>
                    <a:pt x="75862" y="1594"/>
                  </a:lnTo>
                  <a:lnTo>
                    <a:pt x="75599" y="1383"/>
                  </a:lnTo>
                  <a:lnTo>
                    <a:pt x="75336" y="1186"/>
                  </a:lnTo>
                  <a:lnTo>
                    <a:pt x="75046" y="1001"/>
                  </a:lnTo>
                  <a:lnTo>
                    <a:pt x="74756" y="843"/>
                  </a:lnTo>
                  <a:lnTo>
                    <a:pt x="74454" y="685"/>
                  </a:lnTo>
                  <a:lnTo>
                    <a:pt x="74151" y="541"/>
                  </a:lnTo>
                  <a:lnTo>
                    <a:pt x="73835" y="422"/>
                  </a:lnTo>
                  <a:lnTo>
                    <a:pt x="73506" y="304"/>
                  </a:lnTo>
                  <a:lnTo>
                    <a:pt x="73177" y="211"/>
                  </a:lnTo>
                  <a:lnTo>
                    <a:pt x="72848" y="132"/>
                  </a:lnTo>
                  <a:lnTo>
                    <a:pt x="72505" y="80"/>
                  </a:lnTo>
                  <a:lnTo>
                    <a:pt x="72150" y="27"/>
                  </a:lnTo>
                  <a:lnTo>
                    <a:pt x="717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2" name="Google Shape;852;p2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853" name="Google Shape;853;p24"/>
          <p:cNvSpPr/>
          <p:nvPr/>
        </p:nvSpPr>
        <p:spPr>
          <a:xfrm>
            <a:off x="5648325" y="1752600"/>
            <a:ext cx="800100" cy="800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4"/>
          <p:cNvSpPr/>
          <p:nvPr/>
        </p:nvSpPr>
        <p:spPr>
          <a:xfrm>
            <a:off x="4848300" y="3096263"/>
            <a:ext cx="800100" cy="800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4"/>
          <p:cNvSpPr/>
          <p:nvPr/>
        </p:nvSpPr>
        <p:spPr>
          <a:xfrm>
            <a:off x="6448425" y="3086100"/>
            <a:ext cx="800100" cy="800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6" name="Google Shape;856;p24"/>
          <p:cNvCxnSpPr>
            <a:stCxn id="854" idx="0"/>
            <a:endCxn id="853" idx="3"/>
          </p:cNvCxnSpPr>
          <p:nvPr/>
        </p:nvCxnSpPr>
        <p:spPr>
          <a:xfrm rot="-5400000">
            <a:off x="5176650" y="2507363"/>
            <a:ext cx="660600" cy="517200"/>
          </a:xfrm>
          <a:prstGeom prst="bentConnector3">
            <a:avLst>
              <a:gd name="adj1" fmla="val 4114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7" name="Google Shape;857;p24"/>
          <p:cNvCxnSpPr>
            <a:stCxn id="855" idx="0"/>
            <a:endCxn id="853" idx="5"/>
          </p:cNvCxnSpPr>
          <p:nvPr/>
        </p:nvCxnSpPr>
        <p:spPr>
          <a:xfrm rot="5400000" flipH="1">
            <a:off x="6264525" y="2502150"/>
            <a:ext cx="650700" cy="517200"/>
          </a:xfrm>
          <a:prstGeom prst="bentConnector3">
            <a:avLst>
              <a:gd name="adj1" fmla="val 409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8" name="Google Shape;858;p24"/>
          <p:cNvCxnSpPr>
            <a:stCxn id="859" idx="0"/>
            <a:endCxn id="854" idx="4"/>
          </p:cNvCxnSpPr>
          <p:nvPr/>
        </p:nvCxnSpPr>
        <p:spPr>
          <a:xfrm rot="10800000">
            <a:off x="5248350" y="3896400"/>
            <a:ext cx="0" cy="52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0" name="Google Shape;860;p24"/>
          <p:cNvCxnSpPr>
            <a:stCxn id="861" idx="0"/>
            <a:endCxn id="855" idx="4"/>
          </p:cNvCxnSpPr>
          <p:nvPr/>
        </p:nvCxnSpPr>
        <p:spPr>
          <a:xfrm rot="10800000">
            <a:off x="6848475" y="38862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862" name="Google Shape;862;p24"/>
          <p:cNvGrpSpPr/>
          <p:nvPr/>
        </p:nvGrpSpPr>
        <p:grpSpPr>
          <a:xfrm>
            <a:off x="4572000" y="906900"/>
            <a:ext cx="2952825" cy="3825000"/>
            <a:chOff x="4572000" y="906900"/>
            <a:chExt cx="2952825" cy="3825000"/>
          </a:xfrm>
        </p:grpSpPr>
        <p:grpSp>
          <p:nvGrpSpPr>
            <p:cNvPr id="863" name="Google Shape;863;p24"/>
            <p:cNvGrpSpPr/>
            <p:nvPr/>
          </p:nvGrpSpPr>
          <p:grpSpPr>
            <a:xfrm>
              <a:off x="4572000" y="4419600"/>
              <a:ext cx="2952825" cy="312300"/>
              <a:chOff x="4572000" y="4419600"/>
              <a:chExt cx="2952825" cy="312300"/>
            </a:xfrm>
          </p:grpSpPr>
          <p:sp>
            <p:nvSpPr>
              <p:cNvPr id="859" name="Google Shape;859;p24"/>
              <p:cNvSpPr txBox="1"/>
              <p:nvPr/>
            </p:nvSpPr>
            <p:spPr>
              <a:xfrm>
                <a:off x="4572000" y="4419600"/>
                <a:ext cx="1352700" cy="31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Input unit 1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61" name="Google Shape;861;p24"/>
              <p:cNvSpPr txBox="1"/>
              <p:nvPr/>
            </p:nvSpPr>
            <p:spPr>
              <a:xfrm>
                <a:off x="6172125" y="4419600"/>
                <a:ext cx="1352700" cy="31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Input unit 2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64" name="Google Shape;864;p24"/>
            <p:cNvSpPr txBox="1"/>
            <p:nvPr/>
          </p:nvSpPr>
          <p:spPr>
            <a:xfrm>
              <a:off x="5372025" y="9069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Output unit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865" name="Google Shape;865;p24"/>
          <p:cNvCxnSpPr>
            <a:stCxn id="853" idx="0"/>
            <a:endCxn id="864" idx="2"/>
          </p:cNvCxnSpPr>
          <p:nvPr/>
        </p:nvCxnSpPr>
        <p:spPr>
          <a:xfrm rot="10800000">
            <a:off x="6048375" y="12192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866" name="Google Shape;866;p24"/>
          <p:cNvGrpSpPr/>
          <p:nvPr/>
        </p:nvGrpSpPr>
        <p:grpSpPr>
          <a:xfrm>
            <a:off x="457200" y="1028700"/>
            <a:ext cx="2909562" cy="1021200"/>
            <a:chOff x="737850" y="1035250"/>
            <a:chExt cx="2909562" cy="1021200"/>
          </a:xfrm>
        </p:grpSpPr>
        <p:sp>
          <p:nvSpPr>
            <p:cNvPr id="867" name="Google Shape;867;p24"/>
            <p:cNvSpPr/>
            <p:nvPr/>
          </p:nvSpPr>
          <p:spPr>
            <a:xfrm>
              <a:off x="737850" y="1035250"/>
              <a:ext cx="2628900" cy="1021200"/>
            </a:xfrm>
            <a:prstGeom prst="roundRect">
              <a:avLst>
                <a:gd name="adj" fmla="val 50000"/>
              </a:avLst>
            </a:prstGeom>
            <a:solidFill>
              <a:srgbClr val="E4EA27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3042912" y="121531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69" name="Google Shape;869;p24"/>
          <p:cNvGrpSpPr/>
          <p:nvPr/>
        </p:nvGrpSpPr>
        <p:grpSpPr>
          <a:xfrm>
            <a:off x="781048" y="1175375"/>
            <a:ext cx="1981204" cy="671250"/>
            <a:chOff x="6053048" y="700371"/>
            <a:chExt cx="1981204" cy="671250"/>
          </a:xfrm>
        </p:grpSpPr>
        <p:sp>
          <p:nvSpPr>
            <p:cNvPr id="870" name="Google Shape;870;p24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Neural network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1" name="Google Shape;871;p24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Yes, Saturn is a gas giant that has rings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72" name="Google Shape;872;p24"/>
          <p:cNvSpPr/>
          <p:nvPr/>
        </p:nvSpPr>
        <p:spPr>
          <a:xfrm>
            <a:off x="2865500" y="1345145"/>
            <a:ext cx="398030" cy="331731"/>
          </a:xfrm>
          <a:custGeom>
            <a:avLst/>
            <a:gdLst/>
            <a:ahLst/>
            <a:cxnLst/>
            <a:rect l="l" t="t" r="r" b="b"/>
            <a:pathLst>
              <a:path w="11623" h="9687" extrusionOk="0">
                <a:moveTo>
                  <a:pt x="9169" y="0"/>
                </a:moveTo>
                <a:cubicBezTo>
                  <a:pt x="8728" y="0"/>
                  <a:pt x="8288" y="173"/>
                  <a:pt x="7954" y="518"/>
                </a:cubicBezTo>
                <a:cubicBezTo>
                  <a:pt x="7621" y="828"/>
                  <a:pt x="7430" y="1257"/>
                  <a:pt x="7430" y="1733"/>
                </a:cubicBezTo>
                <a:cubicBezTo>
                  <a:pt x="7430" y="1924"/>
                  <a:pt x="7478" y="2090"/>
                  <a:pt x="7526" y="2281"/>
                </a:cubicBezTo>
                <a:lnTo>
                  <a:pt x="3239" y="3710"/>
                </a:lnTo>
                <a:cubicBezTo>
                  <a:pt x="3191" y="3662"/>
                  <a:pt x="3167" y="3638"/>
                  <a:pt x="3144" y="3591"/>
                </a:cubicBezTo>
                <a:cubicBezTo>
                  <a:pt x="2798" y="3257"/>
                  <a:pt x="2352" y="3090"/>
                  <a:pt x="1908" y="3090"/>
                </a:cubicBezTo>
                <a:cubicBezTo>
                  <a:pt x="1465" y="3090"/>
                  <a:pt x="1024" y="3257"/>
                  <a:pt x="691" y="3591"/>
                </a:cubicBezTo>
                <a:cubicBezTo>
                  <a:pt x="0" y="4281"/>
                  <a:pt x="0" y="5353"/>
                  <a:pt x="691" y="6043"/>
                </a:cubicBezTo>
                <a:cubicBezTo>
                  <a:pt x="1024" y="6377"/>
                  <a:pt x="1465" y="6543"/>
                  <a:pt x="1908" y="6543"/>
                </a:cubicBezTo>
                <a:cubicBezTo>
                  <a:pt x="2352" y="6543"/>
                  <a:pt x="2798" y="6377"/>
                  <a:pt x="3144" y="6043"/>
                </a:cubicBezTo>
                <a:cubicBezTo>
                  <a:pt x="3167" y="5996"/>
                  <a:pt x="3191" y="5972"/>
                  <a:pt x="3215" y="5924"/>
                </a:cubicBezTo>
                <a:lnTo>
                  <a:pt x="7526" y="7377"/>
                </a:lnTo>
                <a:cubicBezTo>
                  <a:pt x="7478" y="7544"/>
                  <a:pt x="7430" y="7734"/>
                  <a:pt x="7430" y="7925"/>
                </a:cubicBezTo>
                <a:cubicBezTo>
                  <a:pt x="7430" y="8377"/>
                  <a:pt x="7621" y="8830"/>
                  <a:pt x="7954" y="9139"/>
                </a:cubicBezTo>
                <a:cubicBezTo>
                  <a:pt x="8334" y="9525"/>
                  <a:pt x="8758" y="9686"/>
                  <a:pt x="9165" y="9686"/>
                </a:cubicBezTo>
                <a:cubicBezTo>
                  <a:pt x="10490" y="9686"/>
                  <a:pt x="11623" y="7968"/>
                  <a:pt x="10383" y="6710"/>
                </a:cubicBezTo>
                <a:cubicBezTo>
                  <a:pt x="10050" y="6377"/>
                  <a:pt x="9609" y="6210"/>
                  <a:pt x="9169" y="6210"/>
                </a:cubicBezTo>
                <a:cubicBezTo>
                  <a:pt x="8728" y="6210"/>
                  <a:pt x="8288" y="6377"/>
                  <a:pt x="7954" y="6710"/>
                </a:cubicBezTo>
                <a:cubicBezTo>
                  <a:pt x="7907" y="6758"/>
                  <a:pt x="7883" y="6782"/>
                  <a:pt x="7859" y="6805"/>
                </a:cubicBezTo>
                <a:lnTo>
                  <a:pt x="3548" y="5377"/>
                </a:lnTo>
                <a:cubicBezTo>
                  <a:pt x="3596" y="5210"/>
                  <a:pt x="3644" y="5019"/>
                  <a:pt x="3644" y="4829"/>
                </a:cubicBezTo>
                <a:cubicBezTo>
                  <a:pt x="3644" y="4638"/>
                  <a:pt x="3596" y="4448"/>
                  <a:pt x="3548" y="4257"/>
                </a:cubicBezTo>
                <a:lnTo>
                  <a:pt x="7859" y="2828"/>
                </a:lnTo>
                <a:cubicBezTo>
                  <a:pt x="7883" y="2876"/>
                  <a:pt x="7907" y="2900"/>
                  <a:pt x="7954" y="2948"/>
                </a:cubicBezTo>
                <a:cubicBezTo>
                  <a:pt x="8300" y="3293"/>
                  <a:pt x="8727" y="3448"/>
                  <a:pt x="9149" y="3448"/>
                </a:cubicBezTo>
                <a:cubicBezTo>
                  <a:pt x="10034" y="3448"/>
                  <a:pt x="10891" y="2765"/>
                  <a:pt x="10907" y="1733"/>
                </a:cubicBezTo>
                <a:cubicBezTo>
                  <a:pt x="10907" y="1257"/>
                  <a:pt x="10717" y="828"/>
                  <a:pt x="10383" y="518"/>
                </a:cubicBezTo>
                <a:cubicBezTo>
                  <a:pt x="10050" y="173"/>
                  <a:pt x="9609" y="0"/>
                  <a:pt x="91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3" name="Google Shape;873;p24"/>
          <p:cNvGrpSpPr/>
          <p:nvPr/>
        </p:nvGrpSpPr>
        <p:grpSpPr>
          <a:xfrm>
            <a:off x="4019550" y="1996500"/>
            <a:ext cx="4667250" cy="312300"/>
            <a:chOff x="4019550" y="1996500"/>
            <a:chExt cx="4667250" cy="312300"/>
          </a:xfrm>
        </p:grpSpPr>
        <p:sp>
          <p:nvSpPr>
            <p:cNvPr id="874" name="Google Shape;874;p24"/>
            <p:cNvSpPr txBox="1"/>
            <p:nvPr/>
          </p:nvSpPr>
          <p:spPr>
            <a:xfrm>
              <a:off x="7334100" y="19965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Output layer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5" name="Google Shape;875;p24"/>
            <p:cNvSpPr txBox="1"/>
            <p:nvPr/>
          </p:nvSpPr>
          <p:spPr>
            <a:xfrm>
              <a:off x="4019550" y="1996500"/>
              <a:ext cx="6630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76" name="Google Shape;876;p24"/>
          <p:cNvGrpSpPr/>
          <p:nvPr/>
        </p:nvGrpSpPr>
        <p:grpSpPr>
          <a:xfrm>
            <a:off x="4019550" y="3330000"/>
            <a:ext cx="4667250" cy="312300"/>
            <a:chOff x="4019550" y="3330000"/>
            <a:chExt cx="4667250" cy="312300"/>
          </a:xfrm>
        </p:grpSpPr>
        <p:sp>
          <p:nvSpPr>
            <p:cNvPr id="877" name="Google Shape;877;p24"/>
            <p:cNvSpPr txBox="1"/>
            <p:nvPr/>
          </p:nvSpPr>
          <p:spPr>
            <a:xfrm>
              <a:off x="7334100" y="33300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Input layer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8" name="Google Shape;878;p24"/>
            <p:cNvSpPr txBox="1"/>
            <p:nvPr/>
          </p:nvSpPr>
          <p:spPr>
            <a:xfrm>
              <a:off x="4019550" y="3330000"/>
              <a:ext cx="6630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2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884" name="Google Shape;884;p25"/>
          <p:cNvSpPr/>
          <p:nvPr/>
        </p:nvSpPr>
        <p:spPr>
          <a:xfrm>
            <a:off x="457200" y="962025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5" name="Google Shape;885;p25"/>
          <p:cNvGrpSpPr/>
          <p:nvPr/>
        </p:nvGrpSpPr>
        <p:grpSpPr>
          <a:xfrm>
            <a:off x="533400" y="962025"/>
            <a:ext cx="1633700" cy="1638422"/>
            <a:chOff x="533400" y="962025"/>
            <a:chExt cx="1633700" cy="1638422"/>
          </a:xfrm>
        </p:grpSpPr>
        <p:sp>
          <p:nvSpPr>
            <p:cNvPr id="886" name="Google Shape;886;p25"/>
            <p:cNvSpPr/>
            <p:nvPr/>
          </p:nvSpPr>
          <p:spPr>
            <a:xfrm>
              <a:off x="628650" y="1094550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1950s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87" name="Google Shape;887;p25"/>
            <p:cNvSpPr txBox="1"/>
            <p:nvPr/>
          </p:nvSpPr>
          <p:spPr>
            <a:xfrm>
              <a:off x="5334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Simple algorithms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8" name="Google Shape;888;p25"/>
            <p:cNvSpPr txBox="1"/>
            <p:nvPr/>
          </p:nvSpPr>
          <p:spPr>
            <a:xfrm>
              <a:off x="5334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9" name="Google Shape;889;p25"/>
            <p:cNvSpPr txBox="1"/>
            <p:nvPr/>
          </p:nvSpPr>
          <p:spPr>
            <a:xfrm>
              <a:off x="17954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90" name="Google Shape;890;p25"/>
          <p:cNvSpPr/>
          <p:nvPr/>
        </p:nvSpPr>
        <p:spPr>
          <a:xfrm>
            <a:off x="2609800" y="962025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1" name="Google Shape;891;p25"/>
          <p:cNvGrpSpPr/>
          <p:nvPr/>
        </p:nvGrpSpPr>
        <p:grpSpPr>
          <a:xfrm>
            <a:off x="2686000" y="962025"/>
            <a:ext cx="1633700" cy="1638422"/>
            <a:chOff x="2686000" y="962025"/>
            <a:chExt cx="1633700" cy="1638422"/>
          </a:xfrm>
        </p:grpSpPr>
        <p:sp>
          <p:nvSpPr>
            <p:cNvPr id="892" name="Google Shape;892;p25"/>
            <p:cNvSpPr/>
            <p:nvPr/>
          </p:nvSpPr>
          <p:spPr>
            <a:xfrm>
              <a:off x="2781250" y="1094550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1960s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93" name="Google Shape;893;p25"/>
            <p:cNvSpPr txBox="1"/>
            <p:nvPr/>
          </p:nvSpPr>
          <p:spPr>
            <a:xfrm>
              <a:off x="26860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Bayesian methods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4" name="Google Shape;894;p25"/>
            <p:cNvSpPr txBox="1"/>
            <p:nvPr/>
          </p:nvSpPr>
          <p:spPr>
            <a:xfrm>
              <a:off x="26860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5" name="Google Shape;895;p25"/>
            <p:cNvSpPr txBox="1"/>
            <p:nvPr/>
          </p:nvSpPr>
          <p:spPr>
            <a:xfrm>
              <a:off x="39480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96" name="Google Shape;896;p25"/>
          <p:cNvSpPr/>
          <p:nvPr/>
        </p:nvSpPr>
        <p:spPr>
          <a:xfrm>
            <a:off x="4762400" y="962025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7" name="Google Shape;897;p25"/>
          <p:cNvGrpSpPr/>
          <p:nvPr/>
        </p:nvGrpSpPr>
        <p:grpSpPr>
          <a:xfrm>
            <a:off x="4838600" y="962025"/>
            <a:ext cx="1633700" cy="1638422"/>
            <a:chOff x="4838600" y="962025"/>
            <a:chExt cx="1633700" cy="1638422"/>
          </a:xfrm>
        </p:grpSpPr>
        <p:sp>
          <p:nvSpPr>
            <p:cNvPr id="898" name="Google Shape;898;p25"/>
            <p:cNvSpPr/>
            <p:nvPr/>
          </p:nvSpPr>
          <p:spPr>
            <a:xfrm>
              <a:off x="4933850" y="1094550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1970s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99" name="Google Shape;899;p25"/>
            <p:cNvSpPr txBox="1"/>
            <p:nvPr/>
          </p:nvSpPr>
          <p:spPr>
            <a:xfrm>
              <a:off x="48386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AI winter caused by pessimism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0" name="Google Shape;900;p25"/>
            <p:cNvSpPr txBox="1"/>
            <p:nvPr/>
          </p:nvSpPr>
          <p:spPr>
            <a:xfrm>
              <a:off x="48386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it’s very hot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1" name="Google Shape;901;p25"/>
            <p:cNvSpPr txBox="1"/>
            <p:nvPr/>
          </p:nvSpPr>
          <p:spPr>
            <a:xfrm>
              <a:off x="61006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02" name="Google Shape;902;p25"/>
          <p:cNvSpPr/>
          <p:nvPr/>
        </p:nvSpPr>
        <p:spPr>
          <a:xfrm>
            <a:off x="6915000" y="962025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3" name="Google Shape;903;p25"/>
          <p:cNvGrpSpPr/>
          <p:nvPr/>
        </p:nvGrpSpPr>
        <p:grpSpPr>
          <a:xfrm>
            <a:off x="6991200" y="962025"/>
            <a:ext cx="1633700" cy="1638422"/>
            <a:chOff x="6991200" y="962025"/>
            <a:chExt cx="1633700" cy="1638422"/>
          </a:xfrm>
        </p:grpSpPr>
        <p:sp>
          <p:nvSpPr>
            <p:cNvPr id="904" name="Google Shape;904;p25"/>
            <p:cNvSpPr/>
            <p:nvPr/>
          </p:nvSpPr>
          <p:spPr>
            <a:xfrm>
              <a:off x="7086450" y="1094550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1980s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05" name="Google Shape;905;p25"/>
            <p:cNvSpPr txBox="1"/>
            <p:nvPr/>
          </p:nvSpPr>
          <p:spPr>
            <a:xfrm>
              <a:off x="69912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Resurgence in ML research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6" name="Google Shape;906;p25"/>
            <p:cNvSpPr txBox="1"/>
            <p:nvPr/>
          </p:nvSpPr>
          <p:spPr>
            <a:xfrm>
              <a:off x="69912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7" name="Google Shape;907;p25"/>
            <p:cNvSpPr txBox="1"/>
            <p:nvPr/>
          </p:nvSpPr>
          <p:spPr>
            <a:xfrm>
              <a:off x="82532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908" name="Google Shape;908;p25"/>
          <p:cNvCxnSpPr>
            <a:stCxn id="884" idx="3"/>
            <a:endCxn id="890" idx="1"/>
          </p:cNvCxnSpPr>
          <p:nvPr/>
        </p:nvCxnSpPr>
        <p:spPr>
          <a:xfrm>
            <a:off x="2229000" y="1838325"/>
            <a:ext cx="38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9" name="Google Shape;909;p25"/>
          <p:cNvCxnSpPr>
            <a:stCxn id="890" idx="3"/>
            <a:endCxn id="896" idx="1"/>
          </p:cNvCxnSpPr>
          <p:nvPr/>
        </p:nvCxnSpPr>
        <p:spPr>
          <a:xfrm>
            <a:off x="4381600" y="1838325"/>
            <a:ext cx="38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0" name="Google Shape;910;p25"/>
          <p:cNvCxnSpPr>
            <a:stCxn id="896" idx="3"/>
            <a:endCxn id="902" idx="1"/>
          </p:cNvCxnSpPr>
          <p:nvPr/>
        </p:nvCxnSpPr>
        <p:spPr>
          <a:xfrm>
            <a:off x="6534200" y="1838325"/>
            <a:ext cx="38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1" name="Google Shape;911;p25"/>
          <p:cNvSpPr/>
          <p:nvPr/>
        </p:nvSpPr>
        <p:spPr>
          <a:xfrm>
            <a:off x="1533450" y="3093700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2" name="Google Shape;912;p25"/>
          <p:cNvGrpSpPr/>
          <p:nvPr/>
        </p:nvGrpSpPr>
        <p:grpSpPr>
          <a:xfrm>
            <a:off x="1609650" y="3093700"/>
            <a:ext cx="1633700" cy="1638422"/>
            <a:chOff x="1609650" y="3093700"/>
            <a:chExt cx="1633700" cy="1638422"/>
          </a:xfrm>
        </p:grpSpPr>
        <p:sp>
          <p:nvSpPr>
            <p:cNvPr id="913" name="Google Shape;913;p25"/>
            <p:cNvSpPr/>
            <p:nvPr/>
          </p:nvSpPr>
          <p:spPr>
            <a:xfrm>
              <a:off x="1704900" y="3226225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1990s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14" name="Google Shape;914;p25"/>
            <p:cNvSpPr txBox="1"/>
            <p:nvPr/>
          </p:nvSpPr>
          <p:spPr>
            <a:xfrm>
              <a:off x="1609650" y="3521425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Data-driven approach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5" name="Google Shape;915;p25"/>
            <p:cNvSpPr txBox="1"/>
            <p:nvPr/>
          </p:nvSpPr>
          <p:spPr>
            <a:xfrm>
              <a:off x="1609650" y="4126722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6" name="Google Shape;916;p25"/>
            <p:cNvSpPr txBox="1"/>
            <p:nvPr/>
          </p:nvSpPr>
          <p:spPr>
            <a:xfrm>
              <a:off x="28716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17" name="Google Shape;917;p25"/>
          <p:cNvSpPr/>
          <p:nvPr/>
        </p:nvSpPr>
        <p:spPr>
          <a:xfrm>
            <a:off x="3686050" y="3093700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26EAB8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8" name="Google Shape;918;p25"/>
          <p:cNvGrpSpPr/>
          <p:nvPr/>
        </p:nvGrpSpPr>
        <p:grpSpPr>
          <a:xfrm>
            <a:off x="3762250" y="3093700"/>
            <a:ext cx="1633700" cy="1638425"/>
            <a:chOff x="3762250" y="3093700"/>
            <a:chExt cx="1633700" cy="1638425"/>
          </a:xfrm>
        </p:grpSpPr>
        <p:sp>
          <p:nvSpPr>
            <p:cNvPr id="919" name="Google Shape;919;p25"/>
            <p:cNvSpPr/>
            <p:nvPr/>
          </p:nvSpPr>
          <p:spPr>
            <a:xfrm>
              <a:off x="3857500" y="3226225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2000s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0" name="Google Shape;920;p25"/>
            <p:cNvSpPr txBox="1"/>
            <p:nvPr/>
          </p:nvSpPr>
          <p:spPr>
            <a:xfrm>
              <a:off x="3762250" y="3521425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Support-Vector Clustering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1" name="Google Shape;921;p25"/>
            <p:cNvSpPr txBox="1"/>
            <p:nvPr/>
          </p:nvSpPr>
          <p:spPr>
            <a:xfrm>
              <a:off x="3762250" y="4126725"/>
              <a:ext cx="13959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2" name="Google Shape;922;p25"/>
            <p:cNvSpPr txBox="1"/>
            <p:nvPr/>
          </p:nvSpPr>
          <p:spPr>
            <a:xfrm>
              <a:off x="50242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23" name="Google Shape;923;p25"/>
          <p:cNvSpPr/>
          <p:nvPr/>
        </p:nvSpPr>
        <p:spPr>
          <a:xfrm>
            <a:off x="5838650" y="3093700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4" name="Google Shape;924;p25"/>
          <p:cNvGrpSpPr/>
          <p:nvPr/>
        </p:nvGrpSpPr>
        <p:grpSpPr>
          <a:xfrm>
            <a:off x="5914850" y="3093700"/>
            <a:ext cx="1633700" cy="1638422"/>
            <a:chOff x="5914850" y="3093700"/>
            <a:chExt cx="1633700" cy="1638422"/>
          </a:xfrm>
        </p:grpSpPr>
        <p:sp>
          <p:nvSpPr>
            <p:cNvPr id="925" name="Google Shape;925;p25"/>
            <p:cNvSpPr/>
            <p:nvPr/>
          </p:nvSpPr>
          <p:spPr>
            <a:xfrm>
              <a:off x="6010100" y="3226225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6" name="Google Shape;926;p25"/>
            <p:cNvSpPr txBox="1"/>
            <p:nvPr/>
          </p:nvSpPr>
          <p:spPr>
            <a:xfrm>
              <a:off x="5914850" y="3521425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Deep learning popularity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7" name="Google Shape;927;p25"/>
            <p:cNvSpPr txBox="1"/>
            <p:nvPr/>
          </p:nvSpPr>
          <p:spPr>
            <a:xfrm>
              <a:off x="5914850" y="4126722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it’s very hot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8" name="Google Shape;928;p25"/>
            <p:cNvSpPr txBox="1"/>
            <p:nvPr/>
          </p:nvSpPr>
          <p:spPr>
            <a:xfrm>
              <a:off x="71768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929" name="Google Shape;929;p25"/>
          <p:cNvCxnSpPr>
            <a:stCxn id="911" idx="3"/>
            <a:endCxn id="917" idx="1"/>
          </p:cNvCxnSpPr>
          <p:nvPr/>
        </p:nvCxnSpPr>
        <p:spPr>
          <a:xfrm>
            <a:off x="3305250" y="3970000"/>
            <a:ext cx="38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0" name="Google Shape;930;p25"/>
          <p:cNvCxnSpPr>
            <a:stCxn id="917" idx="3"/>
            <a:endCxn id="923" idx="1"/>
          </p:cNvCxnSpPr>
          <p:nvPr/>
        </p:nvCxnSpPr>
        <p:spPr>
          <a:xfrm>
            <a:off x="5457850" y="3970000"/>
            <a:ext cx="38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1" name="Google Shape;931;p25"/>
          <p:cNvCxnSpPr>
            <a:stCxn id="902" idx="2"/>
            <a:endCxn id="911" idx="0"/>
          </p:cNvCxnSpPr>
          <p:nvPr/>
        </p:nvCxnSpPr>
        <p:spPr>
          <a:xfrm rot="5400000">
            <a:off x="4920600" y="213525"/>
            <a:ext cx="379200" cy="5381400"/>
          </a:xfrm>
          <a:prstGeom prst="bentConnector3">
            <a:avLst>
              <a:gd name="adj1" fmla="val 499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937" name="Google Shape;937;p26"/>
          <p:cNvGrpSpPr/>
          <p:nvPr/>
        </p:nvGrpSpPr>
        <p:grpSpPr>
          <a:xfrm>
            <a:off x="5743674" y="1692888"/>
            <a:ext cx="2943318" cy="3039142"/>
            <a:chOff x="5449625" y="1389325"/>
            <a:chExt cx="3237261" cy="3342655"/>
          </a:xfrm>
        </p:grpSpPr>
        <p:sp>
          <p:nvSpPr>
            <p:cNvPr id="938" name="Google Shape;938;p26"/>
            <p:cNvSpPr/>
            <p:nvPr/>
          </p:nvSpPr>
          <p:spPr>
            <a:xfrm>
              <a:off x="6533088" y="4360137"/>
              <a:ext cx="1749195" cy="185374"/>
            </a:xfrm>
            <a:custGeom>
              <a:avLst/>
              <a:gdLst/>
              <a:ahLst/>
              <a:cxnLst/>
              <a:rect l="l" t="t" r="r" b="b"/>
              <a:pathLst>
                <a:path w="44472" h="4713" extrusionOk="0">
                  <a:moveTo>
                    <a:pt x="21091" y="0"/>
                  </a:moveTo>
                  <a:lnTo>
                    <a:pt x="19961" y="10"/>
                  </a:lnTo>
                  <a:lnTo>
                    <a:pt x="18850" y="29"/>
                  </a:lnTo>
                  <a:lnTo>
                    <a:pt x="17758" y="48"/>
                  </a:lnTo>
                  <a:lnTo>
                    <a:pt x="16676" y="77"/>
                  </a:lnTo>
                  <a:lnTo>
                    <a:pt x="15622" y="105"/>
                  </a:lnTo>
                  <a:lnTo>
                    <a:pt x="14587" y="144"/>
                  </a:lnTo>
                  <a:lnTo>
                    <a:pt x="13582" y="182"/>
                  </a:lnTo>
                  <a:lnTo>
                    <a:pt x="12595" y="230"/>
                  </a:lnTo>
                  <a:lnTo>
                    <a:pt x="11637" y="287"/>
                  </a:lnTo>
                  <a:lnTo>
                    <a:pt x="10708" y="335"/>
                  </a:lnTo>
                  <a:lnTo>
                    <a:pt x="9808" y="402"/>
                  </a:lnTo>
                  <a:lnTo>
                    <a:pt x="8936" y="469"/>
                  </a:lnTo>
                  <a:lnTo>
                    <a:pt x="8094" y="536"/>
                  </a:lnTo>
                  <a:lnTo>
                    <a:pt x="7289" y="613"/>
                  </a:lnTo>
                  <a:lnTo>
                    <a:pt x="6513" y="690"/>
                  </a:lnTo>
                  <a:lnTo>
                    <a:pt x="5776" y="776"/>
                  </a:lnTo>
                  <a:lnTo>
                    <a:pt x="5076" y="852"/>
                  </a:lnTo>
                  <a:lnTo>
                    <a:pt x="4416" y="948"/>
                  </a:lnTo>
                  <a:lnTo>
                    <a:pt x="3803" y="1034"/>
                  </a:lnTo>
                  <a:lnTo>
                    <a:pt x="3218" y="1130"/>
                  </a:lnTo>
                  <a:lnTo>
                    <a:pt x="2682" y="1236"/>
                  </a:lnTo>
                  <a:lnTo>
                    <a:pt x="2193" y="1331"/>
                  </a:lnTo>
                  <a:lnTo>
                    <a:pt x="1753" y="1437"/>
                  </a:lnTo>
                  <a:lnTo>
                    <a:pt x="1351" y="1542"/>
                  </a:lnTo>
                  <a:lnTo>
                    <a:pt x="1006" y="1657"/>
                  </a:lnTo>
                  <a:lnTo>
                    <a:pt x="699" y="1772"/>
                  </a:lnTo>
                  <a:lnTo>
                    <a:pt x="575" y="1829"/>
                  </a:lnTo>
                  <a:lnTo>
                    <a:pt x="450" y="1877"/>
                  </a:lnTo>
                  <a:lnTo>
                    <a:pt x="345" y="1944"/>
                  </a:lnTo>
                  <a:lnTo>
                    <a:pt x="259" y="2002"/>
                  </a:lnTo>
                  <a:lnTo>
                    <a:pt x="182" y="2059"/>
                  </a:lnTo>
                  <a:lnTo>
                    <a:pt x="115" y="2117"/>
                  </a:lnTo>
                  <a:lnTo>
                    <a:pt x="67" y="2174"/>
                  </a:lnTo>
                  <a:lnTo>
                    <a:pt x="29" y="2232"/>
                  </a:lnTo>
                  <a:lnTo>
                    <a:pt x="10" y="2299"/>
                  </a:lnTo>
                  <a:lnTo>
                    <a:pt x="0" y="2356"/>
                  </a:lnTo>
                  <a:lnTo>
                    <a:pt x="10" y="2423"/>
                  </a:lnTo>
                  <a:lnTo>
                    <a:pt x="29" y="2481"/>
                  </a:lnTo>
                  <a:lnTo>
                    <a:pt x="67" y="2538"/>
                  </a:lnTo>
                  <a:lnTo>
                    <a:pt x="115" y="2596"/>
                  </a:lnTo>
                  <a:lnTo>
                    <a:pt x="182" y="2663"/>
                  </a:lnTo>
                  <a:lnTo>
                    <a:pt x="259" y="2720"/>
                  </a:lnTo>
                  <a:lnTo>
                    <a:pt x="345" y="2778"/>
                  </a:lnTo>
                  <a:lnTo>
                    <a:pt x="450" y="2835"/>
                  </a:lnTo>
                  <a:lnTo>
                    <a:pt x="575" y="2893"/>
                  </a:lnTo>
                  <a:lnTo>
                    <a:pt x="699" y="2950"/>
                  </a:lnTo>
                  <a:lnTo>
                    <a:pt x="1006" y="3055"/>
                  </a:lnTo>
                  <a:lnTo>
                    <a:pt x="1351" y="3170"/>
                  </a:lnTo>
                  <a:lnTo>
                    <a:pt x="1753" y="3276"/>
                  </a:lnTo>
                  <a:lnTo>
                    <a:pt x="2193" y="3381"/>
                  </a:lnTo>
                  <a:lnTo>
                    <a:pt x="2682" y="3486"/>
                  </a:lnTo>
                  <a:lnTo>
                    <a:pt x="3218" y="3582"/>
                  </a:lnTo>
                  <a:lnTo>
                    <a:pt x="3803" y="3678"/>
                  </a:lnTo>
                  <a:lnTo>
                    <a:pt x="4416" y="3774"/>
                  </a:lnTo>
                  <a:lnTo>
                    <a:pt x="5076" y="3860"/>
                  </a:lnTo>
                  <a:lnTo>
                    <a:pt x="5776" y="3946"/>
                  </a:lnTo>
                  <a:lnTo>
                    <a:pt x="6513" y="4023"/>
                  </a:lnTo>
                  <a:lnTo>
                    <a:pt x="7289" y="4099"/>
                  </a:lnTo>
                  <a:lnTo>
                    <a:pt x="8094" y="4176"/>
                  </a:lnTo>
                  <a:lnTo>
                    <a:pt x="8936" y="4253"/>
                  </a:lnTo>
                  <a:lnTo>
                    <a:pt x="9808" y="4310"/>
                  </a:lnTo>
                  <a:lnTo>
                    <a:pt x="10708" y="4377"/>
                  </a:lnTo>
                  <a:lnTo>
                    <a:pt x="11637" y="4435"/>
                  </a:lnTo>
                  <a:lnTo>
                    <a:pt x="12595" y="4483"/>
                  </a:lnTo>
                  <a:lnTo>
                    <a:pt x="13582" y="4530"/>
                  </a:lnTo>
                  <a:lnTo>
                    <a:pt x="14587" y="4578"/>
                  </a:lnTo>
                  <a:lnTo>
                    <a:pt x="15622" y="4607"/>
                  </a:lnTo>
                  <a:lnTo>
                    <a:pt x="16676" y="4645"/>
                  </a:lnTo>
                  <a:lnTo>
                    <a:pt x="17758" y="4665"/>
                  </a:lnTo>
                  <a:lnTo>
                    <a:pt x="18850" y="4693"/>
                  </a:lnTo>
                  <a:lnTo>
                    <a:pt x="19961" y="4703"/>
                  </a:lnTo>
                  <a:lnTo>
                    <a:pt x="21091" y="4712"/>
                  </a:lnTo>
                  <a:lnTo>
                    <a:pt x="23380" y="4712"/>
                  </a:lnTo>
                  <a:lnTo>
                    <a:pt x="24510" y="4703"/>
                  </a:lnTo>
                  <a:lnTo>
                    <a:pt x="25621" y="4693"/>
                  </a:lnTo>
                  <a:lnTo>
                    <a:pt x="26713" y="4665"/>
                  </a:lnTo>
                  <a:lnTo>
                    <a:pt x="27796" y="4645"/>
                  </a:lnTo>
                  <a:lnTo>
                    <a:pt x="28849" y="4607"/>
                  </a:lnTo>
                  <a:lnTo>
                    <a:pt x="29884" y="4578"/>
                  </a:lnTo>
                  <a:lnTo>
                    <a:pt x="30889" y="4530"/>
                  </a:lnTo>
                  <a:lnTo>
                    <a:pt x="31876" y="4483"/>
                  </a:lnTo>
                  <a:lnTo>
                    <a:pt x="32834" y="4435"/>
                  </a:lnTo>
                  <a:lnTo>
                    <a:pt x="33763" y="4377"/>
                  </a:lnTo>
                  <a:lnTo>
                    <a:pt x="34663" y="4310"/>
                  </a:lnTo>
                  <a:lnTo>
                    <a:pt x="35535" y="4253"/>
                  </a:lnTo>
                  <a:lnTo>
                    <a:pt x="36378" y="4176"/>
                  </a:lnTo>
                  <a:lnTo>
                    <a:pt x="37182" y="4099"/>
                  </a:lnTo>
                  <a:lnTo>
                    <a:pt x="37958" y="4023"/>
                  </a:lnTo>
                  <a:lnTo>
                    <a:pt x="38696" y="3946"/>
                  </a:lnTo>
                  <a:lnTo>
                    <a:pt x="39395" y="3860"/>
                  </a:lnTo>
                  <a:lnTo>
                    <a:pt x="40056" y="3774"/>
                  </a:lnTo>
                  <a:lnTo>
                    <a:pt x="40669" y="3678"/>
                  </a:lnTo>
                  <a:lnTo>
                    <a:pt x="41253" y="3582"/>
                  </a:lnTo>
                  <a:lnTo>
                    <a:pt x="41789" y="3486"/>
                  </a:lnTo>
                  <a:lnTo>
                    <a:pt x="42278" y="3381"/>
                  </a:lnTo>
                  <a:lnTo>
                    <a:pt x="42718" y="3276"/>
                  </a:lnTo>
                  <a:lnTo>
                    <a:pt x="43121" y="3170"/>
                  </a:lnTo>
                  <a:lnTo>
                    <a:pt x="43465" y="3055"/>
                  </a:lnTo>
                  <a:lnTo>
                    <a:pt x="43772" y="2950"/>
                  </a:lnTo>
                  <a:lnTo>
                    <a:pt x="43896" y="2893"/>
                  </a:lnTo>
                  <a:lnTo>
                    <a:pt x="44021" y="2835"/>
                  </a:lnTo>
                  <a:lnTo>
                    <a:pt x="44126" y="2778"/>
                  </a:lnTo>
                  <a:lnTo>
                    <a:pt x="44213" y="2720"/>
                  </a:lnTo>
                  <a:lnTo>
                    <a:pt x="44289" y="2663"/>
                  </a:lnTo>
                  <a:lnTo>
                    <a:pt x="44356" y="2596"/>
                  </a:lnTo>
                  <a:lnTo>
                    <a:pt x="44404" y="2538"/>
                  </a:lnTo>
                  <a:lnTo>
                    <a:pt x="44442" y="2481"/>
                  </a:lnTo>
                  <a:lnTo>
                    <a:pt x="44462" y="2423"/>
                  </a:lnTo>
                  <a:lnTo>
                    <a:pt x="44471" y="2356"/>
                  </a:lnTo>
                  <a:lnTo>
                    <a:pt x="44462" y="2299"/>
                  </a:lnTo>
                  <a:lnTo>
                    <a:pt x="44442" y="2232"/>
                  </a:lnTo>
                  <a:lnTo>
                    <a:pt x="44404" y="2174"/>
                  </a:lnTo>
                  <a:lnTo>
                    <a:pt x="44356" y="2117"/>
                  </a:lnTo>
                  <a:lnTo>
                    <a:pt x="44289" y="2059"/>
                  </a:lnTo>
                  <a:lnTo>
                    <a:pt x="44213" y="2002"/>
                  </a:lnTo>
                  <a:lnTo>
                    <a:pt x="44126" y="1944"/>
                  </a:lnTo>
                  <a:lnTo>
                    <a:pt x="44021" y="1877"/>
                  </a:lnTo>
                  <a:lnTo>
                    <a:pt x="43896" y="1829"/>
                  </a:lnTo>
                  <a:lnTo>
                    <a:pt x="43772" y="1772"/>
                  </a:lnTo>
                  <a:lnTo>
                    <a:pt x="43465" y="1657"/>
                  </a:lnTo>
                  <a:lnTo>
                    <a:pt x="43121" y="1542"/>
                  </a:lnTo>
                  <a:lnTo>
                    <a:pt x="42718" y="1437"/>
                  </a:lnTo>
                  <a:lnTo>
                    <a:pt x="42278" y="1331"/>
                  </a:lnTo>
                  <a:lnTo>
                    <a:pt x="41789" y="1236"/>
                  </a:lnTo>
                  <a:lnTo>
                    <a:pt x="41253" y="1130"/>
                  </a:lnTo>
                  <a:lnTo>
                    <a:pt x="40669" y="1034"/>
                  </a:lnTo>
                  <a:lnTo>
                    <a:pt x="40056" y="948"/>
                  </a:lnTo>
                  <a:lnTo>
                    <a:pt x="39395" y="852"/>
                  </a:lnTo>
                  <a:lnTo>
                    <a:pt x="38696" y="776"/>
                  </a:lnTo>
                  <a:lnTo>
                    <a:pt x="37958" y="690"/>
                  </a:lnTo>
                  <a:lnTo>
                    <a:pt x="37182" y="613"/>
                  </a:lnTo>
                  <a:lnTo>
                    <a:pt x="36378" y="536"/>
                  </a:lnTo>
                  <a:lnTo>
                    <a:pt x="35535" y="469"/>
                  </a:lnTo>
                  <a:lnTo>
                    <a:pt x="34663" y="402"/>
                  </a:lnTo>
                  <a:lnTo>
                    <a:pt x="33763" y="335"/>
                  </a:lnTo>
                  <a:lnTo>
                    <a:pt x="32834" y="287"/>
                  </a:lnTo>
                  <a:lnTo>
                    <a:pt x="31876" y="230"/>
                  </a:lnTo>
                  <a:lnTo>
                    <a:pt x="30889" y="182"/>
                  </a:lnTo>
                  <a:lnTo>
                    <a:pt x="29884" y="144"/>
                  </a:lnTo>
                  <a:lnTo>
                    <a:pt x="28849" y="105"/>
                  </a:lnTo>
                  <a:lnTo>
                    <a:pt x="27796" y="77"/>
                  </a:lnTo>
                  <a:lnTo>
                    <a:pt x="26713" y="48"/>
                  </a:lnTo>
                  <a:lnTo>
                    <a:pt x="25621" y="29"/>
                  </a:lnTo>
                  <a:lnTo>
                    <a:pt x="24510" y="10"/>
                  </a:lnTo>
                  <a:lnTo>
                    <a:pt x="23380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5449625" y="4579763"/>
              <a:ext cx="3237261" cy="152217"/>
            </a:xfrm>
            <a:custGeom>
              <a:avLst/>
              <a:gdLst/>
              <a:ahLst/>
              <a:cxnLst/>
              <a:rect l="l" t="t" r="r" b="b"/>
              <a:pathLst>
                <a:path w="82305" h="3870" extrusionOk="0">
                  <a:moveTo>
                    <a:pt x="41148" y="0"/>
                  </a:moveTo>
                  <a:lnTo>
                    <a:pt x="36943" y="10"/>
                  </a:lnTo>
                  <a:lnTo>
                    <a:pt x="32853" y="38"/>
                  </a:lnTo>
                  <a:lnTo>
                    <a:pt x="28907" y="86"/>
                  </a:lnTo>
                  <a:lnTo>
                    <a:pt x="25133" y="153"/>
                  </a:lnTo>
                  <a:lnTo>
                    <a:pt x="21532" y="230"/>
                  </a:lnTo>
                  <a:lnTo>
                    <a:pt x="18141" y="335"/>
                  </a:lnTo>
                  <a:lnTo>
                    <a:pt x="14971" y="441"/>
                  </a:lnTo>
                  <a:lnTo>
                    <a:pt x="13477" y="508"/>
                  </a:lnTo>
                  <a:lnTo>
                    <a:pt x="12050" y="565"/>
                  </a:lnTo>
                  <a:lnTo>
                    <a:pt x="10690" y="632"/>
                  </a:lnTo>
                  <a:lnTo>
                    <a:pt x="9397" y="709"/>
                  </a:lnTo>
                  <a:lnTo>
                    <a:pt x="8171" y="776"/>
                  </a:lnTo>
                  <a:lnTo>
                    <a:pt x="7021" y="853"/>
                  </a:lnTo>
                  <a:lnTo>
                    <a:pt x="5958" y="929"/>
                  </a:lnTo>
                  <a:lnTo>
                    <a:pt x="4962" y="1015"/>
                  </a:lnTo>
                  <a:lnTo>
                    <a:pt x="4052" y="1092"/>
                  </a:lnTo>
                  <a:lnTo>
                    <a:pt x="3228" y="1178"/>
                  </a:lnTo>
                  <a:lnTo>
                    <a:pt x="2491" y="1264"/>
                  </a:lnTo>
                  <a:lnTo>
                    <a:pt x="1849" y="1360"/>
                  </a:lnTo>
                  <a:lnTo>
                    <a:pt x="1294" y="1446"/>
                  </a:lnTo>
                  <a:lnTo>
                    <a:pt x="834" y="1542"/>
                  </a:lnTo>
                  <a:lnTo>
                    <a:pt x="642" y="1590"/>
                  </a:lnTo>
                  <a:lnTo>
                    <a:pt x="470" y="1638"/>
                  </a:lnTo>
                  <a:lnTo>
                    <a:pt x="326" y="1686"/>
                  </a:lnTo>
                  <a:lnTo>
                    <a:pt x="211" y="1734"/>
                  </a:lnTo>
                  <a:lnTo>
                    <a:pt x="115" y="1782"/>
                  </a:lnTo>
                  <a:lnTo>
                    <a:pt x="48" y="1829"/>
                  </a:lnTo>
                  <a:lnTo>
                    <a:pt x="10" y="1887"/>
                  </a:lnTo>
                  <a:lnTo>
                    <a:pt x="0" y="1906"/>
                  </a:lnTo>
                  <a:lnTo>
                    <a:pt x="0" y="1935"/>
                  </a:lnTo>
                  <a:lnTo>
                    <a:pt x="0" y="1954"/>
                  </a:lnTo>
                  <a:lnTo>
                    <a:pt x="10" y="1983"/>
                  </a:lnTo>
                  <a:lnTo>
                    <a:pt x="48" y="2031"/>
                  </a:lnTo>
                  <a:lnTo>
                    <a:pt x="115" y="2079"/>
                  </a:lnTo>
                  <a:lnTo>
                    <a:pt x="211" y="2126"/>
                  </a:lnTo>
                  <a:lnTo>
                    <a:pt x="326" y="2184"/>
                  </a:lnTo>
                  <a:lnTo>
                    <a:pt x="470" y="2232"/>
                  </a:lnTo>
                  <a:lnTo>
                    <a:pt x="642" y="2280"/>
                  </a:lnTo>
                  <a:lnTo>
                    <a:pt x="834" y="2318"/>
                  </a:lnTo>
                  <a:lnTo>
                    <a:pt x="1294" y="2414"/>
                  </a:lnTo>
                  <a:lnTo>
                    <a:pt x="1849" y="2510"/>
                  </a:lnTo>
                  <a:lnTo>
                    <a:pt x="2491" y="2596"/>
                  </a:lnTo>
                  <a:lnTo>
                    <a:pt x="3228" y="2682"/>
                  </a:lnTo>
                  <a:lnTo>
                    <a:pt x="4052" y="2768"/>
                  </a:lnTo>
                  <a:lnTo>
                    <a:pt x="4962" y="2854"/>
                  </a:lnTo>
                  <a:lnTo>
                    <a:pt x="5958" y="2931"/>
                  </a:lnTo>
                  <a:lnTo>
                    <a:pt x="7021" y="3017"/>
                  </a:lnTo>
                  <a:lnTo>
                    <a:pt x="8171" y="3094"/>
                  </a:lnTo>
                  <a:lnTo>
                    <a:pt x="9397" y="3161"/>
                  </a:lnTo>
                  <a:lnTo>
                    <a:pt x="10690" y="3228"/>
                  </a:lnTo>
                  <a:lnTo>
                    <a:pt x="12050" y="3295"/>
                  </a:lnTo>
                  <a:lnTo>
                    <a:pt x="13477" y="3362"/>
                  </a:lnTo>
                  <a:lnTo>
                    <a:pt x="14971" y="3419"/>
                  </a:lnTo>
                  <a:lnTo>
                    <a:pt x="18141" y="3534"/>
                  </a:lnTo>
                  <a:lnTo>
                    <a:pt x="21532" y="3630"/>
                  </a:lnTo>
                  <a:lnTo>
                    <a:pt x="25133" y="3716"/>
                  </a:lnTo>
                  <a:lnTo>
                    <a:pt x="28907" y="3774"/>
                  </a:lnTo>
                  <a:lnTo>
                    <a:pt x="32853" y="3822"/>
                  </a:lnTo>
                  <a:lnTo>
                    <a:pt x="36943" y="3860"/>
                  </a:lnTo>
                  <a:lnTo>
                    <a:pt x="41148" y="3870"/>
                  </a:lnTo>
                  <a:lnTo>
                    <a:pt x="45353" y="3860"/>
                  </a:lnTo>
                  <a:lnTo>
                    <a:pt x="49443" y="3822"/>
                  </a:lnTo>
                  <a:lnTo>
                    <a:pt x="53389" y="3774"/>
                  </a:lnTo>
                  <a:lnTo>
                    <a:pt x="57172" y="3716"/>
                  </a:lnTo>
                  <a:lnTo>
                    <a:pt x="60764" y="3630"/>
                  </a:lnTo>
                  <a:lnTo>
                    <a:pt x="64155" y="3534"/>
                  </a:lnTo>
                  <a:lnTo>
                    <a:pt x="67325" y="3419"/>
                  </a:lnTo>
                  <a:lnTo>
                    <a:pt x="68819" y="3362"/>
                  </a:lnTo>
                  <a:lnTo>
                    <a:pt x="70246" y="3295"/>
                  </a:lnTo>
                  <a:lnTo>
                    <a:pt x="71616" y="3228"/>
                  </a:lnTo>
                  <a:lnTo>
                    <a:pt x="72909" y="3161"/>
                  </a:lnTo>
                  <a:lnTo>
                    <a:pt x="74125" y="3094"/>
                  </a:lnTo>
                  <a:lnTo>
                    <a:pt x="75275" y="3017"/>
                  </a:lnTo>
                  <a:lnTo>
                    <a:pt x="76347" y="2931"/>
                  </a:lnTo>
                  <a:lnTo>
                    <a:pt x="77334" y="2854"/>
                  </a:lnTo>
                  <a:lnTo>
                    <a:pt x="78244" y="2768"/>
                  </a:lnTo>
                  <a:lnTo>
                    <a:pt x="79068" y="2682"/>
                  </a:lnTo>
                  <a:lnTo>
                    <a:pt x="79805" y="2596"/>
                  </a:lnTo>
                  <a:lnTo>
                    <a:pt x="80456" y="2510"/>
                  </a:lnTo>
                  <a:lnTo>
                    <a:pt x="81012" y="2414"/>
                  </a:lnTo>
                  <a:lnTo>
                    <a:pt x="81462" y="2318"/>
                  </a:lnTo>
                  <a:lnTo>
                    <a:pt x="81663" y="2280"/>
                  </a:lnTo>
                  <a:lnTo>
                    <a:pt x="81826" y="2232"/>
                  </a:lnTo>
                  <a:lnTo>
                    <a:pt x="81970" y="2184"/>
                  </a:lnTo>
                  <a:lnTo>
                    <a:pt x="82094" y="2126"/>
                  </a:lnTo>
                  <a:lnTo>
                    <a:pt x="82180" y="2079"/>
                  </a:lnTo>
                  <a:lnTo>
                    <a:pt x="82248" y="2031"/>
                  </a:lnTo>
                  <a:lnTo>
                    <a:pt x="82286" y="1983"/>
                  </a:lnTo>
                  <a:lnTo>
                    <a:pt x="82295" y="1954"/>
                  </a:lnTo>
                  <a:lnTo>
                    <a:pt x="82305" y="1935"/>
                  </a:lnTo>
                  <a:lnTo>
                    <a:pt x="82295" y="1906"/>
                  </a:lnTo>
                  <a:lnTo>
                    <a:pt x="82286" y="1887"/>
                  </a:lnTo>
                  <a:lnTo>
                    <a:pt x="82248" y="1829"/>
                  </a:lnTo>
                  <a:lnTo>
                    <a:pt x="82180" y="1782"/>
                  </a:lnTo>
                  <a:lnTo>
                    <a:pt x="82094" y="1734"/>
                  </a:lnTo>
                  <a:lnTo>
                    <a:pt x="81970" y="1686"/>
                  </a:lnTo>
                  <a:lnTo>
                    <a:pt x="81826" y="1638"/>
                  </a:lnTo>
                  <a:lnTo>
                    <a:pt x="81663" y="1590"/>
                  </a:lnTo>
                  <a:lnTo>
                    <a:pt x="81462" y="1542"/>
                  </a:lnTo>
                  <a:lnTo>
                    <a:pt x="81012" y="1446"/>
                  </a:lnTo>
                  <a:lnTo>
                    <a:pt x="80456" y="1360"/>
                  </a:lnTo>
                  <a:lnTo>
                    <a:pt x="79805" y="1264"/>
                  </a:lnTo>
                  <a:lnTo>
                    <a:pt x="79068" y="1178"/>
                  </a:lnTo>
                  <a:lnTo>
                    <a:pt x="78244" y="1092"/>
                  </a:lnTo>
                  <a:lnTo>
                    <a:pt x="77334" y="1015"/>
                  </a:lnTo>
                  <a:lnTo>
                    <a:pt x="76347" y="929"/>
                  </a:lnTo>
                  <a:lnTo>
                    <a:pt x="75275" y="853"/>
                  </a:lnTo>
                  <a:lnTo>
                    <a:pt x="74125" y="776"/>
                  </a:lnTo>
                  <a:lnTo>
                    <a:pt x="72909" y="709"/>
                  </a:lnTo>
                  <a:lnTo>
                    <a:pt x="71616" y="632"/>
                  </a:lnTo>
                  <a:lnTo>
                    <a:pt x="70246" y="565"/>
                  </a:lnTo>
                  <a:lnTo>
                    <a:pt x="68819" y="508"/>
                  </a:lnTo>
                  <a:lnTo>
                    <a:pt x="67325" y="441"/>
                  </a:lnTo>
                  <a:lnTo>
                    <a:pt x="64155" y="335"/>
                  </a:lnTo>
                  <a:lnTo>
                    <a:pt x="60764" y="230"/>
                  </a:lnTo>
                  <a:lnTo>
                    <a:pt x="57172" y="153"/>
                  </a:lnTo>
                  <a:lnTo>
                    <a:pt x="53389" y="86"/>
                  </a:lnTo>
                  <a:lnTo>
                    <a:pt x="49443" y="38"/>
                  </a:lnTo>
                  <a:lnTo>
                    <a:pt x="45353" y="1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8191774" y="3231092"/>
              <a:ext cx="378261" cy="86296"/>
            </a:xfrm>
            <a:custGeom>
              <a:avLst/>
              <a:gdLst/>
              <a:ahLst/>
              <a:cxnLst/>
              <a:rect l="l" t="t" r="r" b="b"/>
              <a:pathLst>
                <a:path w="9617" h="2194" extrusionOk="0">
                  <a:moveTo>
                    <a:pt x="4473" y="0"/>
                  </a:moveTo>
                  <a:lnTo>
                    <a:pt x="4186" y="10"/>
                  </a:lnTo>
                  <a:lnTo>
                    <a:pt x="3860" y="29"/>
                  </a:lnTo>
                  <a:lnTo>
                    <a:pt x="3075" y="77"/>
                  </a:lnTo>
                  <a:lnTo>
                    <a:pt x="2223" y="154"/>
                  </a:lnTo>
                  <a:lnTo>
                    <a:pt x="1389" y="240"/>
                  </a:lnTo>
                  <a:lnTo>
                    <a:pt x="680" y="307"/>
                  </a:lnTo>
                  <a:lnTo>
                    <a:pt x="0" y="384"/>
                  </a:lnTo>
                  <a:lnTo>
                    <a:pt x="1657" y="1322"/>
                  </a:lnTo>
                  <a:lnTo>
                    <a:pt x="2184" y="1466"/>
                  </a:lnTo>
                  <a:lnTo>
                    <a:pt x="2730" y="1590"/>
                  </a:lnTo>
                  <a:lnTo>
                    <a:pt x="3305" y="1705"/>
                  </a:lnTo>
                  <a:lnTo>
                    <a:pt x="3899" y="1811"/>
                  </a:lnTo>
                  <a:lnTo>
                    <a:pt x="4502" y="1897"/>
                  </a:lnTo>
                  <a:lnTo>
                    <a:pt x="5096" y="1973"/>
                  </a:lnTo>
                  <a:lnTo>
                    <a:pt x="5690" y="2041"/>
                  </a:lnTo>
                  <a:lnTo>
                    <a:pt x="6264" y="2098"/>
                  </a:lnTo>
                  <a:lnTo>
                    <a:pt x="6820" y="2136"/>
                  </a:lnTo>
                  <a:lnTo>
                    <a:pt x="7337" y="2165"/>
                  </a:lnTo>
                  <a:lnTo>
                    <a:pt x="7826" y="2184"/>
                  </a:lnTo>
                  <a:lnTo>
                    <a:pt x="8266" y="2194"/>
                  </a:lnTo>
                  <a:lnTo>
                    <a:pt x="8649" y="2184"/>
                  </a:lnTo>
                  <a:lnTo>
                    <a:pt x="8975" y="2165"/>
                  </a:lnTo>
                  <a:lnTo>
                    <a:pt x="9234" y="2127"/>
                  </a:lnTo>
                  <a:lnTo>
                    <a:pt x="9339" y="2108"/>
                  </a:lnTo>
                  <a:lnTo>
                    <a:pt x="9416" y="2088"/>
                  </a:lnTo>
                  <a:lnTo>
                    <a:pt x="9483" y="2060"/>
                  </a:lnTo>
                  <a:lnTo>
                    <a:pt x="9531" y="2031"/>
                  </a:lnTo>
                  <a:lnTo>
                    <a:pt x="9569" y="2002"/>
                  </a:lnTo>
                  <a:lnTo>
                    <a:pt x="9598" y="1983"/>
                  </a:lnTo>
                  <a:lnTo>
                    <a:pt x="9617" y="1954"/>
                  </a:lnTo>
                  <a:lnTo>
                    <a:pt x="9617" y="1926"/>
                  </a:lnTo>
                  <a:lnTo>
                    <a:pt x="9617" y="1897"/>
                  </a:lnTo>
                  <a:lnTo>
                    <a:pt x="9598" y="1868"/>
                  </a:lnTo>
                  <a:lnTo>
                    <a:pt x="9578" y="1839"/>
                  </a:lnTo>
                  <a:lnTo>
                    <a:pt x="9540" y="1811"/>
                  </a:lnTo>
                  <a:lnTo>
                    <a:pt x="9464" y="1753"/>
                  </a:lnTo>
                  <a:lnTo>
                    <a:pt x="9349" y="1696"/>
                  </a:lnTo>
                  <a:lnTo>
                    <a:pt x="9224" y="1638"/>
                  </a:lnTo>
                  <a:lnTo>
                    <a:pt x="8927" y="1523"/>
                  </a:lnTo>
                  <a:lnTo>
                    <a:pt x="8611" y="1408"/>
                  </a:lnTo>
                  <a:lnTo>
                    <a:pt x="8314" y="1313"/>
                  </a:lnTo>
                  <a:lnTo>
                    <a:pt x="8190" y="1255"/>
                  </a:lnTo>
                  <a:lnTo>
                    <a:pt x="8084" y="1217"/>
                  </a:lnTo>
                  <a:lnTo>
                    <a:pt x="7605" y="997"/>
                  </a:lnTo>
                  <a:lnTo>
                    <a:pt x="7107" y="786"/>
                  </a:lnTo>
                  <a:lnTo>
                    <a:pt x="6628" y="604"/>
                  </a:lnTo>
                  <a:lnTo>
                    <a:pt x="6169" y="431"/>
                  </a:lnTo>
                  <a:lnTo>
                    <a:pt x="5747" y="288"/>
                  </a:lnTo>
                  <a:lnTo>
                    <a:pt x="5364" y="173"/>
                  </a:lnTo>
                  <a:lnTo>
                    <a:pt x="5058" y="77"/>
                  </a:lnTo>
                  <a:lnTo>
                    <a:pt x="4828" y="20"/>
                  </a:lnTo>
                  <a:lnTo>
                    <a:pt x="4761" y="10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8252423" y="3224681"/>
              <a:ext cx="342114" cy="102500"/>
            </a:xfrm>
            <a:custGeom>
              <a:avLst/>
              <a:gdLst/>
              <a:ahLst/>
              <a:cxnLst/>
              <a:rect l="l" t="t" r="r" b="b"/>
              <a:pathLst>
                <a:path w="8698" h="2606" extrusionOk="0">
                  <a:moveTo>
                    <a:pt x="2998" y="1"/>
                  </a:moveTo>
                  <a:lnTo>
                    <a:pt x="2797" y="10"/>
                  </a:lnTo>
                  <a:lnTo>
                    <a:pt x="2558" y="20"/>
                  </a:lnTo>
                  <a:lnTo>
                    <a:pt x="2021" y="68"/>
                  </a:lnTo>
                  <a:lnTo>
                    <a:pt x="1456" y="144"/>
                  </a:lnTo>
                  <a:lnTo>
                    <a:pt x="901" y="211"/>
                  </a:lnTo>
                  <a:lnTo>
                    <a:pt x="441" y="278"/>
                  </a:lnTo>
                  <a:lnTo>
                    <a:pt x="0" y="345"/>
                  </a:lnTo>
                  <a:lnTo>
                    <a:pt x="0" y="403"/>
                  </a:lnTo>
                  <a:lnTo>
                    <a:pt x="249" y="432"/>
                  </a:lnTo>
                  <a:lnTo>
                    <a:pt x="489" y="479"/>
                  </a:lnTo>
                  <a:lnTo>
                    <a:pt x="728" y="527"/>
                  </a:lnTo>
                  <a:lnTo>
                    <a:pt x="949" y="594"/>
                  </a:lnTo>
                  <a:lnTo>
                    <a:pt x="1169" y="661"/>
                  </a:lnTo>
                  <a:lnTo>
                    <a:pt x="1380" y="748"/>
                  </a:lnTo>
                  <a:lnTo>
                    <a:pt x="1571" y="843"/>
                  </a:lnTo>
                  <a:lnTo>
                    <a:pt x="1763" y="949"/>
                  </a:lnTo>
                  <a:lnTo>
                    <a:pt x="1945" y="1064"/>
                  </a:lnTo>
                  <a:lnTo>
                    <a:pt x="2117" y="1188"/>
                  </a:lnTo>
                  <a:lnTo>
                    <a:pt x="2270" y="1322"/>
                  </a:lnTo>
                  <a:lnTo>
                    <a:pt x="2424" y="1476"/>
                  </a:lnTo>
                  <a:lnTo>
                    <a:pt x="2558" y="1638"/>
                  </a:lnTo>
                  <a:lnTo>
                    <a:pt x="2692" y="1811"/>
                  </a:lnTo>
                  <a:lnTo>
                    <a:pt x="2807" y="2002"/>
                  </a:lnTo>
                  <a:lnTo>
                    <a:pt x="2912" y="2204"/>
                  </a:lnTo>
                  <a:lnTo>
                    <a:pt x="4205" y="2347"/>
                  </a:lnTo>
                  <a:lnTo>
                    <a:pt x="4770" y="2414"/>
                  </a:lnTo>
                  <a:lnTo>
                    <a:pt x="5335" y="2472"/>
                  </a:lnTo>
                  <a:lnTo>
                    <a:pt x="5747" y="2500"/>
                  </a:lnTo>
                  <a:lnTo>
                    <a:pt x="6207" y="2539"/>
                  </a:lnTo>
                  <a:lnTo>
                    <a:pt x="6686" y="2568"/>
                  </a:lnTo>
                  <a:lnTo>
                    <a:pt x="7155" y="2587"/>
                  </a:lnTo>
                  <a:lnTo>
                    <a:pt x="7586" y="2606"/>
                  </a:lnTo>
                  <a:lnTo>
                    <a:pt x="7950" y="2606"/>
                  </a:lnTo>
                  <a:lnTo>
                    <a:pt x="8218" y="2596"/>
                  </a:lnTo>
                  <a:lnTo>
                    <a:pt x="8314" y="2587"/>
                  </a:lnTo>
                  <a:lnTo>
                    <a:pt x="8381" y="2577"/>
                  </a:lnTo>
                  <a:lnTo>
                    <a:pt x="8506" y="2520"/>
                  </a:lnTo>
                  <a:lnTo>
                    <a:pt x="8602" y="2462"/>
                  </a:lnTo>
                  <a:lnTo>
                    <a:pt x="8640" y="2433"/>
                  </a:lnTo>
                  <a:lnTo>
                    <a:pt x="8659" y="2395"/>
                  </a:lnTo>
                  <a:lnTo>
                    <a:pt x="8678" y="2366"/>
                  </a:lnTo>
                  <a:lnTo>
                    <a:pt x="8697" y="2328"/>
                  </a:lnTo>
                  <a:lnTo>
                    <a:pt x="8697" y="2290"/>
                  </a:lnTo>
                  <a:lnTo>
                    <a:pt x="8697" y="2251"/>
                  </a:lnTo>
                  <a:lnTo>
                    <a:pt x="8678" y="2213"/>
                  </a:lnTo>
                  <a:lnTo>
                    <a:pt x="8659" y="2175"/>
                  </a:lnTo>
                  <a:lnTo>
                    <a:pt x="8592" y="2089"/>
                  </a:lnTo>
                  <a:lnTo>
                    <a:pt x="8496" y="1993"/>
                  </a:lnTo>
                  <a:lnTo>
                    <a:pt x="8362" y="1897"/>
                  </a:lnTo>
                  <a:lnTo>
                    <a:pt x="8199" y="1792"/>
                  </a:lnTo>
                  <a:lnTo>
                    <a:pt x="8008" y="1677"/>
                  </a:lnTo>
                  <a:lnTo>
                    <a:pt x="7778" y="1562"/>
                  </a:lnTo>
                  <a:lnTo>
                    <a:pt x="7519" y="1437"/>
                  </a:lnTo>
                  <a:lnTo>
                    <a:pt x="7232" y="1303"/>
                  </a:lnTo>
                  <a:lnTo>
                    <a:pt x="6906" y="1169"/>
                  </a:lnTo>
                  <a:lnTo>
                    <a:pt x="6542" y="1016"/>
                  </a:lnTo>
                  <a:lnTo>
                    <a:pt x="6063" y="834"/>
                  </a:lnTo>
                  <a:lnTo>
                    <a:pt x="5565" y="671"/>
                  </a:lnTo>
                  <a:lnTo>
                    <a:pt x="5086" y="518"/>
                  </a:lnTo>
                  <a:lnTo>
                    <a:pt x="4627" y="374"/>
                  </a:lnTo>
                  <a:lnTo>
                    <a:pt x="4205" y="259"/>
                  </a:lnTo>
                  <a:lnTo>
                    <a:pt x="3832" y="154"/>
                  </a:lnTo>
                  <a:lnTo>
                    <a:pt x="3286" y="20"/>
                  </a:lnTo>
                  <a:lnTo>
                    <a:pt x="3171" y="10"/>
                  </a:lnTo>
                  <a:lnTo>
                    <a:pt x="29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7744222" y="3452213"/>
              <a:ext cx="62185" cy="898944"/>
            </a:xfrm>
            <a:custGeom>
              <a:avLst/>
              <a:gdLst/>
              <a:ahLst/>
              <a:cxnLst/>
              <a:rect l="l" t="t" r="r" b="b"/>
              <a:pathLst>
                <a:path w="1581" h="22855" extrusionOk="0">
                  <a:moveTo>
                    <a:pt x="1" y="1"/>
                  </a:moveTo>
                  <a:lnTo>
                    <a:pt x="1" y="22854"/>
                  </a:lnTo>
                  <a:lnTo>
                    <a:pt x="1581" y="2285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7478656" y="4279862"/>
              <a:ext cx="592977" cy="160162"/>
            </a:xfrm>
            <a:custGeom>
              <a:avLst/>
              <a:gdLst/>
              <a:ahLst/>
              <a:cxnLst/>
              <a:rect l="l" t="t" r="r" b="b"/>
              <a:pathLst>
                <a:path w="15076" h="4072" extrusionOk="0">
                  <a:moveTo>
                    <a:pt x="4071" y="1"/>
                  </a:moveTo>
                  <a:lnTo>
                    <a:pt x="3860" y="10"/>
                  </a:lnTo>
                  <a:lnTo>
                    <a:pt x="3659" y="30"/>
                  </a:lnTo>
                  <a:lnTo>
                    <a:pt x="3458" y="49"/>
                  </a:lnTo>
                  <a:lnTo>
                    <a:pt x="3257" y="87"/>
                  </a:lnTo>
                  <a:lnTo>
                    <a:pt x="3055" y="135"/>
                  </a:lnTo>
                  <a:lnTo>
                    <a:pt x="2864" y="192"/>
                  </a:lnTo>
                  <a:lnTo>
                    <a:pt x="2672" y="250"/>
                  </a:lnTo>
                  <a:lnTo>
                    <a:pt x="2490" y="327"/>
                  </a:lnTo>
                  <a:lnTo>
                    <a:pt x="2308" y="403"/>
                  </a:lnTo>
                  <a:lnTo>
                    <a:pt x="2136" y="499"/>
                  </a:lnTo>
                  <a:lnTo>
                    <a:pt x="1964" y="595"/>
                  </a:lnTo>
                  <a:lnTo>
                    <a:pt x="1801" y="700"/>
                  </a:lnTo>
                  <a:lnTo>
                    <a:pt x="1638" y="815"/>
                  </a:lnTo>
                  <a:lnTo>
                    <a:pt x="1485" y="940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85"/>
                  </a:lnTo>
                  <a:lnTo>
                    <a:pt x="814" y="1639"/>
                  </a:lnTo>
                  <a:lnTo>
                    <a:pt x="699" y="1802"/>
                  </a:lnTo>
                  <a:lnTo>
                    <a:pt x="594" y="1964"/>
                  </a:lnTo>
                  <a:lnTo>
                    <a:pt x="498" y="2137"/>
                  </a:lnTo>
                  <a:lnTo>
                    <a:pt x="402" y="2309"/>
                  </a:lnTo>
                  <a:lnTo>
                    <a:pt x="326" y="2491"/>
                  </a:lnTo>
                  <a:lnTo>
                    <a:pt x="249" y="2673"/>
                  </a:lnTo>
                  <a:lnTo>
                    <a:pt x="182" y="2865"/>
                  </a:lnTo>
                  <a:lnTo>
                    <a:pt x="134" y="3056"/>
                  </a:lnTo>
                  <a:lnTo>
                    <a:pt x="86" y="3257"/>
                  </a:lnTo>
                  <a:lnTo>
                    <a:pt x="48" y="3459"/>
                  </a:lnTo>
                  <a:lnTo>
                    <a:pt x="29" y="3660"/>
                  </a:lnTo>
                  <a:lnTo>
                    <a:pt x="10" y="3861"/>
                  </a:lnTo>
                  <a:lnTo>
                    <a:pt x="0" y="4072"/>
                  </a:lnTo>
                  <a:lnTo>
                    <a:pt x="1293" y="4072"/>
                  </a:lnTo>
                  <a:lnTo>
                    <a:pt x="1303" y="3928"/>
                  </a:lnTo>
                  <a:lnTo>
                    <a:pt x="1312" y="3794"/>
                  </a:lnTo>
                  <a:lnTo>
                    <a:pt x="1331" y="3650"/>
                  </a:lnTo>
                  <a:lnTo>
                    <a:pt x="1351" y="3516"/>
                  </a:lnTo>
                  <a:lnTo>
                    <a:pt x="1389" y="3382"/>
                  </a:lnTo>
                  <a:lnTo>
                    <a:pt x="1427" y="3248"/>
                  </a:lnTo>
                  <a:lnTo>
                    <a:pt x="1466" y="3123"/>
                  </a:lnTo>
                  <a:lnTo>
                    <a:pt x="1513" y="2999"/>
                  </a:lnTo>
                  <a:lnTo>
                    <a:pt x="1571" y="2874"/>
                  </a:lnTo>
                  <a:lnTo>
                    <a:pt x="1628" y="2750"/>
                  </a:lnTo>
                  <a:lnTo>
                    <a:pt x="1695" y="2635"/>
                  </a:lnTo>
                  <a:lnTo>
                    <a:pt x="1772" y="2520"/>
                  </a:lnTo>
                  <a:lnTo>
                    <a:pt x="1849" y="2415"/>
                  </a:lnTo>
                  <a:lnTo>
                    <a:pt x="1935" y="2309"/>
                  </a:lnTo>
                  <a:lnTo>
                    <a:pt x="2021" y="2213"/>
                  </a:lnTo>
                  <a:lnTo>
                    <a:pt x="2107" y="2108"/>
                  </a:lnTo>
                  <a:lnTo>
                    <a:pt x="2203" y="2022"/>
                  </a:lnTo>
                  <a:lnTo>
                    <a:pt x="2308" y="1936"/>
                  </a:lnTo>
                  <a:lnTo>
                    <a:pt x="2414" y="1849"/>
                  </a:lnTo>
                  <a:lnTo>
                    <a:pt x="2519" y="1773"/>
                  </a:lnTo>
                  <a:lnTo>
                    <a:pt x="2634" y="1706"/>
                  </a:lnTo>
                  <a:lnTo>
                    <a:pt x="2749" y="1639"/>
                  </a:lnTo>
                  <a:lnTo>
                    <a:pt x="2873" y="1572"/>
                  </a:lnTo>
                  <a:lnTo>
                    <a:pt x="2998" y="1514"/>
                  </a:lnTo>
                  <a:lnTo>
                    <a:pt x="3123" y="1466"/>
                  </a:lnTo>
                  <a:lnTo>
                    <a:pt x="3247" y="1428"/>
                  </a:lnTo>
                  <a:lnTo>
                    <a:pt x="3381" y="1390"/>
                  </a:lnTo>
                  <a:lnTo>
                    <a:pt x="3515" y="1351"/>
                  </a:lnTo>
                  <a:lnTo>
                    <a:pt x="3649" y="1332"/>
                  </a:lnTo>
                  <a:lnTo>
                    <a:pt x="3793" y="1313"/>
                  </a:lnTo>
                  <a:lnTo>
                    <a:pt x="3927" y="1304"/>
                  </a:lnTo>
                  <a:lnTo>
                    <a:pt x="11149" y="1304"/>
                  </a:lnTo>
                  <a:lnTo>
                    <a:pt x="11293" y="1313"/>
                  </a:lnTo>
                  <a:lnTo>
                    <a:pt x="11427" y="1332"/>
                  </a:lnTo>
                  <a:lnTo>
                    <a:pt x="11570" y="1351"/>
                  </a:lnTo>
                  <a:lnTo>
                    <a:pt x="11704" y="1390"/>
                  </a:lnTo>
                  <a:lnTo>
                    <a:pt x="11829" y="1428"/>
                  </a:lnTo>
                  <a:lnTo>
                    <a:pt x="11963" y="1466"/>
                  </a:lnTo>
                  <a:lnTo>
                    <a:pt x="12088" y="1514"/>
                  </a:lnTo>
                  <a:lnTo>
                    <a:pt x="12212" y="1572"/>
                  </a:lnTo>
                  <a:lnTo>
                    <a:pt x="12327" y="1639"/>
                  </a:lnTo>
                  <a:lnTo>
                    <a:pt x="12442" y="1706"/>
                  </a:lnTo>
                  <a:lnTo>
                    <a:pt x="12557" y="1773"/>
                  </a:lnTo>
                  <a:lnTo>
                    <a:pt x="12662" y="1849"/>
                  </a:lnTo>
                  <a:lnTo>
                    <a:pt x="12768" y="1936"/>
                  </a:lnTo>
                  <a:lnTo>
                    <a:pt x="12873" y="2022"/>
                  </a:lnTo>
                  <a:lnTo>
                    <a:pt x="12969" y="2108"/>
                  </a:lnTo>
                  <a:lnTo>
                    <a:pt x="13065" y="2213"/>
                  </a:lnTo>
                  <a:lnTo>
                    <a:pt x="13151" y="2309"/>
                  </a:lnTo>
                  <a:lnTo>
                    <a:pt x="13227" y="2415"/>
                  </a:lnTo>
                  <a:lnTo>
                    <a:pt x="13304" y="2520"/>
                  </a:lnTo>
                  <a:lnTo>
                    <a:pt x="13381" y="2635"/>
                  </a:lnTo>
                  <a:lnTo>
                    <a:pt x="13448" y="2750"/>
                  </a:lnTo>
                  <a:lnTo>
                    <a:pt x="13505" y="2874"/>
                  </a:lnTo>
                  <a:lnTo>
                    <a:pt x="13563" y="2999"/>
                  </a:lnTo>
                  <a:lnTo>
                    <a:pt x="13611" y="3123"/>
                  </a:lnTo>
                  <a:lnTo>
                    <a:pt x="13658" y="3248"/>
                  </a:lnTo>
                  <a:lnTo>
                    <a:pt x="13697" y="3382"/>
                  </a:lnTo>
                  <a:lnTo>
                    <a:pt x="13725" y="3516"/>
                  </a:lnTo>
                  <a:lnTo>
                    <a:pt x="13754" y="3650"/>
                  </a:lnTo>
                  <a:lnTo>
                    <a:pt x="13764" y="3794"/>
                  </a:lnTo>
                  <a:lnTo>
                    <a:pt x="13783" y="3928"/>
                  </a:lnTo>
                  <a:lnTo>
                    <a:pt x="13783" y="4072"/>
                  </a:lnTo>
                  <a:lnTo>
                    <a:pt x="15076" y="4072"/>
                  </a:lnTo>
                  <a:lnTo>
                    <a:pt x="15076" y="3861"/>
                  </a:lnTo>
                  <a:lnTo>
                    <a:pt x="15057" y="3660"/>
                  </a:lnTo>
                  <a:lnTo>
                    <a:pt x="15028" y="3459"/>
                  </a:lnTo>
                  <a:lnTo>
                    <a:pt x="14990" y="3257"/>
                  </a:lnTo>
                  <a:lnTo>
                    <a:pt x="14951" y="3056"/>
                  </a:lnTo>
                  <a:lnTo>
                    <a:pt x="14894" y="2865"/>
                  </a:lnTo>
                  <a:lnTo>
                    <a:pt x="14827" y="2673"/>
                  </a:lnTo>
                  <a:lnTo>
                    <a:pt x="14760" y="2491"/>
                  </a:lnTo>
                  <a:lnTo>
                    <a:pt x="14674" y="2309"/>
                  </a:lnTo>
                  <a:lnTo>
                    <a:pt x="14588" y="2137"/>
                  </a:lnTo>
                  <a:lnTo>
                    <a:pt x="14492" y="1964"/>
                  </a:lnTo>
                  <a:lnTo>
                    <a:pt x="14377" y="1802"/>
                  </a:lnTo>
                  <a:lnTo>
                    <a:pt x="14271" y="1639"/>
                  </a:lnTo>
                  <a:lnTo>
                    <a:pt x="14147" y="1485"/>
                  </a:lnTo>
                  <a:lnTo>
                    <a:pt x="14022" y="1342"/>
                  </a:lnTo>
                  <a:lnTo>
                    <a:pt x="13888" y="1198"/>
                  </a:lnTo>
                  <a:lnTo>
                    <a:pt x="13745" y="1064"/>
                  </a:lnTo>
                  <a:lnTo>
                    <a:pt x="13591" y="940"/>
                  </a:lnTo>
                  <a:lnTo>
                    <a:pt x="13438" y="815"/>
                  </a:lnTo>
                  <a:lnTo>
                    <a:pt x="13285" y="700"/>
                  </a:lnTo>
                  <a:lnTo>
                    <a:pt x="13112" y="595"/>
                  </a:lnTo>
                  <a:lnTo>
                    <a:pt x="12950" y="499"/>
                  </a:lnTo>
                  <a:lnTo>
                    <a:pt x="12768" y="403"/>
                  </a:lnTo>
                  <a:lnTo>
                    <a:pt x="12586" y="327"/>
                  </a:lnTo>
                  <a:lnTo>
                    <a:pt x="12404" y="250"/>
                  </a:lnTo>
                  <a:lnTo>
                    <a:pt x="12212" y="192"/>
                  </a:lnTo>
                  <a:lnTo>
                    <a:pt x="12021" y="135"/>
                  </a:lnTo>
                  <a:lnTo>
                    <a:pt x="11829" y="87"/>
                  </a:lnTo>
                  <a:lnTo>
                    <a:pt x="11628" y="49"/>
                  </a:lnTo>
                  <a:lnTo>
                    <a:pt x="11427" y="30"/>
                  </a:lnTo>
                  <a:lnTo>
                    <a:pt x="11216" y="10"/>
                  </a:lnTo>
                  <a:lnTo>
                    <a:pt x="110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7708076" y="3426608"/>
              <a:ext cx="134517" cy="208738"/>
            </a:xfrm>
            <a:custGeom>
              <a:avLst/>
              <a:gdLst/>
              <a:ahLst/>
              <a:cxnLst/>
              <a:rect l="l" t="t" r="r" b="b"/>
              <a:pathLst>
                <a:path w="3420" h="5307" extrusionOk="0">
                  <a:moveTo>
                    <a:pt x="0" y="0"/>
                  </a:moveTo>
                  <a:lnTo>
                    <a:pt x="642" y="5307"/>
                  </a:lnTo>
                  <a:lnTo>
                    <a:pt x="2768" y="5307"/>
                  </a:lnTo>
                  <a:lnTo>
                    <a:pt x="34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7343002" y="3414179"/>
              <a:ext cx="864646" cy="71624"/>
            </a:xfrm>
            <a:custGeom>
              <a:avLst/>
              <a:gdLst/>
              <a:ahLst/>
              <a:cxnLst/>
              <a:rect l="l" t="t" r="r" b="b"/>
              <a:pathLst>
                <a:path w="21983" h="1821" extrusionOk="0">
                  <a:moveTo>
                    <a:pt x="1" y="0"/>
                  </a:moveTo>
                  <a:lnTo>
                    <a:pt x="1" y="1820"/>
                  </a:lnTo>
                  <a:lnTo>
                    <a:pt x="21983" y="1820"/>
                  </a:lnTo>
                  <a:lnTo>
                    <a:pt x="21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7311733" y="3305310"/>
              <a:ext cx="926831" cy="137152"/>
            </a:xfrm>
            <a:custGeom>
              <a:avLst/>
              <a:gdLst/>
              <a:ahLst/>
              <a:cxnLst/>
              <a:rect l="l" t="t" r="r" b="b"/>
              <a:pathLst>
                <a:path w="23564" h="3487" extrusionOk="0">
                  <a:moveTo>
                    <a:pt x="3181" y="0"/>
                  </a:moveTo>
                  <a:lnTo>
                    <a:pt x="3008" y="19"/>
                  </a:lnTo>
                  <a:lnTo>
                    <a:pt x="2846" y="39"/>
                  </a:lnTo>
                  <a:lnTo>
                    <a:pt x="2683" y="67"/>
                  </a:lnTo>
                  <a:lnTo>
                    <a:pt x="2520" y="106"/>
                  </a:lnTo>
                  <a:lnTo>
                    <a:pt x="2357" y="154"/>
                  </a:lnTo>
                  <a:lnTo>
                    <a:pt x="2204" y="201"/>
                  </a:lnTo>
                  <a:lnTo>
                    <a:pt x="2051" y="259"/>
                  </a:lnTo>
                  <a:lnTo>
                    <a:pt x="1897" y="326"/>
                  </a:lnTo>
                  <a:lnTo>
                    <a:pt x="1754" y="403"/>
                  </a:lnTo>
                  <a:lnTo>
                    <a:pt x="1620" y="489"/>
                  </a:lnTo>
                  <a:lnTo>
                    <a:pt x="1476" y="575"/>
                  </a:lnTo>
                  <a:lnTo>
                    <a:pt x="1351" y="661"/>
                  </a:lnTo>
                  <a:lnTo>
                    <a:pt x="1227" y="767"/>
                  </a:lnTo>
                  <a:lnTo>
                    <a:pt x="1102" y="872"/>
                  </a:lnTo>
                  <a:lnTo>
                    <a:pt x="988" y="977"/>
                  </a:lnTo>
                  <a:lnTo>
                    <a:pt x="873" y="1092"/>
                  </a:lnTo>
                  <a:lnTo>
                    <a:pt x="767" y="1217"/>
                  </a:lnTo>
                  <a:lnTo>
                    <a:pt x="671" y="1341"/>
                  </a:lnTo>
                  <a:lnTo>
                    <a:pt x="576" y="1475"/>
                  </a:lnTo>
                  <a:lnTo>
                    <a:pt x="489" y="1609"/>
                  </a:lnTo>
                  <a:lnTo>
                    <a:pt x="403" y="1753"/>
                  </a:lnTo>
                  <a:lnTo>
                    <a:pt x="336" y="1897"/>
                  </a:lnTo>
                  <a:lnTo>
                    <a:pt x="269" y="2050"/>
                  </a:lnTo>
                  <a:lnTo>
                    <a:pt x="202" y="2194"/>
                  </a:lnTo>
                  <a:lnTo>
                    <a:pt x="154" y="2357"/>
                  </a:lnTo>
                  <a:lnTo>
                    <a:pt x="106" y="2510"/>
                  </a:lnTo>
                  <a:lnTo>
                    <a:pt x="68" y="2673"/>
                  </a:lnTo>
                  <a:lnTo>
                    <a:pt x="39" y="2835"/>
                  </a:lnTo>
                  <a:lnTo>
                    <a:pt x="20" y="3008"/>
                  </a:lnTo>
                  <a:lnTo>
                    <a:pt x="11" y="3180"/>
                  </a:lnTo>
                  <a:lnTo>
                    <a:pt x="1" y="3353"/>
                  </a:lnTo>
                  <a:lnTo>
                    <a:pt x="1" y="3487"/>
                  </a:lnTo>
                  <a:lnTo>
                    <a:pt x="23563" y="3487"/>
                  </a:lnTo>
                  <a:lnTo>
                    <a:pt x="23563" y="3353"/>
                  </a:lnTo>
                  <a:lnTo>
                    <a:pt x="23563" y="3180"/>
                  </a:lnTo>
                  <a:lnTo>
                    <a:pt x="23544" y="3008"/>
                  </a:lnTo>
                  <a:lnTo>
                    <a:pt x="23525" y="2835"/>
                  </a:lnTo>
                  <a:lnTo>
                    <a:pt x="23496" y="2673"/>
                  </a:lnTo>
                  <a:lnTo>
                    <a:pt x="23458" y="2510"/>
                  </a:lnTo>
                  <a:lnTo>
                    <a:pt x="23419" y="2357"/>
                  </a:lnTo>
                  <a:lnTo>
                    <a:pt x="23362" y="2194"/>
                  </a:lnTo>
                  <a:lnTo>
                    <a:pt x="23304" y="2050"/>
                  </a:lnTo>
                  <a:lnTo>
                    <a:pt x="23237" y="1897"/>
                  </a:lnTo>
                  <a:lnTo>
                    <a:pt x="23161" y="1753"/>
                  </a:lnTo>
                  <a:lnTo>
                    <a:pt x="23084" y="1609"/>
                  </a:lnTo>
                  <a:lnTo>
                    <a:pt x="22998" y="1475"/>
                  </a:lnTo>
                  <a:lnTo>
                    <a:pt x="22902" y="1341"/>
                  </a:lnTo>
                  <a:lnTo>
                    <a:pt x="22797" y="1217"/>
                  </a:lnTo>
                  <a:lnTo>
                    <a:pt x="22691" y="1092"/>
                  </a:lnTo>
                  <a:lnTo>
                    <a:pt x="22586" y="977"/>
                  </a:lnTo>
                  <a:lnTo>
                    <a:pt x="22471" y="872"/>
                  </a:lnTo>
                  <a:lnTo>
                    <a:pt x="22347" y="767"/>
                  </a:lnTo>
                  <a:lnTo>
                    <a:pt x="22222" y="661"/>
                  </a:lnTo>
                  <a:lnTo>
                    <a:pt x="22088" y="575"/>
                  </a:lnTo>
                  <a:lnTo>
                    <a:pt x="21954" y="489"/>
                  </a:lnTo>
                  <a:lnTo>
                    <a:pt x="21810" y="403"/>
                  </a:lnTo>
                  <a:lnTo>
                    <a:pt x="21667" y="326"/>
                  </a:lnTo>
                  <a:lnTo>
                    <a:pt x="21523" y="259"/>
                  </a:lnTo>
                  <a:lnTo>
                    <a:pt x="21370" y="201"/>
                  </a:lnTo>
                  <a:lnTo>
                    <a:pt x="21207" y="154"/>
                  </a:lnTo>
                  <a:lnTo>
                    <a:pt x="21054" y="106"/>
                  </a:lnTo>
                  <a:lnTo>
                    <a:pt x="20891" y="67"/>
                  </a:lnTo>
                  <a:lnTo>
                    <a:pt x="20728" y="39"/>
                  </a:lnTo>
                  <a:lnTo>
                    <a:pt x="20556" y="19"/>
                  </a:lnTo>
                  <a:lnTo>
                    <a:pt x="20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7532147" y="1433376"/>
              <a:ext cx="1154684" cy="1453100"/>
            </a:xfrm>
            <a:custGeom>
              <a:avLst/>
              <a:gdLst/>
              <a:ahLst/>
              <a:cxnLst/>
              <a:rect l="l" t="t" r="r" b="b"/>
              <a:pathLst>
                <a:path w="29357" h="36944" extrusionOk="0">
                  <a:moveTo>
                    <a:pt x="4818" y="1"/>
                  </a:moveTo>
                  <a:lnTo>
                    <a:pt x="3276" y="6399"/>
                  </a:lnTo>
                  <a:lnTo>
                    <a:pt x="3391" y="6351"/>
                  </a:lnTo>
                  <a:lnTo>
                    <a:pt x="3707" y="6236"/>
                  </a:lnTo>
                  <a:lnTo>
                    <a:pt x="3927" y="6159"/>
                  </a:lnTo>
                  <a:lnTo>
                    <a:pt x="4176" y="6083"/>
                  </a:lnTo>
                  <a:lnTo>
                    <a:pt x="4454" y="6006"/>
                  </a:lnTo>
                  <a:lnTo>
                    <a:pt x="4751" y="5929"/>
                  </a:lnTo>
                  <a:lnTo>
                    <a:pt x="5048" y="5862"/>
                  </a:lnTo>
                  <a:lnTo>
                    <a:pt x="5364" y="5815"/>
                  </a:lnTo>
                  <a:lnTo>
                    <a:pt x="5670" y="5776"/>
                  </a:lnTo>
                  <a:lnTo>
                    <a:pt x="5824" y="5767"/>
                  </a:lnTo>
                  <a:lnTo>
                    <a:pt x="6111" y="5767"/>
                  </a:lnTo>
                  <a:lnTo>
                    <a:pt x="6255" y="5776"/>
                  </a:lnTo>
                  <a:lnTo>
                    <a:pt x="6389" y="5795"/>
                  </a:lnTo>
                  <a:lnTo>
                    <a:pt x="6523" y="5824"/>
                  </a:lnTo>
                  <a:lnTo>
                    <a:pt x="6647" y="5853"/>
                  </a:lnTo>
                  <a:lnTo>
                    <a:pt x="6762" y="5901"/>
                  </a:lnTo>
                  <a:lnTo>
                    <a:pt x="6868" y="5958"/>
                  </a:lnTo>
                  <a:lnTo>
                    <a:pt x="6963" y="6016"/>
                  </a:lnTo>
                  <a:lnTo>
                    <a:pt x="7059" y="6092"/>
                  </a:lnTo>
                  <a:lnTo>
                    <a:pt x="7145" y="6169"/>
                  </a:lnTo>
                  <a:lnTo>
                    <a:pt x="7318" y="6341"/>
                  </a:lnTo>
                  <a:lnTo>
                    <a:pt x="7471" y="6533"/>
                  </a:lnTo>
                  <a:lnTo>
                    <a:pt x="7615" y="6744"/>
                  </a:lnTo>
                  <a:lnTo>
                    <a:pt x="7739" y="6964"/>
                  </a:lnTo>
                  <a:lnTo>
                    <a:pt x="7854" y="7203"/>
                  </a:lnTo>
                  <a:lnTo>
                    <a:pt x="7940" y="7452"/>
                  </a:lnTo>
                  <a:lnTo>
                    <a:pt x="7979" y="7587"/>
                  </a:lnTo>
                  <a:lnTo>
                    <a:pt x="8017" y="7711"/>
                  </a:lnTo>
                  <a:lnTo>
                    <a:pt x="8036" y="7845"/>
                  </a:lnTo>
                  <a:lnTo>
                    <a:pt x="8065" y="7979"/>
                  </a:lnTo>
                  <a:lnTo>
                    <a:pt x="8074" y="8113"/>
                  </a:lnTo>
                  <a:lnTo>
                    <a:pt x="8084" y="8247"/>
                  </a:lnTo>
                  <a:lnTo>
                    <a:pt x="8084" y="8381"/>
                  </a:lnTo>
                  <a:lnTo>
                    <a:pt x="8084" y="8525"/>
                  </a:lnTo>
                  <a:lnTo>
                    <a:pt x="8065" y="8659"/>
                  </a:lnTo>
                  <a:lnTo>
                    <a:pt x="8046" y="8793"/>
                  </a:lnTo>
                  <a:lnTo>
                    <a:pt x="8027" y="8927"/>
                  </a:lnTo>
                  <a:lnTo>
                    <a:pt x="7988" y="9062"/>
                  </a:lnTo>
                  <a:lnTo>
                    <a:pt x="7950" y="9196"/>
                  </a:lnTo>
                  <a:lnTo>
                    <a:pt x="7893" y="9330"/>
                  </a:lnTo>
                  <a:lnTo>
                    <a:pt x="7835" y="9464"/>
                  </a:lnTo>
                  <a:lnTo>
                    <a:pt x="7768" y="9588"/>
                  </a:lnTo>
                  <a:lnTo>
                    <a:pt x="7691" y="9713"/>
                  </a:lnTo>
                  <a:lnTo>
                    <a:pt x="7605" y="9837"/>
                  </a:lnTo>
                  <a:lnTo>
                    <a:pt x="7270" y="10288"/>
                  </a:lnTo>
                  <a:lnTo>
                    <a:pt x="6839" y="10833"/>
                  </a:lnTo>
                  <a:lnTo>
                    <a:pt x="5757" y="12194"/>
                  </a:lnTo>
                  <a:lnTo>
                    <a:pt x="5134" y="12989"/>
                  </a:lnTo>
                  <a:lnTo>
                    <a:pt x="4492" y="13841"/>
                  </a:lnTo>
                  <a:lnTo>
                    <a:pt x="4167" y="14291"/>
                  </a:lnTo>
                  <a:lnTo>
                    <a:pt x="3831" y="14751"/>
                  </a:lnTo>
                  <a:lnTo>
                    <a:pt x="3506" y="15220"/>
                  </a:lnTo>
                  <a:lnTo>
                    <a:pt x="3180" y="15699"/>
                  </a:lnTo>
                  <a:lnTo>
                    <a:pt x="2864" y="16188"/>
                  </a:lnTo>
                  <a:lnTo>
                    <a:pt x="2548" y="16686"/>
                  </a:lnTo>
                  <a:lnTo>
                    <a:pt x="2241" y="17184"/>
                  </a:lnTo>
                  <a:lnTo>
                    <a:pt x="1945" y="17691"/>
                  </a:lnTo>
                  <a:lnTo>
                    <a:pt x="1667" y="18209"/>
                  </a:lnTo>
                  <a:lnTo>
                    <a:pt x="1399" y="18716"/>
                  </a:lnTo>
                  <a:lnTo>
                    <a:pt x="1150" y="19233"/>
                  </a:lnTo>
                  <a:lnTo>
                    <a:pt x="920" y="19751"/>
                  </a:lnTo>
                  <a:lnTo>
                    <a:pt x="709" y="20268"/>
                  </a:lnTo>
                  <a:lnTo>
                    <a:pt x="527" y="20776"/>
                  </a:lnTo>
                  <a:lnTo>
                    <a:pt x="441" y="21034"/>
                  </a:lnTo>
                  <a:lnTo>
                    <a:pt x="364" y="21283"/>
                  </a:lnTo>
                  <a:lnTo>
                    <a:pt x="297" y="21532"/>
                  </a:lnTo>
                  <a:lnTo>
                    <a:pt x="230" y="21791"/>
                  </a:lnTo>
                  <a:lnTo>
                    <a:pt x="173" y="22040"/>
                  </a:lnTo>
                  <a:lnTo>
                    <a:pt x="125" y="22289"/>
                  </a:lnTo>
                  <a:lnTo>
                    <a:pt x="86" y="22528"/>
                  </a:lnTo>
                  <a:lnTo>
                    <a:pt x="48" y="22777"/>
                  </a:lnTo>
                  <a:lnTo>
                    <a:pt x="29" y="23017"/>
                  </a:lnTo>
                  <a:lnTo>
                    <a:pt x="10" y="23256"/>
                  </a:lnTo>
                  <a:lnTo>
                    <a:pt x="0" y="23496"/>
                  </a:lnTo>
                  <a:lnTo>
                    <a:pt x="0" y="23735"/>
                  </a:lnTo>
                  <a:lnTo>
                    <a:pt x="10" y="23908"/>
                  </a:lnTo>
                  <a:lnTo>
                    <a:pt x="19" y="24080"/>
                  </a:lnTo>
                  <a:lnTo>
                    <a:pt x="48" y="24272"/>
                  </a:lnTo>
                  <a:lnTo>
                    <a:pt x="77" y="24473"/>
                  </a:lnTo>
                  <a:lnTo>
                    <a:pt x="153" y="24894"/>
                  </a:lnTo>
                  <a:lnTo>
                    <a:pt x="259" y="25344"/>
                  </a:lnTo>
                  <a:lnTo>
                    <a:pt x="402" y="25823"/>
                  </a:lnTo>
                  <a:lnTo>
                    <a:pt x="565" y="26321"/>
                  </a:lnTo>
                  <a:lnTo>
                    <a:pt x="766" y="26839"/>
                  </a:lnTo>
                  <a:lnTo>
                    <a:pt x="996" y="27384"/>
                  </a:lnTo>
                  <a:lnTo>
                    <a:pt x="1245" y="27930"/>
                  </a:lnTo>
                  <a:lnTo>
                    <a:pt x="1389" y="28218"/>
                  </a:lnTo>
                  <a:lnTo>
                    <a:pt x="1542" y="28496"/>
                  </a:lnTo>
                  <a:lnTo>
                    <a:pt x="1695" y="28783"/>
                  </a:lnTo>
                  <a:lnTo>
                    <a:pt x="1858" y="29070"/>
                  </a:lnTo>
                  <a:lnTo>
                    <a:pt x="2031" y="29348"/>
                  </a:lnTo>
                  <a:lnTo>
                    <a:pt x="2213" y="29635"/>
                  </a:lnTo>
                  <a:lnTo>
                    <a:pt x="2395" y="29923"/>
                  </a:lnTo>
                  <a:lnTo>
                    <a:pt x="2586" y="30210"/>
                  </a:lnTo>
                  <a:lnTo>
                    <a:pt x="2797" y="30497"/>
                  </a:lnTo>
                  <a:lnTo>
                    <a:pt x="3008" y="30785"/>
                  </a:lnTo>
                  <a:lnTo>
                    <a:pt x="3218" y="31072"/>
                  </a:lnTo>
                  <a:lnTo>
                    <a:pt x="3448" y="31350"/>
                  </a:lnTo>
                  <a:lnTo>
                    <a:pt x="3688" y="31628"/>
                  </a:lnTo>
                  <a:lnTo>
                    <a:pt x="3927" y="31905"/>
                  </a:lnTo>
                  <a:lnTo>
                    <a:pt x="4176" y="32183"/>
                  </a:lnTo>
                  <a:lnTo>
                    <a:pt x="4444" y="32451"/>
                  </a:lnTo>
                  <a:lnTo>
                    <a:pt x="4703" y="32719"/>
                  </a:lnTo>
                  <a:lnTo>
                    <a:pt x="4981" y="32978"/>
                  </a:lnTo>
                  <a:lnTo>
                    <a:pt x="5268" y="33237"/>
                  </a:lnTo>
                  <a:lnTo>
                    <a:pt x="5565" y="33495"/>
                  </a:lnTo>
                  <a:lnTo>
                    <a:pt x="5862" y="33735"/>
                  </a:lnTo>
                  <a:lnTo>
                    <a:pt x="6168" y="33984"/>
                  </a:lnTo>
                  <a:lnTo>
                    <a:pt x="6494" y="34214"/>
                  </a:lnTo>
                  <a:lnTo>
                    <a:pt x="6820" y="34444"/>
                  </a:lnTo>
                  <a:lnTo>
                    <a:pt x="7155" y="34664"/>
                  </a:lnTo>
                  <a:lnTo>
                    <a:pt x="7500" y="34875"/>
                  </a:lnTo>
                  <a:lnTo>
                    <a:pt x="7845" y="35076"/>
                  </a:lnTo>
                  <a:lnTo>
                    <a:pt x="8209" y="35277"/>
                  </a:lnTo>
                  <a:lnTo>
                    <a:pt x="8582" y="35468"/>
                  </a:lnTo>
                  <a:lnTo>
                    <a:pt x="8956" y="35641"/>
                  </a:lnTo>
                  <a:lnTo>
                    <a:pt x="9339" y="35813"/>
                  </a:lnTo>
                  <a:lnTo>
                    <a:pt x="9741" y="35966"/>
                  </a:lnTo>
                  <a:lnTo>
                    <a:pt x="10143" y="36120"/>
                  </a:lnTo>
                  <a:lnTo>
                    <a:pt x="10555" y="36254"/>
                  </a:lnTo>
                  <a:lnTo>
                    <a:pt x="10977" y="36388"/>
                  </a:lnTo>
                  <a:lnTo>
                    <a:pt x="11408" y="36503"/>
                  </a:lnTo>
                  <a:lnTo>
                    <a:pt x="11848" y="36599"/>
                  </a:lnTo>
                  <a:lnTo>
                    <a:pt x="12298" y="36694"/>
                  </a:lnTo>
                  <a:lnTo>
                    <a:pt x="12758" y="36771"/>
                  </a:lnTo>
                  <a:lnTo>
                    <a:pt x="13228" y="36828"/>
                  </a:lnTo>
                  <a:lnTo>
                    <a:pt x="13697" y="36886"/>
                  </a:lnTo>
                  <a:lnTo>
                    <a:pt x="14185" y="36915"/>
                  </a:lnTo>
                  <a:lnTo>
                    <a:pt x="14683" y="36943"/>
                  </a:lnTo>
                  <a:lnTo>
                    <a:pt x="15699" y="36943"/>
                  </a:lnTo>
                  <a:lnTo>
                    <a:pt x="16216" y="36915"/>
                  </a:lnTo>
                  <a:lnTo>
                    <a:pt x="16570" y="36886"/>
                  </a:lnTo>
                  <a:lnTo>
                    <a:pt x="16915" y="36857"/>
                  </a:lnTo>
                  <a:lnTo>
                    <a:pt x="17260" y="36819"/>
                  </a:lnTo>
                  <a:lnTo>
                    <a:pt x="17595" y="36771"/>
                  </a:lnTo>
                  <a:lnTo>
                    <a:pt x="17930" y="36723"/>
                  </a:lnTo>
                  <a:lnTo>
                    <a:pt x="18266" y="36666"/>
                  </a:lnTo>
                  <a:lnTo>
                    <a:pt x="18591" y="36599"/>
                  </a:lnTo>
                  <a:lnTo>
                    <a:pt x="18907" y="36532"/>
                  </a:lnTo>
                  <a:lnTo>
                    <a:pt x="19233" y="36455"/>
                  </a:lnTo>
                  <a:lnTo>
                    <a:pt x="19539" y="36369"/>
                  </a:lnTo>
                  <a:lnTo>
                    <a:pt x="19856" y="36283"/>
                  </a:lnTo>
                  <a:lnTo>
                    <a:pt x="20152" y="36187"/>
                  </a:lnTo>
                  <a:lnTo>
                    <a:pt x="20459" y="36081"/>
                  </a:lnTo>
                  <a:lnTo>
                    <a:pt x="20756" y="35976"/>
                  </a:lnTo>
                  <a:lnTo>
                    <a:pt x="21043" y="35861"/>
                  </a:lnTo>
                  <a:lnTo>
                    <a:pt x="21331" y="35746"/>
                  </a:lnTo>
                  <a:lnTo>
                    <a:pt x="21608" y="35622"/>
                  </a:lnTo>
                  <a:lnTo>
                    <a:pt x="21886" y="35497"/>
                  </a:lnTo>
                  <a:lnTo>
                    <a:pt x="22164" y="35363"/>
                  </a:lnTo>
                  <a:lnTo>
                    <a:pt x="22432" y="35229"/>
                  </a:lnTo>
                  <a:lnTo>
                    <a:pt x="22700" y="35085"/>
                  </a:lnTo>
                  <a:lnTo>
                    <a:pt x="22959" y="34932"/>
                  </a:lnTo>
                  <a:lnTo>
                    <a:pt x="23208" y="34788"/>
                  </a:lnTo>
                  <a:lnTo>
                    <a:pt x="23457" y="34626"/>
                  </a:lnTo>
                  <a:lnTo>
                    <a:pt x="23706" y="34463"/>
                  </a:lnTo>
                  <a:lnTo>
                    <a:pt x="23945" y="34300"/>
                  </a:lnTo>
                  <a:lnTo>
                    <a:pt x="24185" y="34127"/>
                  </a:lnTo>
                  <a:lnTo>
                    <a:pt x="24415" y="33955"/>
                  </a:lnTo>
                  <a:lnTo>
                    <a:pt x="24635" y="33773"/>
                  </a:lnTo>
                  <a:lnTo>
                    <a:pt x="24855" y="33591"/>
                  </a:lnTo>
                  <a:lnTo>
                    <a:pt x="25076" y="33409"/>
                  </a:lnTo>
                  <a:lnTo>
                    <a:pt x="25286" y="33218"/>
                  </a:lnTo>
                  <a:lnTo>
                    <a:pt x="25497" y="33026"/>
                  </a:lnTo>
                  <a:lnTo>
                    <a:pt x="25698" y="32825"/>
                  </a:lnTo>
                  <a:lnTo>
                    <a:pt x="25890" y="32624"/>
                  </a:lnTo>
                  <a:lnTo>
                    <a:pt x="26081" y="32423"/>
                  </a:lnTo>
                  <a:lnTo>
                    <a:pt x="26273" y="32212"/>
                  </a:lnTo>
                  <a:lnTo>
                    <a:pt x="26455" y="32001"/>
                  </a:lnTo>
                  <a:lnTo>
                    <a:pt x="26627" y="31790"/>
                  </a:lnTo>
                  <a:lnTo>
                    <a:pt x="26800" y="31570"/>
                  </a:lnTo>
                  <a:lnTo>
                    <a:pt x="26962" y="31350"/>
                  </a:lnTo>
                  <a:lnTo>
                    <a:pt x="27125" y="31130"/>
                  </a:lnTo>
                  <a:lnTo>
                    <a:pt x="27279" y="30909"/>
                  </a:lnTo>
                  <a:lnTo>
                    <a:pt x="27432" y="30679"/>
                  </a:lnTo>
                  <a:lnTo>
                    <a:pt x="27575" y="30449"/>
                  </a:lnTo>
                  <a:lnTo>
                    <a:pt x="27719" y="30220"/>
                  </a:lnTo>
                  <a:lnTo>
                    <a:pt x="27978" y="29741"/>
                  </a:lnTo>
                  <a:lnTo>
                    <a:pt x="28217" y="29262"/>
                  </a:lnTo>
                  <a:lnTo>
                    <a:pt x="28438" y="28773"/>
                  </a:lnTo>
                  <a:lnTo>
                    <a:pt x="28639" y="28285"/>
                  </a:lnTo>
                  <a:lnTo>
                    <a:pt x="28811" y="27787"/>
                  </a:lnTo>
                  <a:lnTo>
                    <a:pt x="28964" y="27279"/>
                  </a:lnTo>
                  <a:lnTo>
                    <a:pt x="29098" y="26771"/>
                  </a:lnTo>
                  <a:lnTo>
                    <a:pt x="29156" y="26513"/>
                  </a:lnTo>
                  <a:lnTo>
                    <a:pt x="29204" y="26264"/>
                  </a:lnTo>
                  <a:lnTo>
                    <a:pt x="29252" y="26005"/>
                  </a:lnTo>
                  <a:lnTo>
                    <a:pt x="29290" y="25747"/>
                  </a:lnTo>
                  <a:lnTo>
                    <a:pt x="29319" y="25536"/>
                  </a:lnTo>
                  <a:lnTo>
                    <a:pt x="29338" y="25325"/>
                  </a:lnTo>
                  <a:lnTo>
                    <a:pt x="29347" y="25105"/>
                  </a:lnTo>
                  <a:lnTo>
                    <a:pt x="29357" y="24885"/>
                  </a:lnTo>
                  <a:lnTo>
                    <a:pt x="29357" y="24664"/>
                  </a:lnTo>
                  <a:lnTo>
                    <a:pt x="29347" y="24444"/>
                  </a:lnTo>
                  <a:lnTo>
                    <a:pt x="29328" y="24214"/>
                  </a:lnTo>
                  <a:lnTo>
                    <a:pt x="29309" y="23994"/>
                  </a:lnTo>
                  <a:lnTo>
                    <a:pt x="29280" y="23764"/>
                  </a:lnTo>
                  <a:lnTo>
                    <a:pt x="29252" y="23524"/>
                  </a:lnTo>
                  <a:lnTo>
                    <a:pt x="29165" y="23055"/>
                  </a:lnTo>
                  <a:lnTo>
                    <a:pt x="29060" y="22586"/>
                  </a:lnTo>
                  <a:lnTo>
                    <a:pt x="28926" y="22097"/>
                  </a:lnTo>
                  <a:lnTo>
                    <a:pt x="28773" y="21609"/>
                  </a:lnTo>
                  <a:lnTo>
                    <a:pt x="28600" y="21111"/>
                  </a:lnTo>
                  <a:lnTo>
                    <a:pt x="28409" y="20613"/>
                  </a:lnTo>
                  <a:lnTo>
                    <a:pt x="28188" y="20105"/>
                  </a:lnTo>
                  <a:lnTo>
                    <a:pt x="27959" y="19597"/>
                  </a:lnTo>
                  <a:lnTo>
                    <a:pt x="27710" y="19080"/>
                  </a:lnTo>
                  <a:lnTo>
                    <a:pt x="27441" y="18563"/>
                  </a:lnTo>
                  <a:lnTo>
                    <a:pt x="27154" y="18046"/>
                  </a:lnTo>
                  <a:lnTo>
                    <a:pt x="26857" y="17519"/>
                  </a:lnTo>
                  <a:lnTo>
                    <a:pt x="26541" y="17002"/>
                  </a:lnTo>
                  <a:lnTo>
                    <a:pt x="26215" y="16475"/>
                  </a:lnTo>
                  <a:lnTo>
                    <a:pt x="25871" y="15948"/>
                  </a:lnTo>
                  <a:lnTo>
                    <a:pt x="25526" y="15431"/>
                  </a:lnTo>
                  <a:lnTo>
                    <a:pt x="25152" y="14904"/>
                  </a:lnTo>
                  <a:lnTo>
                    <a:pt x="24779" y="14387"/>
                  </a:lnTo>
                  <a:lnTo>
                    <a:pt x="24396" y="13860"/>
                  </a:lnTo>
                  <a:lnTo>
                    <a:pt x="24003" y="13353"/>
                  </a:lnTo>
                  <a:lnTo>
                    <a:pt x="23601" y="12835"/>
                  </a:lnTo>
                  <a:lnTo>
                    <a:pt x="23189" y="12328"/>
                  </a:lnTo>
                  <a:lnTo>
                    <a:pt x="22767" y="11820"/>
                  </a:lnTo>
                  <a:lnTo>
                    <a:pt x="22346" y="11312"/>
                  </a:lnTo>
                  <a:lnTo>
                    <a:pt x="21924" y="10824"/>
                  </a:lnTo>
                  <a:lnTo>
                    <a:pt x="21493" y="10326"/>
                  </a:lnTo>
                  <a:lnTo>
                    <a:pt x="21053" y="9847"/>
                  </a:lnTo>
                  <a:lnTo>
                    <a:pt x="20622" y="9368"/>
                  </a:lnTo>
                  <a:lnTo>
                    <a:pt x="20181" y="8899"/>
                  </a:lnTo>
                  <a:lnTo>
                    <a:pt x="19741" y="8439"/>
                  </a:lnTo>
                  <a:lnTo>
                    <a:pt x="19300" y="7989"/>
                  </a:lnTo>
                  <a:lnTo>
                    <a:pt x="18859" y="7539"/>
                  </a:lnTo>
                  <a:lnTo>
                    <a:pt x="18419" y="7108"/>
                  </a:lnTo>
                  <a:lnTo>
                    <a:pt x="17547" y="6265"/>
                  </a:lnTo>
                  <a:lnTo>
                    <a:pt x="16695" y="5479"/>
                  </a:lnTo>
                  <a:lnTo>
                    <a:pt x="15871" y="4732"/>
                  </a:lnTo>
                  <a:lnTo>
                    <a:pt x="15066" y="4052"/>
                  </a:lnTo>
                  <a:lnTo>
                    <a:pt x="14674" y="3727"/>
                  </a:lnTo>
                  <a:lnTo>
                    <a:pt x="14300" y="3420"/>
                  </a:lnTo>
                  <a:lnTo>
                    <a:pt x="13927" y="3133"/>
                  </a:lnTo>
                  <a:lnTo>
                    <a:pt x="13572" y="2855"/>
                  </a:lnTo>
                  <a:lnTo>
                    <a:pt x="13228" y="2596"/>
                  </a:lnTo>
                  <a:lnTo>
                    <a:pt x="12892" y="2357"/>
                  </a:lnTo>
                  <a:lnTo>
                    <a:pt x="12576" y="2137"/>
                  </a:lnTo>
                  <a:lnTo>
                    <a:pt x="12270" y="1926"/>
                  </a:lnTo>
                  <a:lnTo>
                    <a:pt x="11982" y="1744"/>
                  </a:lnTo>
                  <a:lnTo>
                    <a:pt x="11705" y="1581"/>
                  </a:lnTo>
                  <a:lnTo>
                    <a:pt x="11446" y="1437"/>
                  </a:lnTo>
                  <a:lnTo>
                    <a:pt x="11207" y="1313"/>
                  </a:lnTo>
                  <a:lnTo>
                    <a:pt x="10986" y="1207"/>
                  </a:lnTo>
                  <a:lnTo>
                    <a:pt x="10785" y="1131"/>
                  </a:lnTo>
                  <a:lnTo>
                    <a:pt x="10603" y="1073"/>
                  </a:lnTo>
                  <a:lnTo>
                    <a:pt x="10450" y="1035"/>
                  </a:lnTo>
                  <a:lnTo>
                    <a:pt x="10306" y="1025"/>
                  </a:lnTo>
                  <a:lnTo>
                    <a:pt x="10249" y="1025"/>
                  </a:lnTo>
                  <a:lnTo>
                    <a:pt x="10191" y="1035"/>
                  </a:lnTo>
                  <a:lnTo>
                    <a:pt x="9981" y="1083"/>
                  </a:lnTo>
                  <a:lnTo>
                    <a:pt x="9760" y="1112"/>
                  </a:lnTo>
                  <a:lnTo>
                    <a:pt x="9540" y="1131"/>
                  </a:lnTo>
                  <a:lnTo>
                    <a:pt x="9320" y="1140"/>
                  </a:lnTo>
                  <a:lnTo>
                    <a:pt x="9090" y="1140"/>
                  </a:lnTo>
                  <a:lnTo>
                    <a:pt x="8869" y="1131"/>
                  </a:lnTo>
                  <a:lnTo>
                    <a:pt x="8640" y="1121"/>
                  </a:lnTo>
                  <a:lnTo>
                    <a:pt x="8410" y="1093"/>
                  </a:lnTo>
                  <a:lnTo>
                    <a:pt x="8180" y="1064"/>
                  </a:lnTo>
                  <a:lnTo>
                    <a:pt x="7950" y="1025"/>
                  </a:lnTo>
                  <a:lnTo>
                    <a:pt x="7509" y="939"/>
                  </a:lnTo>
                  <a:lnTo>
                    <a:pt x="7078" y="834"/>
                  </a:lnTo>
                  <a:lnTo>
                    <a:pt x="6667" y="719"/>
                  </a:lnTo>
                  <a:lnTo>
                    <a:pt x="6283" y="594"/>
                  </a:lnTo>
                  <a:lnTo>
                    <a:pt x="5929" y="470"/>
                  </a:lnTo>
                  <a:lnTo>
                    <a:pt x="5613" y="345"/>
                  </a:lnTo>
                  <a:lnTo>
                    <a:pt x="5345" y="240"/>
                  </a:lnTo>
                  <a:lnTo>
                    <a:pt x="4962" y="68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7128685" y="1433376"/>
              <a:ext cx="722971" cy="837900"/>
            </a:xfrm>
            <a:custGeom>
              <a:avLst/>
              <a:gdLst/>
              <a:ahLst/>
              <a:cxnLst/>
              <a:rect l="l" t="t" r="r" b="b"/>
              <a:pathLst>
                <a:path w="18381" h="21303" extrusionOk="0">
                  <a:moveTo>
                    <a:pt x="11551" y="1"/>
                  </a:moveTo>
                  <a:lnTo>
                    <a:pt x="10919" y="403"/>
                  </a:lnTo>
                  <a:lnTo>
                    <a:pt x="10306" y="815"/>
                  </a:lnTo>
                  <a:lnTo>
                    <a:pt x="9703" y="1236"/>
                  </a:lnTo>
                  <a:lnTo>
                    <a:pt x="9118" y="1658"/>
                  </a:lnTo>
                  <a:lnTo>
                    <a:pt x="8553" y="2079"/>
                  </a:lnTo>
                  <a:lnTo>
                    <a:pt x="8007" y="2501"/>
                  </a:lnTo>
                  <a:lnTo>
                    <a:pt x="7471" y="2932"/>
                  </a:lnTo>
                  <a:lnTo>
                    <a:pt x="6954" y="3353"/>
                  </a:lnTo>
                  <a:lnTo>
                    <a:pt x="6456" y="3784"/>
                  </a:lnTo>
                  <a:lnTo>
                    <a:pt x="5977" y="4205"/>
                  </a:lnTo>
                  <a:lnTo>
                    <a:pt x="5507" y="4627"/>
                  </a:lnTo>
                  <a:lnTo>
                    <a:pt x="5067" y="5039"/>
                  </a:lnTo>
                  <a:lnTo>
                    <a:pt x="4636" y="5451"/>
                  </a:lnTo>
                  <a:lnTo>
                    <a:pt x="4224" y="5862"/>
                  </a:lnTo>
                  <a:lnTo>
                    <a:pt x="3831" y="6265"/>
                  </a:lnTo>
                  <a:lnTo>
                    <a:pt x="3458" y="6657"/>
                  </a:lnTo>
                  <a:lnTo>
                    <a:pt x="3103" y="7041"/>
                  </a:lnTo>
                  <a:lnTo>
                    <a:pt x="2768" y="7405"/>
                  </a:lnTo>
                  <a:lnTo>
                    <a:pt x="2442" y="7768"/>
                  </a:lnTo>
                  <a:lnTo>
                    <a:pt x="2146" y="8123"/>
                  </a:lnTo>
                  <a:lnTo>
                    <a:pt x="1868" y="8458"/>
                  </a:lnTo>
                  <a:lnTo>
                    <a:pt x="1600" y="8784"/>
                  </a:lnTo>
                  <a:lnTo>
                    <a:pt x="1360" y="9090"/>
                  </a:lnTo>
                  <a:lnTo>
                    <a:pt x="1130" y="9387"/>
                  </a:lnTo>
                  <a:lnTo>
                    <a:pt x="929" y="9665"/>
                  </a:lnTo>
                  <a:lnTo>
                    <a:pt x="747" y="9924"/>
                  </a:lnTo>
                  <a:lnTo>
                    <a:pt x="584" y="10173"/>
                  </a:lnTo>
                  <a:lnTo>
                    <a:pt x="441" y="10393"/>
                  </a:lnTo>
                  <a:lnTo>
                    <a:pt x="316" y="10594"/>
                  </a:lnTo>
                  <a:lnTo>
                    <a:pt x="211" y="10776"/>
                  </a:lnTo>
                  <a:lnTo>
                    <a:pt x="125" y="10929"/>
                  </a:lnTo>
                  <a:lnTo>
                    <a:pt x="57" y="11063"/>
                  </a:lnTo>
                  <a:lnTo>
                    <a:pt x="29" y="11159"/>
                  </a:lnTo>
                  <a:lnTo>
                    <a:pt x="10" y="11255"/>
                  </a:lnTo>
                  <a:lnTo>
                    <a:pt x="0" y="11351"/>
                  </a:lnTo>
                  <a:lnTo>
                    <a:pt x="0" y="11446"/>
                  </a:lnTo>
                  <a:lnTo>
                    <a:pt x="19" y="11542"/>
                  </a:lnTo>
                  <a:lnTo>
                    <a:pt x="48" y="11638"/>
                  </a:lnTo>
                  <a:lnTo>
                    <a:pt x="86" y="11734"/>
                  </a:lnTo>
                  <a:lnTo>
                    <a:pt x="144" y="11810"/>
                  </a:lnTo>
                  <a:lnTo>
                    <a:pt x="498" y="12299"/>
                  </a:lnTo>
                  <a:lnTo>
                    <a:pt x="862" y="12778"/>
                  </a:lnTo>
                  <a:lnTo>
                    <a:pt x="1226" y="13228"/>
                  </a:lnTo>
                  <a:lnTo>
                    <a:pt x="1580" y="13669"/>
                  </a:lnTo>
                  <a:lnTo>
                    <a:pt x="1944" y="14090"/>
                  </a:lnTo>
                  <a:lnTo>
                    <a:pt x="2308" y="14492"/>
                  </a:lnTo>
                  <a:lnTo>
                    <a:pt x="2672" y="14885"/>
                  </a:lnTo>
                  <a:lnTo>
                    <a:pt x="3027" y="15268"/>
                  </a:lnTo>
                  <a:lnTo>
                    <a:pt x="3391" y="15623"/>
                  </a:lnTo>
                  <a:lnTo>
                    <a:pt x="3745" y="15967"/>
                  </a:lnTo>
                  <a:lnTo>
                    <a:pt x="4109" y="16303"/>
                  </a:lnTo>
                  <a:lnTo>
                    <a:pt x="4463" y="16619"/>
                  </a:lnTo>
                  <a:lnTo>
                    <a:pt x="4818" y="16925"/>
                  </a:lnTo>
                  <a:lnTo>
                    <a:pt x="5172" y="17222"/>
                  </a:lnTo>
                  <a:lnTo>
                    <a:pt x="5517" y="17500"/>
                  </a:lnTo>
                  <a:lnTo>
                    <a:pt x="5871" y="17758"/>
                  </a:lnTo>
                  <a:lnTo>
                    <a:pt x="6216" y="18017"/>
                  </a:lnTo>
                  <a:lnTo>
                    <a:pt x="6561" y="18257"/>
                  </a:lnTo>
                  <a:lnTo>
                    <a:pt x="6896" y="18486"/>
                  </a:lnTo>
                  <a:lnTo>
                    <a:pt x="7241" y="18707"/>
                  </a:lnTo>
                  <a:lnTo>
                    <a:pt x="7576" y="18908"/>
                  </a:lnTo>
                  <a:lnTo>
                    <a:pt x="7902" y="19099"/>
                  </a:lnTo>
                  <a:lnTo>
                    <a:pt x="8228" y="19291"/>
                  </a:lnTo>
                  <a:lnTo>
                    <a:pt x="8553" y="19463"/>
                  </a:lnTo>
                  <a:lnTo>
                    <a:pt x="8879" y="19626"/>
                  </a:lnTo>
                  <a:lnTo>
                    <a:pt x="9195" y="19779"/>
                  </a:lnTo>
                  <a:lnTo>
                    <a:pt x="9501" y="19923"/>
                  </a:lnTo>
                  <a:lnTo>
                    <a:pt x="9808" y="20057"/>
                  </a:lnTo>
                  <a:lnTo>
                    <a:pt x="10114" y="20182"/>
                  </a:lnTo>
                  <a:lnTo>
                    <a:pt x="10411" y="20306"/>
                  </a:lnTo>
                  <a:lnTo>
                    <a:pt x="10699" y="20412"/>
                  </a:lnTo>
                  <a:lnTo>
                    <a:pt x="10986" y="20517"/>
                  </a:lnTo>
                  <a:lnTo>
                    <a:pt x="11542" y="20689"/>
                  </a:lnTo>
                  <a:lnTo>
                    <a:pt x="12068" y="20843"/>
                  </a:lnTo>
                  <a:lnTo>
                    <a:pt x="12576" y="20967"/>
                  </a:lnTo>
                  <a:lnTo>
                    <a:pt x="13055" y="21072"/>
                  </a:lnTo>
                  <a:lnTo>
                    <a:pt x="13505" y="21149"/>
                  </a:lnTo>
                  <a:lnTo>
                    <a:pt x="13917" y="21207"/>
                  </a:lnTo>
                  <a:lnTo>
                    <a:pt x="14310" y="21245"/>
                  </a:lnTo>
                  <a:lnTo>
                    <a:pt x="14664" y="21274"/>
                  </a:lnTo>
                  <a:lnTo>
                    <a:pt x="14980" y="21293"/>
                  </a:lnTo>
                  <a:lnTo>
                    <a:pt x="15258" y="21302"/>
                  </a:lnTo>
                  <a:lnTo>
                    <a:pt x="15497" y="21302"/>
                  </a:lnTo>
                  <a:lnTo>
                    <a:pt x="15699" y="21293"/>
                  </a:lnTo>
                  <a:lnTo>
                    <a:pt x="15976" y="21274"/>
                  </a:lnTo>
                  <a:lnTo>
                    <a:pt x="16072" y="21264"/>
                  </a:lnTo>
                  <a:lnTo>
                    <a:pt x="16369" y="21235"/>
                  </a:lnTo>
                  <a:lnTo>
                    <a:pt x="16647" y="21187"/>
                  </a:lnTo>
                  <a:lnTo>
                    <a:pt x="16905" y="21130"/>
                  </a:lnTo>
                  <a:lnTo>
                    <a:pt x="17135" y="21053"/>
                  </a:lnTo>
                  <a:lnTo>
                    <a:pt x="17356" y="20958"/>
                  </a:lnTo>
                  <a:lnTo>
                    <a:pt x="17547" y="20852"/>
                  </a:lnTo>
                  <a:lnTo>
                    <a:pt x="17719" y="20728"/>
                  </a:lnTo>
                  <a:lnTo>
                    <a:pt x="17873" y="20594"/>
                  </a:lnTo>
                  <a:lnTo>
                    <a:pt x="18007" y="20450"/>
                  </a:lnTo>
                  <a:lnTo>
                    <a:pt x="18122" y="20297"/>
                  </a:lnTo>
                  <a:lnTo>
                    <a:pt x="18218" y="20134"/>
                  </a:lnTo>
                  <a:lnTo>
                    <a:pt x="18285" y="19961"/>
                  </a:lnTo>
                  <a:lnTo>
                    <a:pt x="18342" y="19779"/>
                  </a:lnTo>
                  <a:lnTo>
                    <a:pt x="18371" y="19588"/>
                  </a:lnTo>
                  <a:lnTo>
                    <a:pt x="18380" y="19396"/>
                  </a:lnTo>
                  <a:lnTo>
                    <a:pt x="18371" y="19195"/>
                  </a:lnTo>
                  <a:lnTo>
                    <a:pt x="18342" y="18994"/>
                  </a:lnTo>
                  <a:lnTo>
                    <a:pt x="18294" y="18793"/>
                  </a:lnTo>
                  <a:lnTo>
                    <a:pt x="18227" y="18582"/>
                  </a:lnTo>
                  <a:lnTo>
                    <a:pt x="18141" y="18371"/>
                  </a:lnTo>
                  <a:lnTo>
                    <a:pt x="18026" y="18161"/>
                  </a:lnTo>
                  <a:lnTo>
                    <a:pt x="17901" y="17940"/>
                  </a:lnTo>
                  <a:lnTo>
                    <a:pt x="17748" y="17730"/>
                  </a:lnTo>
                  <a:lnTo>
                    <a:pt x="17585" y="17529"/>
                  </a:lnTo>
                  <a:lnTo>
                    <a:pt x="17394" y="17318"/>
                  </a:lnTo>
                  <a:lnTo>
                    <a:pt x="17183" y="17117"/>
                  </a:lnTo>
                  <a:lnTo>
                    <a:pt x="16963" y="16916"/>
                  </a:lnTo>
                  <a:lnTo>
                    <a:pt x="16714" y="16724"/>
                  </a:lnTo>
                  <a:lnTo>
                    <a:pt x="16446" y="16532"/>
                  </a:lnTo>
                  <a:lnTo>
                    <a:pt x="16158" y="16360"/>
                  </a:lnTo>
                  <a:lnTo>
                    <a:pt x="15852" y="16188"/>
                  </a:lnTo>
                  <a:lnTo>
                    <a:pt x="15526" y="16025"/>
                  </a:lnTo>
                  <a:lnTo>
                    <a:pt x="14817" y="15699"/>
                  </a:lnTo>
                  <a:lnTo>
                    <a:pt x="14022" y="15345"/>
                  </a:lnTo>
                  <a:lnTo>
                    <a:pt x="13179" y="14981"/>
                  </a:lnTo>
                  <a:lnTo>
                    <a:pt x="12289" y="14607"/>
                  </a:lnTo>
                  <a:lnTo>
                    <a:pt x="10459" y="13851"/>
                  </a:lnTo>
                  <a:lnTo>
                    <a:pt x="8659" y="13132"/>
                  </a:lnTo>
                  <a:lnTo>
                    <a:pt x="7021" y="12491"/>
                  </a:lnTo>
                  <a:lnTo>
                    <a:pt x="5689" y="11973"/>
                  </a:lnTo>
                  <a:lnTo>
                    <a:pt x="4463" y="11494"/>
                  </a:lnTo>
                  <a:lnTo>
                    <a:pt x="10804" y="2175"/>
                  </a:lnTo>
                  <a:lnTo>
                    <a:pt x="11015" y="1868"/>
                  </a:lnTo>
                  <a:lnTo>
                    <a:pt x="11216" y="1533"/>
                  </a:lnTo>
                  <a:lnTo>
                    <a:pt x="11408" y="1188"/>
                  </a:lnTo>
                  <a:lnTo>
                    <a:pt x="11494" y="1016"/>
                  </a:lnTo>
                  <a:lnTo>
                    <a:pt x="11561" y="853"/>
                  </a:lnTo>
                  <a:lnTo>
                    <a:pt x="11628" y="700"/>
                  </a:lnTo>
                  <a:lnTo>
                    <a:pt x="11666" y="556"/>
                  </a:lnTo>
                  <a:lnTo>
                    <a:pt x="11704" y="422"/>
                  </a:lnTo>
                  <a:lnTo>
                    <a:pt x="11714" y="298"/>
                  </a:lnTo>
                  <a:lnTo>
                    <a:pt x="11704" y="192"/>
                  </a:lnTo>
                  <a:lnTo>
                    <a:pt x="11695" y="144"/>
                  </a:lnTo>
                  <a:lnTo>
                    <a:pt x="11676" y="106"/>
                  </a:lnTo>
                  <a:lnTo>
                    <a:pt x="11657" y="68"/>
                  </a:lnTo>
                  <a:lnTo>
                    <a:pt x="11628" y="39"/>
                  </a:lnTo>
                  <a:lnTo>
                    <a:pt x="11590" y="20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7365617" y="1934024"/>
              <a:ext cx="505226" cy="418222"/>
            </a:xfrm>
            <a:custGeom>
              <a:avLst/>
              <a:gdLst/>
              <a:ahLst/>
              <a:cxnLst/>
              <a:rect l="l" t="t" r="r" b="b"/>
              <a:pathLst>
                <a:path w="12845" h="10633" extrusionOk="0">
                  <a:moveTo>
                    <a:pt x="1619" y="1"/>
                  </a:moveTo>
                  <a:lnTo>
                    <a:pt x="1" y="6667"/>
                  </a:lnTo>
                  <a:lnTo>
                    <a:pt x="547" y="6964"/>
                  </a:lnTo>
                  <a:lnTo>
                    <a:pt x="1093" y="7242"/>
                  </a:lnTo>
                  <a:lnTo>
                    <a:pt x="1629" y="7510"/>
                  </a:lnTo>
                  <a:lnTo>
                    <a:pt x="2156" y="7759"/>
                  </a:lnTo>
                  <a:lnTo>
                    <a:pt x="2673" y="7999"/>
                  </a:lnTo>
                  <a:lnTo>
                    <a:pt x="3181" y="8229"/>
                  </a:lnTo>
                  <a:lnTo>
                    <a:pt x="3679" y="8439"/>
                  </a:lnTo>
                  <a:lnTo>
                    <a:pt x="4177" y="8640"/>
                  </a:lnTo>
                  <a:lnTo>
                    <a:pt x="4656" y="8832"/>
                  </a:lnTo>
                  <a:lnTo>
                    <a:pt x="5125" y="9014"/>
                  </a:lnTo>
                  <a:lnTo>
                    <a:pt x="5575" y="9177"/>
                  </a:lnTo>
                  <a:lnTo>
                    <a:pt x="6016" y="9330"/>
                  </a:lnTo>
                  <a:lnTo>
                    <a:pt x="6859" y="9608"/>
                  </a:lnTo>
                  <a:lnTo>
                    <a:pt x="7634" y="9857"/>
                  </a:lnTo>
                  <a:lnTo>
                    <a:pt x="8343" y="10058"/>
                  </a:lnTo>
                  <a:lnTo>
                    <a:pt x="8975" y="10221"/>
                  </a:lnTo>
                  <a:lnTo>
                    <a:pt x="9531" y="10355"/>
                  </a:lnTo>
                  <a:lnTo>
                    <a:pt x="10000" y="10460"/>
                  </a:lnTo>
                  <a:lnTo>
                    <a:pt x="10374" y="10537"/>
                  </a:lnTo>
                  <a:lnTo>
                    <a:pt x="10642" y="10594"/>
                  </a:lnTo>
                  <a:lnTo>
                    <a:pt x="10872" y="10633"/>
                  </a:lnTo>
                  <a:lnTo>
                    <a:pt x="11025" y="10614"/>
                  </a:lnTo>
                  <a:lnTo>
                    <a:pt x="11169" y="10594"/>
                  </a:lnTo>
                  <a:lnTo>
                    <a:pt x="11303" y="10566"/>
                  </a:lnTo>
                  <a:lnTo>
                    <a:pt x="11437" y="10527"/>
                  </a:lnTo>
                  <a:lnTo>
                    <a:pt x="11561" y="10489"/>
                  </a:lnTo>
                  <a:lnTo>
                    <a:pt x="11686" y="10441"/>
                  </a:lnTo>
                  <a:lnTo>
                    <a:pt x="11801" y="10384"/>
                  </a:lnTo>
                  <a:lnTo>
                    <a:pt x="11906" y="10326"/>
                  </a:lnTo>
                  <a:lnTo>
                    <a:pt x="12012" y="10259"/>
                  </a:lnTo>
                  <a:lnTo>
                    <a:pt x="12098" y="10182"/>
                  </a:lnTo>
                  <a:lnTo>
                    <a:pt x="12194" y="10106"/>
                  </a:lnTo>
                  <a:lnTo>
                    <a:pt x="12270" y="10020"/>
                  </a:lnTo>
                  <a:lnTo>
                    <a:pt x="12356" y="9933"/>
                  </a:lnTo>
                  <a:lnTo>
                    <a:pt x="12423" y="9838"/>
                  </a:lnTo>
                  <a:lnTo>
                    <a:pt x="12490" y="9742"/>
                  </a:lnTo>
                  <a:lnTo>
                    <a:pt x="12548" y="9637"/>
                  </a:lnTo>
                  <a:lnTo>
                    <a:pt x="12605" y="9531"/>
                  </a:lnTo>
                  <a:lnTo>
                    <a:pt x="12653" y="9416"/>
                  </a:lnTo>
                  <a:lnTo>
                    <a:pt x="12692" y="9301"/>
                  </a:lnTo>
                  <a:lnTo>
                    <a:pt x="12730" y="9177"/>
                  </a:lnTo>
                  <a:lnTo>
                    <a:pt x="12768" y="9052"/>
                  </a:lnTo>
                  <a:lnTo>
                    <a:pt x="12787" y="8928"/>
                  </a:lnTo>
                  <a:lnTo>
                    <a:pt x="12816" y="8794"/>
                  </a:lnTo>
                  <a:lnTo>
                    <a:pt x="12826" y="8660"/>
                  </a:lnTo>
                  <a:lnTo>
                    <a:pt x="12845" y="8391"/>
                  </a:lnTo>
                  <a:lnTo>
                    <a:pt x="12835" y="8104"/>
                  </a:lnTo>
                  <a:lnTo>
                    <a:pt x="12807" y="7817"/>
                  </a:lnTo>
                  <a:lnTo>
                    <a:pt x="12759" y="7520"/>
                  </a:lnTo>
                  <a:lnTo>
                    <a:pt x="12692" y="7213"/>
                  </a:lnTo>
                  <a:lnTo>
                    <a:pt x="12605" y="6916"/>
                  </a:lnTo>
                  <a:lnTo>
                    <a:pt x="12500" y="6610"/>
                  </a:lnTo>
                  <a:lnTo>
                    <a:pt x="12376" y="6303"/>
                  </a:lnTo>
                  <a:lnTo>
                    <a:pt x="12232" y="5997"/>
                  </a:lnTo>
                  <a:lnTo>
                    <a:pt x="12069" y="5700"/>
                  </a:lnTo>
                  <a:lnTo>
                    <a:pt x="11887" y="5413"/>
                  </a:lnTo>
                  <a:lnTo>
                    <a:pt x="11686" y="5125"/>
                  </a:lnTo>
                  <a:lnTo>
                    <a:pt x="11475" y="4847"/>
                  </a:lnTo>
                  <a:lnTo>
                    <a:pt x="11236" y="4579"/>
                  </a:lnTo>
                  <a:lnTo>
                    <a:pt x="10987" y="4321"/>
                  </a:lnTo>
                  <a:lnTo>
                    <a:pt x="10719" y="4081"/>
                  </a:lnTo>
                  <a:lnTo>
                    <a:pt x="10441" y="3861"/>
                  </a:lnTo>
                  <a:lnTo>
                    <a:pt x="10297" y="3756"/>
                  </a:lnTo>
                  <a:lnTo>
                    <a:pt x="10144" y="3650"/>
                  </a:lnTo>
                  <a:lnTo>
                    <a:pt x="9991" y="3554"/>
                  </a:lnTo>
                  <a:lnTo>
                    <a:pt x="9828" y="3459"/>
                  </a:lnTo>
                  <a:lnTo>
                    <a:pt x="9665" y="3372"/>
                  </a:lnTo>
                  <a:lnTo>
                    <a:pt x="9502" y="3296"/>
                  </a:lnTo>
                  <a:lnTo>
                    <a:pt x="8525" y="2846"/>
                  </a:lnTo>
                  <a:lnTo>
                    <a:pt x="7529" y="2405"/>
                  </a:lnTo>
                  <a:lnTo>
                    <a:pt x="6514" y="1964"/>
                  </a:lnTo>
                  <a:lnTo>
                    <a:pt x="5498" y="1543"/>
                  </a:lnTo>
                  <a:lnTo>
                    <a:pt x="4493" y="1131"/>
                  </a:lnTo>
                  <a:lnTo>
                    <a:pt x="3497" y="738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7778519" y="1446945"/>
              <a:ext cx="622397" cy="789679"/>
            </a:xfrm>
            <a:custGeom>
              <a:avLst/>
              <a:gdLst/>
              <a:ahLst/>
              <a:cxnLst/>
              <a:rect l="l" t="t" r="r" b="b"/>
              <a:pathLst>
                <a:path w="15824" h="20077" extrusionOk="0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8C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7069137" y="2926707"/>
              <a:ext cx="1213132" cy="381643"/>
            </a:xfrm>
            <a:custGeom>
              <a:avLst/>
              <a:gdLst/>
              <a:ahLst/>
              <a:cxnLst/>
              <a:rect l="l" t="t" r="r" b="b"/>
              <a:pathLst>
                <a:path w="30843" h="9703" extrusionOk="0">
                  <a:moveTo>
                    <a:pt x="5479" y="0"/>
                  </a:moveTo>
                  <a:lnTo>
                    <a:pt x="5163" y="19"/>
                  </a:lnTo>
                  <a:lnTo>
                    <a:pt x="4857" y="39"/>
                  </a:lnTo>
                  <a:lnTo>
                    <a:pt x="4560" y="67"/>
                  </a:lnTo>
                  <a:lnTo>
                    <a:pt x="4282" y="106"/>
                  </a:lnTo>
                  <a:lnTo>
                    <a:pt x="4004" y="144"/>
                  </a:lnTo>
                  <a:lnTo>
                    <a:pt x="3736" y="201"/>
                  </a:lnTo>
                  <a:lnTo>
                    <a:pt x="3478" y="249"/>
                  </a:lnTo>
                  <a:lnTo>
                    <a:pt x="3228" y="316"/>
                  </a:lnTo>
                  <a:lnTo>
                    <a:pt x="2989" y="383"/>
                  </a:lnTo>
                  <a:lnTo>
                    <a:pt x="2759" y="460"/>
                  </a:lnTo>
                  <a:lnTo>
                    <a:pt x="2539" y="537"/>
                  </a:lnTo>
                  <a:lnTo>
                    <a:pt x="2328" y="623"/>
                  </a:lnTo>
                  <a:lnTo>
                    <a:pt x="2127" y="719"/>
                  </a:lnTo>
                  <a:lnTo>
                    <a:pt x="1935" y="824"/>
                  </a:lnTo>
                  <a:lnTo>
                    <a:pt x="1744" y="929"/>
                  </a:lnTo>
                  <a:lnTo>
                    <a:pt x="1571" y="1044"/>
                  </a:lnTo>
                  <a:lnTo>
                    <a:pt x="1409" y="1159"/>
                  </a:lnTo>
                  <a:lnTo>
                    <a:pt x="1255" y="1284"/>
                  </a:lnTo>
                  <a:lnTo>
                    <a:pt x="1112" y="1418"/>
                  </a:lnTo>
                  <a:lnTo>
                    <a:pt x="968" y="1552"/>
                  </a:lnTo>
                  <a:lnTo>
                    <a:pt x="844" y="1696"/>
                  </a:lnTo>
                  <a:lnTo>
                    <a:pt x="729" y="1849"/>
                  </a:lnTo>
                  <a:lnTo>
                    <a:pt x="614" y="2002"/>
                  </a:lnTo>
                  <a:lnTo>
                    <a:pt x="518" y="2165"/>
                  </a:lnTo>
                  <a:lnTo>
                    <a:pt x="422" y="2328"/>
                  </a:lnTo>
                  <a:lnTo>
                    <a:pt x="336" y="2500"/>
                  </a:lnTo>
                  <a:lnTo>
                    <a:pt x="269" y="2682"/>
                  </a:lnTo>
                  <a:lnTo>
                    <a:pt x="202" y="2864"/>
                  </a:lnTo>
                  <a:lnTo>
                    <a:pt x="144" y="3046"/>
                  </a:lnTo>
                  <a:lnTo>
                    <a:pt x="96" y="3247"/>
                  </a:lnTo>
                  <a:lnTo>
                    <a:pt x="68" y="3448"/>
                  </a:lnTo>
                  <a:lnTo>
                    <a:pt x="39" y="3650"/>
                  </a:lnTo>
                  <a:lnTo>
                    <a:pt x="20" y="3860"/>
                  </a:lnTo>
                  <a:lnTo>
                    <a:pt x="1" y="4081"/>
                  </a:lnTo>
                  <a:lnTo>
                    <a:pt x="1" y="4301"/>
                  </a:lnTo>
                  <a:lnTo>
                    <a:pt x="10" y="4531"/>
                  </a:lnTo>
                  <a:lnTo>
                    <a:pt x="29" y="4761"/>
                  </a:lnTo>
                  <a:lnTo>
                    <a:pt x="49" y="5000"/>
                  </a:lnTo>
                  <a:lnTo>
                    <a:pt x="87" y="5240"/>
                  </a:lnTo>
                  <a:lnTo>
                    <a:pt x="125" y="5489"/>
                  </a:lnTo>
                  <a:lnTo>
                    <a:pt x="183" y="5738"/>
                  </a:lnTo>
                  <a:lnTo>
                    <a:pt x="211" y="5881"/>
                  </a:lnTo>
                  <a:lnTo>
                    <a:pt x="259" y="6025"/>
                  </a:lnTo>
                  <a:lnTo>
                    <a:pt x="317" y="6159"/>
                  </a:lnTo>
                  <a:lnTo>
                    <a:pt x="384" y="6293"/>
                  </a:lnTo>
                  <a:lnTo>
                    <a:pt x="460" y="6418"/>
                  </a:lnTo>
                  <a:lnTo>
                    <a:pt x="547" y="6542"/>
                  </a:lnTo>
                  <a:lnTo>
                    <a:pt x="642" y="6667"/>
                  </a:lnTo>
                  <a:lnTo>
                    <a:pt x="738" y="6791"/>
                  </a:lnTo>
                  <a:lnTo>
                    <a:pt x="844" y="6906"/>
                  </a:lnTo>
                  <a:lnTo>
                    <a:pt x="968" y="7011"/>
                  </a:lnTo>
                  <a:lnTo>
                    <a:pt x="1093" y="7126"/>
                  </a:lnTo>
                  <a:lnTo>
                    <a:pt x="1217" y="7232"/>
                  </a:lnTo>
                  <a:lnTo>
                    <a:pt x="1351" y="7328"/>
                  </a:lnTo>
                  <a:lnTo>
                    <a:pt x="1495" y="7433"/>
                  </a:lnTo>
                  <a:lnTo>
                    <a:pt x="1801" y="7615"/>
                  </a:lnTo>
                  <a:lnTo>
                    <a:pt x="2127" y="7797"/>
                  </a:lnTo>
                  <a:lnTo>
                    <a:pt x="2462" y="7960"/>
                  </a:lnTo>
                  <a:lnTo>
                    <a:pt x="2817" y="8113"/>
                  </a:lnTo>
                  <a:lnTo>
                    <a:pt x="3190" y="8257"/>
                  </a:lnTo>
                  <a:lnTo>
                    <a:pt x="3564" y="8391"/>
                  </a:lnTo>
                  <a:lnTo>
                    <a:pt x="3947" y="8515"/>
                  </a:lnTo>
                  <a:lnTo>
                    <a:pt x="4330" y="8630"/>
                  </a:lnTo>
                  <a:lnTo>
                    <a:pt x="4713" y="8736"/>
                  </a:lnTo>
                  <a:lnTo>
                    <a:pt x="5106" y="8831"/>
                  </a:lnTo>
                  <a:lnTo>
                    <a:pt x="5479" y="8918"/>
                  </a:lnTo>
                  <a:lnTo>
                    <a:pt x="5853" y="8994"/>
                  </a:lnTo>
                  <a:lnTo>
                    <a:pt x="6217" y="9061"/>
                  </a:lnTo>
                  <a:lnTo>
                    <a:pt x="6897" y="9176"/>
                  </a:lnTo>
                  <a:lnTo>
                    <a:pt x="7510" y="9272"/>
                  </a:lnTo>
                  <a:lnTo>
                    <a:pt x="8018" y="9329"/>
                  </a:lnTo>
                  <a:lnTo>
                    <a:pt x="8410" y="9377"/>
                  </a:lnTo>
                  <a:lnTo>
                    <a:pt x="8755" y="9406"/>
                  </a:lnTo>
                  <a:lnTo>
                    <a:pt x="29884" y="9703"/>
                  </a:lnTo>
                  <a:lnTo>
                    <a:pt x="30028" y="9588"/>
                  </a:lnTo>
                  <a:lnTo>
                    <a:pt x="30153" y="9463"/>
                  </a:lnTo>
                  <a:lnTo>
                    <a:pt x="30267" y="9329"/>
                  </a:lnTo>
                  <a:lnTo>
                    <a:pt x="30363" y="9195"/>
                  </a:lnTo>
                  <a:lnTo>
                    <a:pt x="30449" y="9052"/>
                  </a:lnTo>
                  <a:lnTo>
                    <a:pt x="30516" y="8908"/>
                  </a:lnTo>
                  <a:lnTo>
                    <a:pt x="30574" y="8755"/>
                  </a:lnTo>
                  <a:lnTo>
                    <a:pt x="30631" y="8611"/>
                  </a:lnTo>
                  <a:lnTo>
                    <a:pt x="30670" y="8458"/>
                  </a:lnTo>
                  <a:lnTo>
                    <a:pt x="30708" y="8314"/>
                  </a:lnTo>
                  <a:lnTo>
                    <a:pt x="30766" y="8027"/>
                  </a:lnTo>
                  <a:lnTo>
                    <a:pt x="30842" y="7529"/>
                  </a:lnTo>
                  <a:lnTo>
                    <a:pt x="30660" y="7414"/>
                  </a:lnTo>
                  <a:lnTo>
                    <a:pt x="30421" y="7280"/>
                  </a:lnTo>
                  <a:lnTo>
                    <a:pt x="30076" y="7088"/>
                  </a:lnTo>
                  <a:lnTo>
                    <a:pt x="29616" y="6849"/>
                  </a:lnTo>
                  <a:lnTo>
                    <a:pt x="29041" y="6561"/>
                  </a:lnTo>
                  <a:lnTo>
                    <a:pt x="28342" y="6236"/>
                  </a:lnTo>
                  <a:lnTo>
                    <a:pt x="27509" y="5862"/>
                  </a:lnTo>
                  <a:lnTo>
                    <a:pt x="26542" y="5450"/>
                  </a:lnTo>
                  <a:lnTo>
                    <a:pt x="25431" y="5000"/>
                  </a:lnTo>
                  <a:lnTo>
                    <a:pt x="24827" y="4761"/>
                  </a:lnTo>
                  <a:lnTo>
                    <a:pt x="24176" y="4521"/>
                  </a:lnTo>
                  <a:lnTo>
                    <a:pt x="23486" y="4263"/>
                  </a:lnTo>
                  <a:lnTo>
                    <a:pt x="22758" y="4004"/>
                  </a:lnTo>
                  <a:lnTo>
                    <a:pt x="21992" y="3736"/>
                  </a:lnTo>
                  <a:lnTo>
                    <a:pt x="21187" y="3458"/>
                  </a:lnTo>
                  <a:lnTo>
                    <a:pt x="20335" y="3171"/>
                  </a:lnTo>
                  <a:lnTo>
                    <a:pt x="19444" y="2883"/>
                  </a:lnTo>
                  <a:lnTo>
                    <a:pt x="18506" y="2577"/>
                  </a:lnTo>
                  <a:lnTo>
                    <a:pt x="17529" y="2280"/>
                  </a:lnTo>
                  <a:lnTo>
                    <a:pt x="16504" y="1964"/>
                  </a:lnTo>
                  <a:lnTo>
                    <a:pt x="15431" y="1657"/>
                  </a:lnTo>
                  <a:lnTo>
                    <a:pt x="14358" y="1351"/>
                  </a:lnTo>
                  <a:lnTo>
                    <a:pt x="13324" y="1083"/>
                  </a:lnTo>
                  <a:lnTo>
                    <a:pt x="12328" y="843"/>
                  </a:lnTo>
                  <a:lnTo>
                    <a:pt x="11379" y="632"/>
                  </a:lnTo>
                  <a:lnTo>
                    <a:pt x="10460" y="450"/>
                  </a:lnTo>
                  <a:lnTo>
                    <a:pt x="9588" y="307"/>
                  </a:lnTo>
                  <a:lnTo>
                    <a:pt x="9167" y="240"/>
                  </a:lnTo>
                  <a:lnTo>
                    <a:pt x="8755" y="182"/>
                  </a:lnTo>
                  <a:lnTo>
                    <a:pt x="8353" y="134"/>
                  </a:lnTo>
                  <a:lnTo>
                    <a:pt x="7960" y="96"/>
                  </a:lnTo>
                  <a:lnTo>
                    <a:pt x="7577" y="58"/>
                  </a:lnTo>
                  <a:lnTo>
                    <a:pt x="7203" y="39"/>
                  </a:lnTo>
                  <a:lnTo>
                    <a:pt x="6839" y="10"/>
                  </a:lnTo>
                  <a:lnTo>
                    <a:pt x="648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6683374" y="4178898"/>
              <a:ext cx="242642" cy="241148"/>
            </a:xfrm>
            <a:custGeom>
              <a:avLst/>
              <a:gdLst/>
              <a:ahLst/>
              <a:cxnLst/>
              <a:rect l="l" t="t" r="r" b="b"/>
              <a:pathLst>
                <a:path w="6169" h="6131" extrusionOk="0">
                  <a:moveTo>
                    <a:pt x="5173" y="1"/>
                  </a:moveTo>
                  <a:lnTo>
                    <a:pt x="4761" y="346"/>
                  </a:lnTo>
                  <a:lnTo>
                    <a:pt x="4330" y="719"/>
                  </a:lnTo>
                  <a:lnTo>
                    <a:pt x="3899" y="1122"/>
                  </a:lnTo>
                  <a:lnTo>
                    <a:pt x="3478" y="1543"/>
                  </a:lnTo>
                  <a:lnTo>
                    <a:pt x="3047" y="1974"/>
                  </a:lnTo>
                  <a:lnTo>
                    <a:pt x="2635" y="2415"/>
                  </a:lnTo>
                  <a:lnTo>
                    <a:pt x="2242" y="2855"/>
                  </a:lnTo>
                  <a:lnTo>
                    <a:pt x="1859" y="3286"/>
                  </a:lnTo>
                  <a:lnTo>
                    <a:pt x="1504" y="3717"/>
                  </a:lnTo>
                  <a:lnTo>
                    <a:pt x="1169" y="4120"/>
                  </a:lnTo>
                  <a:lnTo>
                    <a:pt x="872" y="4503"/>
                  </a:lnTo>
                  <a:lnTo>
                    <a:pt x="614" y="4857"/>
                  </a:lnTo>
                  <a:lnTo>
                    <a:pt x="393" y="5183"/>
                  </a:lnTo>
                  <a:lnTo>
                    <a:pt x="221" y="5451"/>
                  </a:lnTo>
                  <a:lnTo>
                    <a:pt x="96" y="5681"/>
                  </a:lnTo>
                  <a:lnTo>
                    <a:pt x="58" y="5777"/>
                  </a:lnTo>
                  <a:lnTo>
                    <a:pt x="29" y="5863"/>
                  </a:lnTo>
                  <a:lnTo>
                    <a:pt x="10" y="5930"/>
                  </a:lnTo>
                  <a:lnTo>
                    <a:pt x="1" y="5978"/>
                  </a:lnTo>
                  <a:lnTo>
                    <a:pt x="1" y="6026"/>
                  </a:lnTo>
                  <a:lnTo>
                    <a:pt x="10" y="6064"/>
                  </a:lnTo>
                  <a:lnTo>
                    <a:pt x="20" y="6093"/>
                  </a:lnTo>
                  <a:lnTo>
                    <a:pt x="39" y="6112"/>
                  </a:lnTo>
                  <a:lnTo>
                    <a:pt x="68" y="6131"/>
                  </a:lnTo>
                  <a:lnTo>
                    <a:pt x="135" y="6131"/>
                  </a:lnTo>
                  <a:lnTo>
                    <a:pt x="173" y="6121"/>
                  </a:lnTo>
                  <a:lnTo>
                    <a:pt x="269" y="6083"/>
                  </a:lnTo>
                  <a:lnTo>
                    <a:pt x="384" y="6035"/>
                  </a:lnTo>
                  <a:lnTo>
                    <a:pt x="508" y="5959"/>
                  </a:lnTo>
                  <a:lnTo>
                    <a:pt x="777" y="5786"/>
                  </a:lnTo>
                  <a:lnTo>
                    <a:pt x="1045" y="5595"/>
                  </a:lnTo>
                  <a:lnTo>
                    <a:pt x="1303" y="5422"/>
                  </a:lnTo>
                  <a:lnTo>
                    <a:pt x="1409" y="5346"/>
                  </a:lnTo>
                  <a:lnTo>
                    <a:pt x="1514" y="5288"/>
                  </a:lnTo>
                  <a:lnTo>
                    <a:pt x="1974" y="5020"/>
                  </a:lnTo>
                  <a:lnTo>
                    <a:pt x="2424" y="4742"/>
                  </a:lnTo>
                  <a:lnTo>
                    <a:pt x="2865" y="4464"/>
                  </a:lnTo>
                  <a:lnTo>
                    <a:pt x="3267" y="4187"/>
                  </a:lnTo>
                  <a:lnTo>
                    <a:pt x="3631" y="3928"/>
                  </a:lnTo>
                  <a:lnTo>
                    <a:pt x="3947" y="3689"/>
                  </a:lnTo>
                  <a:lnTo>
                    <a:pt x="4196" y="3487"/>
                  </a:lnTo>
                  <a:lnTo>
                    <a:pt x="4387" y="3334"/>
                  </a:lnTo>
                  <a:lnTo>
                    <a:pt x="4474" y="3248"/>
                  </a:lnTo>
                  <a:lnTo>
                    <a:pt x="4579" y="3123"/>
                  </a:lnTo>
                  <a:lnTo>
                    <a:pt x="4694" y="2951"/>
                  </a:lnTo>
                  <a:lnTo>
                    <a:pt x="4828" y="2759"/>
                  </a:lnTo>
                  <a:lnTo>
                    <a:pt x="5125" y="2309"/>
                  </a:lnTo>
                  <a:lnTo>
                    <a:pt x="5422" y="1830"/>
                  </a:lnTo>
                  <a:lnTo>
                    <a:pt x="5949" y="959"/>
                  </a:lnTo>
                  <a:lnTo>
                    <a:pt x="6169" y="576"/>
                  </a:lnTo>
                  <a:lnTo>
                    <a:pt x="5173" y="1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6660798" y="4200373"/>
              <a:ext cx="265219" cy="235877"/>
            </a:xfrm>
            <a:custGeom>
              <a:avLst/>
              <a:gdLst/>
              <a:ahLst/>
              <a:cxnLst/>
              <a:rect l="l" t="t" r="r" b="b"/>
              <a:pathLst>
                <a:path w="6743" h="5997" extrusionOk="0">
                  <a:moveTo>
                    <a:pt x="6695" y="1"/>
                  </a:moveTo>
                  <a:lnTo>
                    <a:pt x="6523" y="183"/>
                  </a:lnTo>
                  <a:lnTo>
                    <a:pt x="6350" y="355"/>
                  </a:lnTo>
                  <a:lnTo>
                    <a:pt x="6168" y="518"/>
                  </a:lnTo>
                  <a:lnTo>
                    <a:pt x="5986" y="662"/>
                  </a:lnTo>
                  <a:lnTo>
                    <a:pt x="5804" y="796"/>
                  </a:lnTo>
                  <a:lnTo>
                    <a:pt x="5613" y="911"/>
                  </a:lnTo>
                  <a:lnTo>
                    <a:pt x="5421" y="1026"/>
                  </a:lnTo>
                  <a:lnTo>
                    <a:pt x="5230" y="1112"/>
                  </a:lnTo>
                  <a:lnTo>
                    <a:pt x="5029" y="1189"/>
                  </a:lnTo>
                  <a:lnTo>
                    <a:pt x="4827" y="1256"/>
                  </a:lnTo>
                  <a:lnTo>
                    <a:pt x="4617" y="1304"/>
                  </a:lnTo>
                  <a:lnTo>
                    <a:pt x="4406" y="1342"/>
                  </a:lnTo>
                  <a:lnTo>
                    <a:pt x="4195" y="1351"/>
                  </a:lnTo>
                  <a:lnTo>
                    <a:pt x="3985" y="1351"/>
                  </a:lnTo>
                  <a:lnTo>
                    <a:pt x="3764" y="1342"/>
                  </a:lnTo>
                  <a:lnTo>
                    <a:pt x="3544" y="1304"/>
                  </a:lnTo>
                  <a:lnTo>
                    <a:pt x="2663" y="2280"/>
                  </a:lnTo>
                  <a:lnTo>
                    <a:pt x="2280" y="2692"/>
                  </a:lnTo>
                  <a:lnTo>
                    <a:pt x="1906" y="3123"/>
                  </a:lnTo>
                  <a:lnTo>
                    <a:pt x="1628" y="3439"/>
                  </a:lnTo>
                  <a:lnTo>
                    <a:pt x="1341" y="3794"/>
                  </a:lnTo>
                  <a:lnTo>
                    <a:pt x="1034" y="4167"/>
                  </a:lnTo>
                  <a:lnTo>
                    <a:pt x="747" y="4531"/>
                  </a:lnTo>
                  <a:lnTo>
                    <a:pt x="479" y="4867"/>
                  </a:lnTo>
                  <a:lnTo>
                    <a:pt x="268" y="5164"/>
                  </a:lnTo>
                  <a:lnTo>
                    <a:pt x="115" y="5393"/>
                  </a:lnTo>
                  <a:lnTo>
                    <a:pt x="67" y="5470"/>
                  </a:lnTo>
                  <a:lnTo>
                    <a:pt x="38" y="5527"/>
                  </a:lnTo>
                  <a:lnTo>
                    <a:pt x="10" y="5662"/>
                  </a:lnTo>
                  <a:lnTo>
                    <a:pt x="0" y="5777"/>
                  </a:lnTo>
                  <a:lnTo>
                    <a:pt x="10" y="5824"/>
                  </a:lnTo>
                  <a:lnTo>
                    <a:pt x="19" y="5863"/>
                  </a:lnTo>
                  <a:lnTo>
                    <a:pt x="38" y="5901"/>
                  </a:lnTo>
                  <a:lnTo>
                    <a:pt x="57" y="5930"/>
                  </a:lnTo>
                  <a:lnTo>
                    <a:pt x="86" y="5958"/>
                  </a:lnTo>
                  <a:lnTo>
                    <a:pt x="115" y="5968"/>
                  </a:lnTo>
                  <a:lnTo>
                    <a:pt x="163" y="5987"/>
                  </a:lnTo>
                  <a:lnTo>
                    <a:pt x="201" y="5997"/>
                  </a:lnTo>
                  <a:lnTo>
                    <a:pt x="316" y="5987"/>
                  </a:lnTo>
                  <a:lnTo>
                    <a:pt x="441" y="5968"/>
                  </a:lnTo>
                  <a:lnTo>
                    <a:pt x="603" y="5920"/>
                  </a:lnTo>
                  <a:lnTo>
                    <a:pt x="785" y="5844"/>
                  </a:lnTo>
                  <a:lnTo>
                    <a:pt x="987" y="5757"/>
                  </a:lnTo>
                  <a:lnTo>
                    <a:pt x="1216" y="5642"/>
                  </a:lnTo>
                  <a:lnTo>
                    <a:pt x="1465" y="5499"/>
                  </a:lnTo>
                  <a:lnTo>
                    <a:pt x="1743" y="5336"/>
                  </a:lnTo>
                  <a:lnTo>
                    <a:pt x="2050" y="5154"/>
                  </a:lnTo>
                  <a:lnTo>
                    <a:pt x="2375" y="4953"/>
                  </a:lnTo>
                  <a:lnTo>
                    <a:pt x="2806" y="4665"/>
                  </a:lnTo>
                  <a:lnTo>
                    <a:pt x="3228" y="4359"/>
                  </a:lnTo>
                  <a:lnTo>
                    <a:pt x="3640" y="4062"/>
                  </a:lnTo>
                  <a:lnTo>
                    <a:pt x="4013" y="3765"/>
                  </a:lnTo>
                  <a:lnTo>
                    <a:pt x="4358" y="3497"/>
                  </a:lnTo>
                  <a:lnTo>
                    <a:pt x="4655" y="3248"/>
                  </a:lnTo>
                  <a:lnTo>
                    <a:pt x="5086" y="2884"/>
                  </a:lnTo>
                  <a:lnTo>
                    <a:pt x="5172" y="2798"/>
                  </a:lnTo>
                  <a:lnTo>
                    <a:pt x="5268" y="2664"/>
                  </a:lnTo>
                  <a:lnTo>
                    <a:pt x="5383" y="2501"/>
                  </a:lnTo>
                  <a:lnTo>
                    <a:pt x="5507" y="2300"/>
                  </a:lnTo>
                  <a:lnTo>
                    <a:pt x="5785" y="1830"/>
                  </a:lnTo>
                  <a:lnTo>
                    <a:pt x="6063" y="1332"/>
                  </a:lnTo>
                  <a:lnTo>
                    <a:pt x="6322" y="844"/>
                  </a:lnTo>
                  <a:lnTo>
                    <a:pt x="6542" y="422"/>
                  </a:lnTo>
                  <a:lnTo>
                    <a:pt x="6743" y="30"/>
                  </a:lnTo>
                  <a:lnTo>
                    <a:pt x="66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6"/>
            <p:cNvSpPr/>
            <p:nvPr/>
          </p:nvSpPr>
          <p:spPr>
            <a:xfrm>
              <a:off x="7608607" y="1993179"/>
              <a:ext cx="739176" cy="1192404"/>
            </a:xfrm>
            <a:custGeom>
              <a:avLst/>
              <a:gdLst/>
              <a:ahLst/>
              <a:cxnLst/>
              <a:rect l="l" t="t" r="r" b="b"/>
              <a:pathLst>
                <a:path w="18793" h="30316" extrusionOk="0">
                  <a:moveTo>
                    <a:pt x="9310" y="1"/>
                  </a:moveTo>
                  <a:lnTo>
                    <a:pt x="9081" y="10"/>
                  </a:lnTo>
                  <a:lnTo>
                    <a:pt x="8870" y="20"/>
                  </a:lnTo>
                  <a:lnTo>
                    <a:pt x="8669" y="49"/>
                  </a:lnTo>
                  <a:lnTo>
                    <a:pt x="8496" y="68"/>
                  </a:lnTo>
                  <a:lnTo>
                    <a:pt x="8190" y="125"/>
                  </a:lnTo>
                  <a:lnTo>
                    <a:pt x="7960" y="183"/>
                  </a:lnTo>
                  <a:lnTo>
                    <a:pt x="7816" y="231"/>
                  </a:lnTo>
                  <a:lnTo>
                    <a:pt x="7768" y="250"/>
                  </a:lnTo>
                  <a:lnTo>
                    <a:pt x="7653" y="355"/>
                  </a:lnTo>
                  <a:lnTo>
                    <a:pt x="7500" y="460"/>
                  </a:lnTo>
                  <a:lnTo>
                    <a:pt x="7318" y="566"/>
                  </a:lnTo>
                  <a:lnTo>
                    <a:pt x="7117" y="681"/>
                  </a:lnTo>
                  <a:lnTo>
                    <a:pt x="6887" y="796"/>
                  </a:lnTo>
                  <a:lnTo>
                    <a:pt x="6629" y="901"/>
                  </a:lnTo>
                  <a:lnTo>
                    <a:pt x="6351" y="1016"/>
                  </a:lnTo>
                  <a:lnTo>
                    <a:pt x="6044" y="1121"/>
                  </a:lnTo>
                  <a:lnTo>
                    <a:pt x="5719" y="1227"/>
                  </a:lnTo>
                  <a:lnTo>
                    <a:pt x="5383" y="1322"/>
                  </a:lnTo>
                  <a:lnTo>
                    <a:pt x="5019" y="1418"/>
                  </a:lnTo>
                  <a:lnTo>
                    <a:pt x="4646" y="1504"/>
                  </a:lnTo>
                  <a:lnTo>
                    <a:pt x="4253" y="1581"/>
                  </a:lnTo>
                  <a:lnTo>
                    <a:pt x="3851" y="1658"/>
                  </a:lnTo>
                  <a:lnTo>
                    <a:pt x="3439" y="1715"/>
                  </a:lnTo>
                  <a:lnTo>
                    <a:pt x="3008" y="1773"/>
                  </a:lnTo>
                  <a:lnTo>
                    <a:pt x="2807" y="1801"/>
                  </a:lnTo>
                  <a:lnTo>
                    <a:pt x="2615" y="1849"/>
                  </a:lnTo>
                  <a:lnTo>
                    <a:pt x="2520" y="1878"/>
                  </a:lnTo>
                  <a:lnTo>
                    <a:pt x="2433" y="1907"/>
                  </a:lnTo>
                  <a:lnTo>
                    <a:pt x="2357" y="1955"/>
                  </a:lnTo>
                  <a:lnTo>
                    <a:pt x="2280" y="1993"/>
                  </a:lnTo>
                  <a:lnTo>
                    <a:pt x="2203" y="2041"/>
                  </a:lnTo>
                  <a:lnTo>
                    <a:pt x="2136" y="2098"/>
                  </a:lnTo>
                  <a:lnTo>
                    <a:pt x="2069" y="2156"/>
                  </a:lnTo>
                  <a:lnTo>
                    <a:pt x="2002" y="2223"/>
                  </a:lnTo>
                  <a:lnTo>
                    <a:pt x="1945" y="2299"/>
                  </a:lnTo>
                  <a:lnTo>
                    <a:pt x="1887" y="2376"/>
                  </a:lnTo>
                  <a:lnTo>
                    <a:pt x="1840" y="2462"/>
                  </a:lnTo>
                  <a:lnTo>
                    <a:pt x="1782" y="2548"/>
                  </a:lnTo>
                  <a:lnTo>
                    <a:pt x="1696" y="2759"/>
                  </a:lnTo>
                  <a:lnTo>
                    <a:pt x="1619" y="2989"/>
                  </a:lnTo>
                  <a:lnTo>
                    <a:pt x="1552" y="3248"/>
                  </a:lnTo>
                  <a:lnTo>
                    <a:pt x="1495" y="3545"/>
                  </a:lnTo>
                  <a:lnTo>
                    <a:pt x="1447" y="3861"/>
                  </a:lnTo>
                  <a:lnTo>
                    <a:pt x="1418" y="4225"/>
                  </a:lnTo>
                  <a:lnTo>
                    <a:pt x="1389" y="4617"/>
                  </a:lnTo>
                  <a:lnTo>
                    <a:pt x="1370" y="5048"/>
                  </a:lnTo>
                  <a:lnTo>
                    <a:pt x="1361" y="5527"/>
                  </a:lnTo>
                  <a:lnTo>
                    <a:pt x="1361" y="6035"/>
                  </a:lnTo>
                  <a:lnTo>
                    <a:pt x="1370" y="6590"/>
                  </a:lnTo>
                  <a:lnTo>
                    <a:pt x="1380" y="7184"/>
                  </a:lnTo>
                  <a:lnTo>
                    <a:pt x="1418" y="8516"/>
                  </a:lnTo>
                  <a:lnTo>
                    <a:pt x="1476" y="10039"/>
                  </a:lnTo>
                  <a:lnTo>
                    <a:pt x="1638" y="13697"/>
                  </a:lnTo>
                  <a:lnTo>
                    <a:pt x="1725" y="15862"/>
                  </a:lnTo>
                  <a:lnTo>
                    <a:pt x="1820" y="18266"/>
                  </a:lnTo>
                  <a:lnTo>
                    <a:pt x="1820" y="18716"/>
                  </a:lnTo>
                  <a:lnTo>
                    <a:pt x="1811" y="19157"/>
                  </a:lnTo>
                  <a:lnTo>
                    <a:pt x="1782" y="19598"/>
                  </a:lnTo>
                  <a:lnTo>
                    <a:pt x="1744" y="20029"/>
                  </a:lnTo>
                  <a:lnTo>
                    <a:pt x="1686" y="20469"/>
                  </a:lnTo>
                  <a:lnTo>
                    <a:pt x="1619" y="20900"/>
                  </a:lnTo>
                  <a:lnTo>
                    <a:pt x="1543" y="21322"/>
                  </a:lnTo>
                  <a:lnTo>
                    <a:pt x="1456" y="21743"/>
                  </a:lnTo>
                  <a:lnTo>
                    <a:pt x="1361" y="22164"/>
                  </a:lnTo>
                  <a:lnTo>
                    <a:pt x="1265" y="22586"/>
                  </a:lnTo>
                  <a:lnTo>
                    <a:pt x="1054" y="23410"/>
                  </a:lnTo>
                  <a:lnTo>
                    <a:pt x="614" y="24990"/>
                  </a:lnTo>
                  <a:lnTo>
                    <a:pt x="412" y="25747"/>
                  </a:lnTo>
                  <a:lnTo>
                    <a:pt x="326" y="26120"/>
                  </a:lnTo>
                  <a:lnTo>
                    <a:pt x="240" y="26484"/>
                  </a:lnTo>
                  <a:lnTo>
                    <a:pt x="173" y="26848"/>
                  </a:lnTo>
                  <a:lnTo>
                    <a:pt x="106" y="27203"/>
                  </a:lnTo>
                  <a:lnTo>
                    <a:pt x="58" y="27547"/>
                  </a:lnTo>
                  <a:lnTo>
                    <a:pt x="29" y="27883"/>
                  </a:lnTo>
                  <a:lnTo>
                    <a:pt x="10" y="28218"/>
                  </a:lnTo>
                  <a:lnTo>
                    <a:pt x="1" y="28544"/>
                  </a:lnTo>
                  <a:lnTo>
                    <a:pt x="20" y="28860"/>
                  </a:lnTo>
                  <a:lnTo>
                    <a:pt x="58" y="29166"/>
                  </a:lnTo>
                  <a:lnTo>
                    <a:pt x="77" y="29319"/>
                  </a:lnTo>
                  <a:lnTo>
                    <a:pt x="115" y="29463"/>
                  </a:lnTo>
                  <a:lnTo>
                    <a:pt x="154" y="29616"/>
                  </a:lnTo>
                  <a:lnTo>
                    <a:pt x="192" y="29760"/>
                  </a:lnTo>
                  <a:lnTo>
                    <a:pt x="240" y="29904"/>
                  </a:lnTo>
                  <a:lnTo>
                    <a:pt x="297" y="30047"/>
                  </a:lnTo>
                  <a:lnTo>
                    <a:pt x="355" y="30181"/>
                  </a:lnTo>
                  <a:lnTo>
                    <a:pt x="422" y="30315"/>
                  </a:lnTo>
                  <a:lnTo>
                    <a:pt x="15881" y="27394"/>
                  </a:lnTo>
                  <a:lnTo>
                    <a:pt x="16015" y="27318"/>
                  </a:lnTo>
                  <a:lnTo>
                    <a:pt x="16149" y="27222"/>
                  </a:lnTo>
                  <a:lnTo>
                    <a:pt x="16283" y="27107"/>
                  </a:lnTo>
                  <a:lnTo>
                    <a:pt x="16417" y="26973"/>
                  </a:lnTo>
                  <a:lnTo>
                    <a:pt x="16551" y="26819"/>
                  </a:lnTo>
                  <a:lnTo>
                    <a:pt x="16676" y="26647"/>
                  </a:lnTo>
                  <a:lnTo>
                    <a:pt x="16800" y="26465"/>
                  </a:lnTo>
                  <a:lnTo>
                    <a:pt x="16925" y="26254"/>
                  </a:lnTo>
                  <a:lnTo>
                    <a:pt x="17040" y="26034"/>
                  </a:lnTo>
                  <a:lnTo>
                    <a:pt x="17155" y="25804"/>
                  </a:lnTo>
                  <a:lnTo>
                    <a:pt x="17270" y="25555"/>
                  </a:lnTo>
                  <a:lnTo>
                    <a:pt x="17385" y="25287"/>
                  </a:lnTo>
                  <a:lnTo>
                    <a:pt x="17490" y="25000"/>
                  </a:lnTo>
                  <a:lnTo>
                    <a:pt x="17595" y="24712"/>
                  </a:lnTo>
                  <a:lnTo>
                    <a:pt x="17701" y="24406"/>
                  </a:lnTo>
                  <a:lnTo>
                    <a:pt x="17797" y="24080"/>
                  </a:lnTo>
                  <a:lnTo>
                    <a:pt x="17892" y="23745"/>
                  </a:lnTo>
                  <a:lnTo>
                    <a:pt x="17979" y="23410"/>
                  </a:lnTo>
                  <a:lnTo>
                    <a:pt x="18065" y="23046"/>
                  </a:lnTo>
                  <a:lnTo>
                    <a:pt x="18151" y="22682"/>
                  </a:lnTo>
                  <a:lnTo>
                    <a:pt x="18228" y="22308"/>
                  </a:lnTo>
                  <a:lnTo>
                    <a:pt x="18295" y="21925"/>
                  </a:lnTo>
                  <a:lnTo>
                    <a:pt x="18371" y="21523"/>
                  </a:lnTo>
                  <a:lnTo>
                    <a:pt x="18429" y="21120"/>
                  </a:lnTo>
                  <a:lnTo>
                    <a:pt x="18496" y="20709"/>
                  </a:lnTo>
                  <a:lnTo>
                    <a:pt x="18544" y="20287"/>
                  </a:lnTo>
                  <a:lnTo>
                    <a:pt x="18592" y="19866"/>
                  </a:lnTo>
                  <a:lnTo>
                    <a:pt x="18639" y="19425"/>
                  </a:lnTo>
                  <a:lnTo>
                    <a:pt x="18678" y="18985"/>
                  </a:lnTo>
                  <a:lnTo>
                    <a:pt x="18716" y="18544"/>
                  </a:lnTo>
                  <a:lnTo>
                    <a:pt x="18745" y="18094"/>
                  </a:lnTo>
                  <a:lnTo>
                    <a:pt x="18764" y="17634"/>
                  </a:lnTo>
                  <a:lnTo>
                    <a:pt x="18783" y="17174"/>
                  </a:lnTo>
                  <a:lnTo>
                    <a:pt x="18793" y="16715"/>
                  </a:lnTo>
                  <a:lnTo>
                    <a:pt x="18793" y="16245"/>
                  </a:lnTo>
                  <a:lnTo>
                    <a:pt x="18793" y="15776"/>
                  </a:lnTo>
                  <a:lnTo>
                    <a:pt x="18783" y="15307"/>
                  </a:lnTo>
                  <a:lnTo>
                    <a:pt x="18774" y="14837"/>
                  </a:lnTo>
                  <a:lnTo>
                    <a:pt x="18754" y="14368"/>
                  </a:lnTo>
                  <a:lnTo>
                    <a:pt x="18726" y="13889"/>
                  </a:lnTo>
                  <a:lnTo>
                    <a:pt x="18687" y="13420"/>
                  </a:lnTo>
                  <a:lnTo>
                    <a:pt x="18649" y="12941"/>
                  </a:lnTo>
                  <a:lnTo>
                    <a:pt x="18592" y="12471"/>
                  </a:lnTo>
                  <a:lnTo>
                    <a:pt x="18534" y="12002"/>
                  </a:lnTo>
                  <a:lnTo>
                    <a:pt x="18477" y="11533"/>
                  </a:lnTo>
                  <a:lnTo>
                    <a:pt x="18400" y="11063"/>
                  </a:lnTo>
                  <a:lnTo>
                    <a:pt x="18323" y="10594"/>
                  </a:lnTo>
                  <a:lnTo>
                    <a:pt x="18237" y="10134"/>
                  </a:lnTo>
                  <a:lnTo>
                    <a:pt x="18141" y="9684"/>
                  </a:lnTo>
                  <a:lnTo>
                    <a:pt x="18036" y="9234"/>
                  </a:lnTo>
                  <a:lnTo>
                    <a:pt x="17921" y="8784"/>
                  </a:lnTo>
                  <a:lnTo>
                    <a:pt x="17806" y="8343"/>
                  </a:lnTo>
                  <a:lnTo>
                    <a:pt x="17672" y="7903"/>
                  </a:lnTo>
                  <a:lnTo>
                    <a:pt x="17538" y="7481"/>
                  </a:lnTo>
                  <a:lnTo>
                    <a:pt x="17394" y="7060"/>
                  </a:lnTo>
                  <a:lnTo>
                    <a:pt x="17231" y="6638"/>
                  </a:lnTo>
                  <a:lnTo>
                    <a:pt x="17069" y="6236"/>
                  </a:lnTo>
                  <a:lnTo>
                    <a:pt x="16896" y="5834"/>
                  </a:lnTo>
                  <a:lnTo>
                    <a:pt x="16714" y="5451"/>
                  </a:lnTo>
                  <a:lnTo>
                    <a:pt x="16523" y="5068"/>
                  </a:lnTo>
                  <a:lnTo>
                    <a:pt x="16322" y="4704"/>
                  </a:lnTo>
                  <a:lnTo>
                    <a:pt x="16101" y="4349"/>
                  </a:lnTo>
                  <a:lnTo>
                    <a:pt x="15881" y="3995"/>
                  </a:lnTo>
                  <a:lnTo>
                    <a:pt x="15651" y="3660"/>
                  </a:lnTo>
                  <a:lnTo>
                    <a:pt x="15479" y="3430"/>
                  </a:lnTo>
                  <a:lnTo>
                    <a:pt x="15306" y="3209"/>
                  </a:lnTo>
                  <a:lnTo>
                    <a:pt x="15134" y="2999"/>
                  </a:lnTo>
                  <a:lnTo>
                    <a:pt x="14961" y="2798"/>
                  </a:lnTo>
                  <a:lnTo>
                    <a:pt x="14789" y="2596"/>
                  </a:lnTo>
                  <a:lnTo>
                    <a:pt x="14617" y="2414"/>
                  </a:lnTo>
                  <a:lnTo>
                    <a:pt x="14444" y="2232"/>
                  </a:lnTo>
                  <a:lnTo>
                    <a:pt x="14272" y="2070"/>
                  </a:lnTo>
                  <a:lnTo>
                    <a:pt x="14099" y="1907"/>
                  </a:lnTo>
                  <a:lnTo>
                    <a:pt x="13927" y="1754"/>
                  </a:lnTo>
                  <a:lnTo>
                    <a:pt x="13745" y="1610"/>
                  </a:lnTo>
                  <a:lnTo>
                    <a:pt x="13573" y="1476"/>
                  </a:lnTo>
                  <a:lnTo>
                    <a:pt x="13228" y="1227"/>
                  </a:lnTo>
                  <a:lnTo>
                    <a:pt x="12893" y="1006"/>
                  </a:lnTo>
                  <a:lnTo>
                    <a:pt x="12548" y="805"/>
                  </a:lnTo>
                  <a:lnTo>
                    <a:pt x="12213" y="633"/>
                  </a:lnTo>
                  <a:lnTo>
                    <a:pt x="11887" y="489"/>
                  </a:lnTo>
                  <a:lnTo>
                    <a:pt x="11561" y="365"/>
                  </a:lnTo>
                  <a:lnTo>
                    <a:pt x="11245" y="259"/>
                  </a:lnTo>
                  <a:lnTo>
                    <a:pt x="10939" y="183"/>
                  </a:lnTo>
                  <a:lnTo>
                    <a:pt x="10642" y="116"/>
                  </a:lnTo>
                  <a:lnTo>
                    <a:pt x="10345" y="68"/>
                  </a:lnTo>
                  <a:lnTo>
                    <a:pt x="10067" y="29"/>
                  </a:lnTo>
                  <a:lnTo>
                    <a:pt x="9799" y="10"/>
                  </a:lnTo>
                  <a:lnTo>
                    <a:pt x="9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6"/>
            <p:cNvSpPr/>
            <p:nvPr/>
          </p:nvSpPr>
          <p:spPr>
            <a:xfrm>
              <a:off x="7525342" y="3053669"/>
              <a:ext cx="716599" cy="360561"/>
            </a:xfrm>
            <a:custGeom>
              <a:avLst/>
              <a:gdLst/>
              <a:ahLst/>
              <a:cxnLst/>
              <a:rect l="l" t="t" r="r" b="b"/>
              <a:pathLst>
                <a:path w="18219" h="9167" extrusionOk="0">
                  <a:moveTo>
                    <a:pt x="1265" y="0"/>
                  </a:moveTo>
                  <a:lnTo>
                    <a:pt x="1208" y="163"/>
                  </a:lnTo>
                  <a:lnTo>
                    <a:pt x="1141" y="355"/>
                  </a:lnTo>
                  <a:lnTo>
                    <a:pt x="1016" y="805"/>
                  </a:lnTo>
                  <a:lnTo>
                    <a:pt x="882" y="1341"/>
                  </a:lnTo>
                  <a:lnTo>
                    <a:pt x="748" y="1954"/>
                  </a:lnTo>
                  <a:lnTo>
                    <a:pt x="623" y="2615"/>
                  </a:lnTo>
                  <a:lnTo>
                    <a:pt x="489" y="3314"/>
                  </a:lnTo>
                  <a:lnTo>
                    <a:pt x="374" y="4033"/>
                  </a:lnTo>
                  <a:lnTo>
                    <a:pt x="269" y="4770"/>
                  </a:lnTo>
                  <a:lnTo>
                    <a:pt x="173" y="5498"/>
                  </a:lnTo>
                  <a:lnTo>
                    <a:pt x="97" y="6207"/>
                  </a:lnTo>
                  <a:lnTo>
                    <a:pt x="39" y="6877"/>
                  </a:lnTo>
                  <a:lnTo>
                    <a:pt x="10" y="7490"/>
                  </a:lnTo>
                  <a:lnTo>
                    <a:pt x="1" y="7778"/>
                  </a:lnTo>
                  <a:lnTo>
                    <a:pt x="1" y="8046"/>
                  </a:lnTo>
                  <a:lnTo>
                    <a:pt x="10" y="8295"/>
                  </a:lnTo>
                  <a:lnTo>
                    <a:pt x="29" y="8525"/>
                  </a:lnTo>
                  <a:lnTo>
                    <a:pt x="49" y="8726"/>
                  </a:lnTo>
                  <a:lnTo>
                    <a:pt x="77" y="8898"/>
                  </a:lnTo>
                  <a:lnTo>
                    <a:pt x="125" y="9051"/>
                  </a:lnTo>
                  <a:lnTo>
                    <a:pt x="173" y="9166"/>
                  </a:lnTo>
                  <a:lnTo>
                    <a:pt x="10795" y="7318"/>
                  </a:lnTo>
                  <a:lnTo>
                    <a:pt x="11130" y="7251"/>
                  </a:lnTo>
                  <a:lnTo>
                    <a:pt x="11466" y="7174"/>
                  </a:lnTo>
                  <a:lnTo>
                    <a:pt x="11801" y="7078"/>
                  </a:lnTo>
                  <a:lnTo>
                    <a:pt x="12127" y="6983"/>
                  </a:lnTo>
                  <a:lnTo>
                    <a:pt x="12452" y="6868"/>
                  </a:lnTo>
                  <a:lnTo>
                    <a:pt x="12768" y="6743"/>
                  </a:lnTo>
                  <a:lnTo>
                    <a:pt x="13084" y="6609"/>
                  </a:lnTo>
                  <a:lnTo>
                    <a:pt x="13391" y="6456"/>
                  </a:lnTo>
                  <a:lnTo>
                    <a:pt x="13688" y="6303"/>
                  </a:lnTo>
                  <a:lnTo>
                    <a:pt x="13985" y="6130"/>
                  </a:lnTo>
                  <a:lnTo>
                    <a:pt x="14263" y="5958"/>
                  </a:lnTo>
                  <a:lnTo>
                    <a:pt x="14550" y="5766"/>
                  </a:lnTo>
                  <a:lnTo>
                    <a:pt x="14818" y="5575"/>
                  </a:lnTo>
                  <a:lnTo>
                    <a:pt x="15086" y="5364"/>
                  </a:lnTo>
                  <a:lnTo>
                    <a:pt x="15335" y="5144"/>
                  </a:lnTo>
                  <a:lnTo>
                    <a:pt x="15584" y="4923"/>
                  </a:lnTo>
                  <a:lnTo>
                    <a:pt x="15824" y="4693"/>
                  </a:lnTo>
                  <a:lnTo>
                    <a:pt x="16054" y="4444"/>
                  </a:lnTo>
                  <a:lnTo>
                    <a:pt x="16274" y="4195"/>
                  </a:lnTo>
                  <a:lnTo>
                    <a:pt x="16494" y="3937"/>
                  </a:lnTo>
                  <a:lnTo>
                    <a:pt x="16695" y="3669"/>
                  </a:lnTo>
                  <a:lnTo>
                    <a:pt x="16887" y="3400"/>
                  </a:lnTo>
                  <a:lnTo>
                    <a:pt x="17069" y="3113"/>
                  </a:lnTo>
                  <a:lnTo>
                    <a:pt x="17241" y="2826"/>
                  </a:lnTo>
                  <a:lnTo>
                    <a:pt x="17404" y="2529"/>
                  </a:lnTo>
                  <a:lnTo>
                    <a:pt x="17548" y="2222"/>
                  </a:lnTo>
                  <a:lnTo>
                    <a:pt x="17691" y="1916"/>
                  </a:lnTo>
                  <a:lnTo>
                    <a:pt x="17816" y="1600"/>
                  </a:lnTo>
                  <a:lnTo>
                    <a:pt x="17931" y="1284"/>
                  </a:lnTo>
                  <a:lnTo>
                    <a:pt x="18036" y="948"/>
                  </a:lnTo>
                  <a:lnTo>
                    <a:pt x="18123" y="623"/>
                  </a:lnTo>
                  <a:lnTo>
                    <a:pt x="18199" y="278"/>
                  </a:lnTo>
                  <a:lnTo>
                    <a:pt x="18218" y="211"/>
                  </a:lnTo>
                  <a:lnTo>
                    <a:pt x="17749" y="182"/>
                  </a:lnTo>
                  <a:lnTo>
                    <a:pt x="17136" y="163"/>
                  </a:lnTo>
                  <a:lnTo>
                    <a:pt x="15575" y="125"/>
                  </a:lnTo>
                  <a:lnTo>
                    <a:pt x="13611" y="86"/>
                  </a:lnTo>
                  <a:lnTo>
                    <a:pt x="11351" y="58"/>
                  </a:lnTo>
                  <a:lnTo>
                    <a:pt x="8889" y="29"/>
                  </a:lnTo>
                  <a:lnTo>
                    <a:pt x="6322" y="10"/>
                  </a:lnTo>
                  <a:lnTo>
                    <a:pt x="3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7773602" y="1679393"/>
              <a:ext cx="218925" cy="431399"/>
            </a:xfrm>
            <a:custGeom>
              <a:avLst/>
              <a:gdLst/>
              <a:ahLst/>
              <a:cxnLst/>
              <a:rect l="l" t="t" r="r" b="b"/>
              <a:pathLst>
                <a:path w="5566" h="10968" extrusionOk="0">
                  <a:moveTo>
                    <a:pt x="2204" y="0"/>
                  </a:moveTo>
                  <a:lnTo>
                    <a:pt x="1" y="3314"/>
                  </a:lnTo>
                  <a:lnTo>
                    <a:pt x="96" y="3669"/>
                  </a:lnTo>
                  <a:lnTo>
                    <a:pt x="173" y="4004"/>
                  </a:lnTo>
                  <a:lnTo>
                    <a:pt x="250" y="4339"/>
                  </a:lnTo>
                  <a:lnTo>
                    <a:pt x="317" y="4665"/>
                  </a:lnTo>
                  <a:lnTo>
                    <a:pt x="374" y="4981"/>
                  </a:lnTo>
                  <a:lnTo>
                    <a:pt x="422" y="5297"/>
                  </a:lnTo>
                  <a:lnTo>
                    <a:pt x="499" y="5881"/>
                  </a:lnTo>
                  <a:lnTo>
                    <a:pt x="556" y="6437"/>
                  </a:lnTo>
                  <a:lnTo>
                    <a:pt x="585" y="6954"/>
                  </a:lnTo>
                  <a:lnTo>
                    <a:pt x="595" y="7433"/>
                  </a:lnTo>
                  <a:lnTo>
                    <a:pt x="595" y="7864"/>
                  </a:lnTo>
                  <a:lnTo>
                    <a:pt x="575" y="8247"/>
                  </a:lnTo>
                  <a:lnTo>
                    <a:pt x="556" y="8592"/>
                  </a:lnTo>
                  <a:lnTo>
                    <a:pt x="528" y="8889"/>
                  </a:lnTo>
                  <a:lnTo>
                    <a:pt x="499" y="9128"/>
                  </a:lnTo>
                  <a:lnTo>
                    <a:pt x="441" y="9463"/>
                  </a:lnTo>
                  <a:lnTo>
                    <a:pt x="413" y="9578"/>
                  </a:lnTo>
                  <a:lnTo>
                    <a:pt x="413" y="9770"/>
                  </a:lnTo>
                  <a:lnTo>
                    <a:pt x="422" y="9952"/>
                  </a:lnTo>
                  <a:lnTo>
                    <a:pt x="451" y="10115"/>
                  </a:lnTo>
                  <a:lnTo>
                    <a:pt x="489" y="10258"/>
                  </a:lnTo>
                  <a:lnTo>
                    <a:pt x="528" y="10392"/>
                  </a:lnTo>
                  <a:lnTo>
                    <a:pt x="585" y="10507"/>
                  </a:lnTo>
                  <a:lnTo>
                    <a:pt x="652" y="10603"/>
                  </a:lnTo>
                  <a:lnTo>
                    <a:pt x="729" y="10699"/>
                  </a:lnTo>
                  <a:lnTo>
                    <a:pt x="815" y="10766"/>
                  </a:lnTo>
                  <a:lnTo>
                    <a:pt x="911" y="10833"/>
                  </a:lnTo>
                  <a:lnTo>
                    <a:pt x="1006" y="10881"/>
                  </a:lnTo>
                  <a:lnTo>
                    <a:pt x="1112" y="10919"/>
                  </a:lnTo>
                  <a:lnTo>
                    <a:pt x="1227" y="10948"/>
                  </a:lnTo>
                  <a:lnTo>
                    <a:pt x="1351" y="10958"/>
                  </a:lnTo>
                  <a:lnTo>
                    <a:pt x="1476" y="10967"/>
                  </a:lnTo>
                  <a:lnTo>
                    <a:pt x="1610" y="10958"/>
                  </a:lnTo>
                  <a:lnTo>
                    <a:pt x="1744" y="10948"/>
                  </a:lnTo>
                  <a:lnTo>
                    <a:pt x="1888" y="10919"/>
                  </a:lnTo>
                  <a:lnTo>
                    <a:pt x="2031" y="10890"/>
                  </a:lnTo>
                  <a:lnTo>
                    <a:pt x="2175" y="10852"/>
                  </a:lnTo>
                  <a:lnTo>
                    <a:pt x="2328" y="10804"/>
                  </a:lnTo>
                  <a:lnTo>
                    <a:pt x="2481" y="10747"/>
                  </a:lnTo>
                  <a:lnTo>
                    <a:pt x="2788" y="10622"/>
                  </a:lnTo>
                  <a:lnTo>
                    <a:pt x="3094" y="10469"/>
                  </a:lnTo>
                  <a:lnTo>
                    <a:pt x="3401" y="10297"/>
                  </a:lnTo>
                  <a:lnTo>
                    <a:pt x="3707" y="10105"/>
                  </a:lnTo>
                  <a:lnTo>
                    <a:pt x="3995" y="9904"/>
                  </a:lnTo>
                  <a:lnTo>
                    <a:pt x="4177" y="9770"/>
                  </a:lnTo>
                  <a:lnTo>
                    <a:pt x="4349" y="9636"/>
                  </a:lnTo>
                  <a:lnTo>
                    <a:pt x="4512" y="9492"/>
                  </a:lnTo>
                  <a:lnTo>
                    <a:pt x="4656" y="9348"/>
                  </a:lnTo>
                  <a:lnTo>
                    <a:pt x="4799" y="9205"/>
                  </a:lnTo>
                  <a:lnTo>
                    <a:pt x="4924" y="9071"/>
                  </a:lnTo>
                  <a:lnTo>
                    <a:pt x="5154" y="8802"/>
                  </a:lnTo>
                  <a:lnTo>
                    <a:pt x="5336" y="8573"/>
                  </a:lnTo>
                  <a:lnTo>
                    <a:pt x="5460" y="8391"/>
                  </a:lnTo>
                  <a:lnTo>
                    <a:pt x="5566" y="8237"/>
                  </a:lnTo>
                  <a:lnTo>
                    <a:pt x="5336" y="7998"/>
                  </a:lnTo>
                  <a:lnTo>
                    <a:pt x="5115" y="7739"/>
                  </a:lnTo>
                  <a:lnTo>
                    <a:pt x="4895" y="7471"/>
                  </a:lnTo>
                  <a:lnTo>
                    <a:pt x="4694" y="7184"/>
                  </a:lnTo>
                  <a:lnTo>
                    <a:pt x="4502" y="6887"/>
                  </a:lnTo>
                  <a:lnTo>
                    <a:pt x="4311" y="6571"/>
                  </a:lnTo>
                  <a:lnTo>
                    <a:pt x="4138" y="6255"/>
                  </a:lnTo>
                  <a:lnTo>
                    <a:pt x="3966" y="5919"/>
                  </a:lnTo>
                  <a:lnTo>
                    <a:pt x="3813" y="5584"/>
                  </a:lnTo>
                  <a:lnTo>
                    <a:pt x="3660" y="5249"/>
                  </a:lnTo>
                  <a:lnTo>
                    <a:pt x="3516" y="4904"/>
                  </a:lnTo>
                  <a:lnTo>
                    <a:pt x="3382" y="4559"/>
                  </a:lnTo>
                  <a:lnTo>
                    <a:pt x="3257" y="4215"/>
                  </a:lnTo>
                  <a:lnTo>
                    <a:pt x="3142" y="3879"/>
                  </a:lnTo>
                  <a:lnTo>
                    <a:pt x="3037" y="3544"/>
                  </a:lnTo>
                  <a:lnTo>
                    <a:pt x="2932" y="3209"/>
                  </a:lnTo>
                  <a:lnTo>
                    <a:pt x="2750" y="2567"/>
                  </a:lnTo>
                  <a:lnTo>
                    <a:pt x="2596" y="1964"/>
                  </a:lnTo>
                  <a:lnTo>
                    <a:pt x="2472" y="1427"/>
                  </a:lnTo>
                  <a:lnTo>
                    <a:pt x="2376" y="948"/>
                  </a:lnTo>
                  <a:lnTo>
                    <a:pt x="2299" y="556"/>
                  </a:lnTo>
                  <a:lnTo>
                    <a:pt x="2242" y="259"/>
                  </a:lnTo>
                  <a:lnTo>
                    <a:pt x="2204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7603337" y="1639826"/>
              <a:ext cx="309350" cy="325516"/>
            </a:xfrm>
            <a:custGeom>
              <a:avLst/>
              <a:gdLst/>
              <a:ahLst/>
              <a:cxnLst/>
              <a:rect l="l" t="t" r="r" b="b"/>
              <a:pathLst>
                <a:path w="7865" h="8276" extrusionOk="0">
                  <a:moveTo>
                    <a:pt x="6169" y="0"/>
                  </a:moveTo>
                  <a:lnTo>
                    <a:pt x="6015" y="29"/>
                  </a:lnTo>
                  <a:lnTo>
                    <a:pt x="5853" y="58"/>
                  </a:lnTo>
                  <a:lnTo>
                    <a:pt x="5517" y="154"/>
                  </a:lnTo>
                  <a:lnTo>
                    <a:pt x="5335" y="192"/>
                  </a:lnTo>
                  <a:lnTo>
                    <a:pt x="5153" y="230"/>
                  </a:lnTo>
                  <a:lnTo>
                    <a:pt x="4962" y="259"/>
                  </a:lnTo>
                  <a:lnTo>
                    <a:pt x="4761" y="278"/>
                  </a:lnTo>
                  <a:lnTo>
                    <a:pt x="4358" y="297"/>
                  </a:lnTo>
                  <a:lnTo>
                    <a:pt x="3947" y="326"/>
                  </a:lnTo>
                  <a:lnTo>
                    <a:pt x="3535" y="364"/>
                  </a:lnTo>
                  <a:lnTo>
                    <a:pt x="3123" y="412"/>
                  </a:lnTo>
                  <a:lnTo>
                    <a:pt x="2721" y="470"/>
                  </a:lnTo>
                  <a:lnTo>
                    <a:pt x="2328" y="527"/>
                  </a:lnTo>
                  <a:lnTo>
                    <a:pt x="1590" y="652"/>
                  </a:lnTo>
                  <a:lnTo>
                    <a:pt x="949" y="767"/>
                  </a:lnTo>
                  <a:lnTo>
                    <a:pt x="451" y="872"/>
                  </a:lnTo>
                  <a:lnTo>
                    <a:pt x="0" y="968"/>
                  </a:lnTo>
                  <a:lnTo>
                    <a:pt x="144" y="1408"/>
                  </a:lnTo>
                  <a:lnTo>
                    <a:pt x="508" y="2510"/>
                  </a:lnTo>
                  <a:lnTo>
                    <a:pt x="738" y="3190"/>
                  </a:lnTo>
                  <a:lnTo>
                    <a:pt x="997" y="3908"/>
                  </a:lnTo>
                  <a:lnTo>
                    <a:pt x="1265" y="4617"/>
                  </a:lnTo>
                  <a:lnTo>
                    <a:pt x="1533" y="5268"/>
                  </a:lnTo>
                  <a:lnTo>
                    <a:pt x="1638" y="5508"/>
                  </a:lnTo>
                  <a:lnTo>
                    <a:pt x="1763" y="5757"/>
                  </a:lnTo>
                  <a:lnTo>
                    <a:pt x="1916" y="5996"/>
                  </a:lnTo>
                  <a:lnTo>
                    <a:pt x="2079" y="6255"/>
                  </a:lnTo>
                  <a:lnTo>
                    <a:pt x="2261" y="6494"/>
                  </a:lnTo>
                  <a:lnTo>
                    <a:pt x="2452" y="6743"/>
                  </a:lnTo>
                  <a:lnTo>
                    <a:pt x="2654" y="6983"/>
                  </a:lnTo>
                  <a:lnTo>
                    <a:pt x="2874" y="7203"/>
                  </a:lnTo>
                  <a:lnTo>
                    <a:pt x="3094" y="7414"/>
                  </a:lnTo>
                  <a:lnTo>
                    <a:pt x="3324" y="7615"/>
                  </a:lnTo>
                  <a:lnTo>
                    <a:pt x="3563" y="7787"/>
                  </a:lnTo>
                  <a:lnTo>
                    <a:pt x="3803" y="7941"/>
                  </a:lnTo>
                  <a:lnTo>
                    <a:pt x="3927" y="8008"/>
                  </a:lnTo>
                  <a:lnTo>
                    <a:pt x="4052" y="8075"/>
                  </a:lnTo>
                  <a:lnTo>
                    <a:pt x="4176" y="8123"/>
                  </a:lnTo>
                  <a:lnTo>
                    <a:pt x="4291" y="8171"/>
                  </a:lnTo>
                  <a:lnTo>
                    <a:pt x="4416" y="8209"/>
                  </a:lnTo>
                  <a:lnTo>
                    <a:pt x="4540" y="8238"/>
                  </a:lnTo>
                  <a:lnTo>
                    <a:pt x="4665" y="8257"/>
                  </a:lnTo>
                  <a:lnTo>
                    <a:pt x="4780" y="8276"/>
                  </a:lnTo>
                  <a:lnTo>
                    <a:pt x="4943" y="8276"/>
                  </a:lnTo>
                  <a:lnTo>
                    <a:pt x="5106" y="8257"/>
                  </a:lnTo>
                  <a:lnTo>
                    <a:pt x="5259" y="8218"/>
                  </a:lnTo>
                  <a:lnTo>
                    <a:pt x="5412" y="8171"/>
                  </a:lnTo>
                  <a:lnTo>
                    <a:pt x="5556" y="8113"/>
                  </a:lnTo>
                  <a:lnTo>
                    <a:pt x="5709" y="8036"/>
                  </a:lnTo>
                  <a:lnTo>
                    <a:pt x="5843" y="7950"/>
                  </a:lnTo>
                  <a:lnTo>
                    <a:pt x="5987" y="7855"/>
                  </a:lnTo>
                  <a:lnTo>
                    <a:pt x="6111" y="7749"/>
                  </a:lnTo>
                  <a:lnTo>
                    <a:pt x="6236" y="7634"/>
                  </a:lnTo>
                  <a:lnTo>
                    <a:pt x="6360" y="7519"/>
                  </a:lnTo>
                  <a:lnTo>
                    <a:pt x="6475" y="7395"/>
                  </a:lnTo>
                  <a:lnTo>
                    <a:pt x="6581" y="7280"/>
                  </a:lnTo>
                  <a:lnTo>
                    <a:pt x="6676" y="7155"/>
                  </a:lnTo>
                  <a:lnTo>
                    <a:pt x="6849" y="6906"/>
                  </a:lnTo>
                  <a:lnTo>
                    <a:pt x="7021" y="6629"/>
                  </a:lnTo>
                  <a:lnTo>
                    <a:pt x="7174" y="6360"/>
                  </a:lnTo>
                  <a:lnTo>
                    <a:pt x="7308" y="6083"/>
                  </a:lnTo>
                  <a:lnTo>
                    <a:pt x="7423" y="5814"/>
                  </a:lnTo>
                  <a:lnTo>
                    <a:pt x="7529" y="5556"/>
                  </a:lnTo>
                  <a:lnTo>
                    <a:pt x="7615" y="5288"/>
                  </a:lnTo>
                  <a:lnTo>
                    <a:pt x="7682" y="5029"/>
                  </a:lnTo>
                  <a:lnTo>
                    <a:pt x="7749" y="4780"/>
                  </a:lnTo>
                  <a:lnTo>
                    <a:pt x="7787" y="4531"/>
                  </a:lnTo>
                  <a:lnTo>
                    <a:pt x="7826" y="4282"/>
                  </a:lnTo>
                  <a:lnTo>
                    <a:pt x="7845" y="4042"/>
                  </a:lnTo>
                  <a:lnTo>
                    <a:pt x="7854" y="3813"/>
                  </a:lnTo>
                  <a:lnTo>
                    <a:pt x="7864" y="3583"/>
                  </a:lnTo>
                  <a:lnTo>
                    <a:pt x="7854" y="3372"/>
                  </a:lnTo>
                  <a:lnTo>
                    <a:pt x="7845" y="3161"/>
                  </a:lnTo>
                  <a:lnTo>
                    <a:pt x="7826" y="2960"/>
                  </a:lnTo>
                  <a:lnTo>
                    <a:pt x="7797" y="2759"/>
                  </a:lnTo>
                  <a:lnTo>
                    <a:pt x="7768" y="2577"/>
                  </a:lnTo>
                  <a:lnTo>
                    <a:pt x="7701" y="2242"/>
                  </a:lnTo>
                  <a:lnTo>
                    <a:pt x="7625" y="1945"/>
                  </a:lnTo>
                  <a:lnTo>
                    <a:pt x="7548" y="1686"/>
                  </a:lnTo>
                  <a:lnTo>
                    <a:pt x="7471" y="1485"/>
                  </a:lnTo>
                  <a:lnTo>
                    <a:pt x="7404" y="1341"/>
                  </a:lnTo>
                  <a:lnTo>
                    <a:pt x="7347" y="1217"/>
                  </a:lnTo>
                  <a:lnTo>
                    <a:pt x="7270" y="987"/>
                  </a:lnTo>
                  <a:lnTo>
                    <a:pt x="7194" y="776"/>
                  </a:lnTo>
                  <a:lnTo>
                    <a:pt x="7136" y="661"/>
                  </a:lnTo>
                  <a:lnTo>
                    <a:pt x="7079" y="546"/>
                  </a:lnTo>
                  <a:lnTo>
                    <a:pt x="7031" y="451"/>
                  </a:lnTo>
                  <a:lnTo>
                    <a:pt x="6964" y="364"/>
                  </a:lnTo>
                  <a:lnTo>
                    <a:pt x="6906" y="288"/>
                  </a:lnTo>
                  <a:lnTo>
                    <a:pt x="6849" y="221"/>
                  </a:lnTo>
                  <a:lnTo>
                    <a:pt x="6782" y="173"/>
                  </a:lnTo>
                  <a:lnTo>
                    <a:pt x="6724" y="125"/>
                  </a:lnTo>
                  <a:lnTo>
                    <a:pt x="6657" y="87"/>
                  </a:lnTo>
                  <a:lnTo>
                    <a:pt x="6590" y="48"/>
                  </a:lnTo>
                  <a:lnTo>
                    <a:pt x="6523" y="29"/>
                  </a:lnTo>
                  <a:lnTo>
                    <a:pt x="6456" y="10"/>
                  </a:lnTo>
                  <a:lnTo>
                    <a:pt x="6389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7868902" y="1648479"/>
              <a:ext cx="64112" cy="110052"/>
            </a:xfrm>
            <a:custGeom>
              <a:avLst/>
              <a:gdLst/>
              <a:ahLst/>
              <a:cxnLst/>
              <a:rect l="l" t="t" r="r" b="b"/>
              <a:pathLst>
                <a:path w="1630" h="2798" extrusionOk="0">
                  <a:moveTo>
                    <a:pt x="624" y="1"/>
                  </a:moveTo>
                  <a:lnTo>
                    <a:pt x="547" y="10"/>
                  </a:lnTo>
                  <a:lnTo>
                    <a:pt x="470" y="29"/>
                  </a:lnTo>
                  <a:lnTo>
                    <a:pt x="394" y="68"/>
                  </a:lnTo>
                  <a:lnTo>
                    <a:pt x="327" y="116"/>
                  </a:lnTo>
                  <a:lnTo>
                    <a:pt x="269" y="173"/>
                  </a:lnTo>
                  <a:lnTo>
                    <a:pt x="212" y="240"/>
                  </a:lnTo>
                  <a:lnTo>
                    <a:pt x="164" y="326"/>
                  </a:lnTo>
                  <a:lnTo>
                    <a:pt x="116" y="422"/>
                  </a:lnTo>
                  <a:lnTo>
                    <a:pt x="78" y="518"/>
                  </a:lnTo>
                  <a:lnTo>
                    <a:pt x="49" y="623"/>
                  </a:lnTo>
                  <a:lnTo>
                    <a:pt x="20" y="738"/>
                  </a:lnTo>
                  <a:lnTo>
                    <a:pt x="11" y="863"/>
                  </a:lnTo>
                  <a:lnTo>
                    <a:pt x="1" y="997"/>
                  </a:lnTo>
                  <a:lnTo>
                    <a:pt x="1" y="1121"/>
                  </a:lnTo>
                  <a:lnTo>
                    <a:pt x="1" y="1265"/>
                  </a:lnTo>
                  <a:lnTo>
                    <a:pt x="20" y="1399"/>
                  </a:lnTo>
                  <a:lnTo>
                    <a:pt x="39" y="1543"/>
                  </a:lnTo>
                  <a:lnTo>
                    <a:pt x="68" y="1686"/>
                  </a:lnTo>
                  <a:lnTo>
                    <a:pt x="106" y="1821"/>
                  </a:lnTo>
                  <a:lnTo>
                    <a:pt x="154" y="1955"/>
                  </a:lnTo>
                  <a:lnTo>
                    <a:pt x="202" y="2079"/>
                  </a:lnTo>
                  <a:lnTo>
                    <a:pt x="260" y="2194"/>
                  </a:lnTo>
                  <a:lnTo>
                    <a:pt x="327" y="2299"/>
                  </a:lnTo>
                  <a:lnTo>
                    <a:pt x="384" y="2395"/>
                  </a:lnTo>
                  <a:lnTo>
                    <a:pt x="461" y="2491"/>
                  </a:lnTo>
                  <a:lnTo>
                    <a:pt x="528" y="2568"/>
                  </a:lnTo>
                  <a:lnTo>
                    <a:pt x="604" y="2635"/>
                  </a:lnTo>
                  <a:lnTo>
                    <a:pt x="681" y="2692"/>
                  </a:lnTo>
                  <a:lnTo>
                    <a:pt x="758" y="2740"/>
                  </a:lnTo>
                  <a:lnTo>
                    <a:pt x="844" y="2769"/>
                  </a:lnTo>
                  <a:lnTo>
                    <a:pt x="920" y="2798"/>
                  </a:lnTo>
                  <a:lnTo>
                    <a:pt x="997" y="2798"/>
                  </a:lnTo>
                  <a:lnTo>
                    <a:pt x="1083" y="2788"/>
                  </a:lnTo>
                  <a:lnTo>
                    <a:pt x="1160" y="2769"/>
                  </a:lnTo>
                  <a:lnTo>
                    <a:pt x="1237" y="2731"/>
                  </a:lnTo>
                  <a:lnTo>
                    <a:pt x="1304" y="2683"/>
                  </a:lnTo>
                  <a:lnTo>
                    <a:pt x="1361" y="2625"/>
                  </a:lnTo>
                  <a:lnTo>
                    <a:pt x="1419" y="2549"/>
                  </a:lnTo>
                  <a:lnTo>
                    <a:pt x="1466" y="2472"/>
                  </a:lnTo>
                  <a:lnTo>
                    <a:pt x="1514" y="2376"/>
                  </a:lnTo>
                  <a:lnTo>
                    <a:pt x="1553" y="2280"/>
                  </a:lnTo>
                  <a:lnTo>
                    <a:pt x="1581" y="2175"/>
                  </a:lnTo>
                  <a:lnTo>
                    <a:pt x="1601" y="2050"/>
                  </a:lnTo>
                  <a:lnTo>
                    <a:pt x="1620" y="1936"/>
                  </a:lnTo>
                  <a:lnTo>
                    <a:pt x="1629" y="1801"/>
                  </a:lnTo>
                  <a:lnTo>
                    <a:pt x="1629" y="1667"/>
                  </a:lnTo>
                  <a:lnTo>
                    <a:pt x="1629" y="1533"/>
                  </a:lnTo>
                  <a:lnTo>
                    <a:pt x="1610" y="1390"/>
                  </a:lnTo>
                  <a:lnTo>
                    <a:pt x="1591" y="1246"/>
                  </a:lnTo>
                  <a:lnTo>
                    <a:pt x="1553" y="1112"/>
                  </a:lnTo>
                  <a:lnTo>
                    <a:pt x="1514" y="968"/>
                  </a:lnTo>
                  <a:lnTo>
                    <a:pt x="1476" y="844"/>
                  </a:lnTo>
                  <a:lnTo>
                    <a:pt x="1419" y="719"/>
                  </a:lnTo>
                  <a:lnTo>
                    <a:pt x="1371" y="604"/>
                  </a:lnTo>
                  <a:lnTo>
                    <a:pt x="1304" y="499"/>
                  </a:lnTo>
                  <a:lnTo>
                    <a:pt x="1237" y="393"/>
                  </a:lnTo>
                  <a:lnTo>
                    <a:pt x="1169" y="307"/>
                  </a:lnTo>
                  <a:lnTo>
                    <a:pt x="1102" y="231"/>
                  </a:lnTo>
                  <a:lnTo>
                    <a:pt x="1026" y="164"/>
                  </a:lnTo>
                  <a:lnTo>
                    <a:pt x="949" y="106"/>
                  </a:lnTo>
                  <a:lnTo>
                    <a:pt x="873" y="58"/>
                  </a:lnTo>
                  <a:lnTo>
                    <a:pt x="786" y="20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7730652" y="1771311"/>
              <a:ext cx="42243" cy="79884"/>
            </a:xfrm>
            <a:custGeom>
              <a:avLst/>
              <a:gdLst/>
              <a:ahLst/>
              <a:cxnLst/>
              <a:rect l="l" t="t" r="r" b="b"/>
              <a:pathLst>
                <a:path w="1074" h="2031" extrusionOk="0">
                  <a:moveTo>
                    <a:pt x="1" y="0"/>
                  </a:moveTo>
                  <a:lnTo>
                    <a:pt x="77" y="211"/>
                  </a:lnTo>
                  <a:lnTo>
                    <a:pt x="144" y="422"/>
                  </a:lnTo>
                  <a:lnTo>
                    <a:pt x="192" y="632"/>
                  </a:lnTo>
                  <a:lnTo>
                    <a:pt x="231" y="843"/>
                  </a:lnTo>
                  <a:lnTo>
                    <a:pt x="259" y="1063"/>
                  </a:lnTo>
                  <a:lnTo>
                    <a:pt x="269" y="1274"/>
                  </a:lnTo>
                  <a:lnTo>
                    <a:pt x="279" y="1494"/>
                  </a:lnTo>
                  <a:lnTo>
                    <a:pt x="269" y="1705"/>
                  </a:lnTo>
                  <a:lnTo>
                    <a:pt x="298" y="1791"/>
                  </a:lnTo>
                  <a:lnTo>
                    <a:pt x="336" y="1868"/>
                  </a:lnTo>
                  <a:lnTo>
                    <a:pt x="394" y="1935"/>
                  </a:lnTo>
                  <a:lnTo>
                    <a:pt x="461" y="1983"/>
                  </a:lnTo>
                  <a:lnTo>
                    <a:pt x="537" y="2021"/>
                  </a:lnTo>
                  <a:lnTo>
                    <a:pt x="623" y="2031"/>
                  </a:lnTo>
                  <a:lnTo>
                    <a:pt x="710" y="2031"/>
                  </a:lnTo>
                  <a:lnTo>
                    <a:pt x="796" y="2012"/>
                  </a:lnTo>
                  <a:lnTo>
                    <a:pt x="882" y="1973"/>
                  </a:lnTo>
                  <a:lnTo>
                    <a:pt x="959" y="1916"/>
                  </a:lnTo>
                  <a:lnTo>
                    <a:pt x="1016" y="1849"/>
                  </a:lnTo>
                  <a:lnTo>
                    <a:pt x="1054" y="1772"/>
                  </a:lnTo>
                  <a:lnTo>
                    <a:pt x="1074" y="1686"/>
                  </a:lnTo>
                  <a:lnTo>
                    <a:pt x="1074" y="1590"/>
                  </a:lnTo>
                  <a:lnTo>
                    <a:pt x="1054" y="1504"/>
                  </a:lnTo>
                  <a:lnTo>
                    <a:pt x="1016" y="14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7484280" y="1425864"/>
              <a:ext cx="326656" cy="355644"/>
            </a:xfrm>
            <a:custGeom>
              <a:avLst/>
              <a:gdLst/>
              <a:ahLst/>
              <a:cxnLst/>
              <a:rect l="l" t="t" r="r" b="b"/>
              <a:pathLst>
                <a:path w="8305" h="9042" extrusionOk="0">
                  <a:moveTo>
                    <a:pt x="4502" y="0"/>
                  </a:moveTo>
                  <a:lnTo>
                    <a:pt x="4225" y="29"/>
                  </a:lnTo>
                  <a:lnTo>
                    <a:pt x="3937" y="58"/>
                  </a:lnTo>
                  <a:lnTo>
                    <a:pt x="3640" y="115"/>
                  </a:lnTo>
                  <a:lnTo>
                    <a:pt x="3487" y="153"/>
                  </a:lnTo>
                  <a:lnTo>
                    <a:pt x="3343" y="192"/>
                  </a:lnTo>
                  <a:lnTo>
                    <a:pt x="3200" y="249"/>
                  </a:lnTo>
                  <a:lnTo>
                    <a:pt x="3056" y="307"/>
                  </a:lnTo>
                  <a:lnTo>
                    <a:pt x="2912" y="374"/>
                  </a:lnTo>
                  <a:lnTo>
                    <a:pt x="2769" y="450"/>
                  </a:lnTo>
                  <a:lnTo>
                    <a:pt x="2635" y="527"/>
                  </a:lnTo>
                  <a:lnTo>
                    <a:pt x="2501" y="623"/>
                  </a:lnTo>
                  <a:lnTo>
                    <a:pt x="2367" y="718"/>
                  </a:lnTo>
                  <a:lnTo>
                    <a:pt x="2232" y="824"/>
                  </a:lnTo>
                  <a:lnTo>
                    <a:pt x="2108" y="929"/>
                  </a:lnTo>
                  <a:lnTo>
                    <a:pt x="1983" y="1044"/>
                  </a:lnTo>
                  <a:lnTo>
                    <a:pt x="1859" y="1159"/>
                  </a:lnTo>
                  <a:lnTo>
                    <a:pt x="1734" y="1284"/>
                  </a:lnTo>
                  <a:lnTo>
                    <a:pt x="1504" y="1552"/>
                  </a:lnTo>
                  <a:lnTo>
                    <a:pt x="1284" y="1839"/>
                  </a:lnTo>
                  <a:lnTo>
                    <a:pt x="1083" y="2136"/>
                  </a:lnTo>
                  <a:lnTo>
                    <a:pt x="892" y="2452"/>
                  </a:lnTo>
                  <a:lnTo>
                    <a:pt x="719" y="2787"/>
                  </a:lnTo>
                  <a:lnTo>
                    <a:pt x="566" y="3123"/>
                  </a:lnTo>
                  <a:lnTo>
                    <a:pt x="422" y="3467"/>
                  </a:lnTo>
                  <a:lnTo>
                    <a:pt x="298" y="3822"/>
                  </a:lnTo>
                  <a:lnTo>
                    <a:pt x="202" y="4176"/>
                  </a:lnTo>
                  <a:lnTo>
                    <a:pt x="116" y="4531"/>
                  </a:lnTo>
                  <a:lnTo>
                    <a:pt x="58" y="4894"/>
                  </a:lnTo>
                  <a:lnTo>
                    <a:pt x="10" y="5249"/>
                  </a:lnTo>
                  <a:lnTo>
                    <a:pt x="1" y="5603"/>
                  </a:lnTo>
                  <a:lnTo>
                    <a:pt x="1" y="5776"/>
                  </a:lnTo>
                  <a:lnTo>
                    <a:pt x="1" y="5948"/>
                  </a:lnTo>
                  <a:lnTo>
                    <a:pt x="10" y="6120"/>
                  </a:lnTo>
                  <a:lnTo>
                    <a:pt x="29" y="6283"/>
                  </a:lnTo>
                  <a:lnTo>
                    <a:pt x="58" y="6446"/>
                  </a:lnTo>
                  <a:lnTo>
                    <a:pt x="87" y="6609"/>
                  </a:lnTo>
                  <a:lnTo>
                    <a:pt x="125" y="6772"/>
                  </a:lnTo>
                  <a:lnTo>
                    <a:pt x="173" y="6925"/>
                  </a:lnTo>
                  <a:lnTo>
                    <a:pt x="221" y="7078"/>
                  </a:lnTo>
                  <a:lnTo>
                    <a:pt x="279" y="7222"/>
                  </a:lnTo>
                  <a:lnTo>
                    <a:pt x="346" y="7366"/>
                  </a:lnTo>
                  <a:lnTo>
                    <a:pt x="413" y="7509"/>
                  </a:lnTo>
                  <a:lnTo>
                    <a:pt x="499" y="7643"/>
                  </a:lnTo>
                  <a:lnTo>
                    <a:pt x="585" y="7778"/>
                  </a:lnTo>
                  <a:lnTo>
                    <a:pt x="671" y="7902"/>
                  </a:lnTo>
                  <a:lnTo>
                    <a:pt x="777" y="8017"/>
                  </a:lnTo>
                  <a:lnTo>
                    <a:pt x="882" y="8132"/>
                  </a:lnTo>
                  <a:lnTo>
                    <a:pt x="1006" y="8237"/>
                  </a:lnTo>
                  <a:lnTo>
                    <a:pt x="1131" y="8343"/>
                  </a:lnTo>
                  <a:lnTo>
                    <a:pt x="1255" y="8438"/>
                  </a:lnTo>
                  <a:lnTo>
                    <a:pt x="1399" y="8525"/>
                  </a:lnTo>
                  <a:lnTo>
                    <a:pt x="1552" y="8601"/>
                  </a:lnTo>
                  <a:lnTo>
                    <a:pt x="1706" y="8678"/>
                  </a:lnTo>
                  <a:lnTo>
                    <a:pt x="1868" y="8745"/>
                  </a:lnTo>
                  <a:lnTo>
                    <a:pt x="2041" y="8802"/>
                  </a:lnTo>
                  <a:lnTo>
                    <a:pt x="2204" y="8860"/>
                  </a:lnTo>
                  <a:lnTo>
                    <a:pt x="2367" y="8908"/>
                  </a:lnTo>
                  <a:lnTo>
                    <a:pt x="2529" y="8946"/>
                  </a:lnTo>
                  <a:lnTo>
                    <a:pt x="2692" y="8975"/>
                  </a:lnTo>
                  <a:lnTo>
                    <a:pt x="2855" y="9004"/>
                  </a:lnTo>
                  <a:lnTo>
                    <a:pt x="3008" y="9023"/>
                  </a:lnTo>
                  <a:lnTo>
                    <a:pt x="3162" y="9032"/>
                  </a:lnTo>
                  <a:lnTo>
                    <a:pt x="3315" y="9042"/>
                  </a:lnTo>
                  <a:lnTo>
                    <a:pt x="3621" y="9042"/>
                  </a:lnTo>
                  <a:lnTo>
                    <a:pt x="3765" y="9032"/>
                  </a:lnTo>
                  <a:lnTo>
                    <a:pt x="4052" y="8994"/>
                  </a:lnTo>
                  <a:lnTo>
                    <a:pt x="4330" y="8936"/>
                  </a:lnTo>
                  <a:lnTo>
                    <a:pt x="4598" y="8860"/>
                  </a:lnTo>
                  <a:lnTo>
                    <a:pt x="4857" y="8754"/>
                  </a:lnTo>
                  <a:lnTo>
                    <a:pt x="5115" y="8640"/>
                  </a:lnTo>
                  <a:lnTo>
                    <a:pt x="5355" y="8505"/>
                  </a:lnTo>
                  <a:lnTo>
                    <a:pt x="5594" y="8362"/>
                  </a:lnTo>
                  <a:lnTo>
                    <a:pt x="5824" y="8189"/>
                  </a:lnTo>
                  <a:lnTo>
                    <a:pt x="6035" y="8007"/>
                  </a:lnTo>
                  <a:lnTo>
                    <a:pt x="6246" y="7816"/>
                  </a:lnTo>
                  <a:lnTo>
                    <a:pt x="6447" y="7605"/>
                  </a:lnTo>
                  <a:lnTo>
                    <a:pt x="6638" y="7394"/>
                  </a:lnTo>
                  <a:lnTo>
                    <a:pt x="6811" y="7165"/>
                  </a:lnTo>
                  <a:lnTo>
                    <a:pt x="6983" y="6925"/>
                  </a:lnTo>
                  <a:lnTo>
                    <a:pt x="7146" y="6676"/>
                  </a:lnTo>
                  <a:lnTo>
                    <a:pt x="7299" y="6417"/>
                  </a:lnTo>
                  <a:lnTo>
                    <a:pt x="7443" y="6149"/>
                  </a:lnTo>
                  <a:lnTo>
                    <a:pt x="7577" y="5881"/>
                  </a:lnTo>
                  <a:lnTo>
                    <a:pt x="7702" y="5613"/>
                  </a:lnTo>
                  <a:lnTo>
                    <a:pt x="7807" y="5335"/>
                  </a:lnTo>
                  <a:lnTo>
                    <a:pt x="7912" y="5048"/>
                  </a:lnTo>
                  <a:lnTo>
                    <a:pt x="8008" y="4770"/>
                  </a:lnTo>
                  <a:lnTo>
                    <a:pt x="8085" y="4483"/>
                  </a:lnTo>
                  <a:lnTo>
                    <a:pt x="8161" y="4195"/>
                  </a:lnTo>
                  <a:lnTo>
                    <a:pt x="8219" y="3908"/>
                  </a:lnTo>
                  <a:lnTo>
                    <a:pt x="8276" y="3630"/>
                  </a:lnTo>
                  <a:lnTo>
                    <a:pt x="8295" y="3458"/>
                  </a:lnTo>
                  <a:lnTo>
                    <a:pt x="8305" y="3285"/>
                  </a:lnTo>
                  <a:lnTo>
                    <a:pt x="8305" y="3103"/>
                  </a:lnTo>
                  <a:lnTo>
                    <a:pt x="8286" y="2921"/>
                  </a:lnTo>
                  <a:lnTo>
                    <a:pt x="8267" y="2749"/>
                  </a:lnTo>
                  <a:lnTo>
                    <a:pt x="8228" y="2567"/>
                  </a:lnTo>
                  <a:lnTo>
                    <a:pt x="8180" y="2395"/>
                  </a:lnTo>
                  <a:lnTo>
                    <a:pt x="8123" y="2213"/>
                  </a:lnTo>
                  <a:lnTo>
                    <a:pt x="8056" y="2040"/>
                  </a:lnTo>
                  <a:lnTo>
                    <a:pt x="7970" y="1868"/>
                  </a:lnTo>
                  <a:lnTo>
                    <a:pt x="7884" y="1705"/>
                  </a:lnTo>
                  <a:lnTo>
                    <a:pt x="7778" y="1542"/>
                  </a:lnTo>
                  <a:lnTo>
                    <a:pt x="7673" y="1379"/>
                  </a:lnTo>
                  <a:lnTo>
                    <a:pt x="7548" y="1226"/>
                  </a:lnTo>
                  <a:lnTo>
                    <a:pt x="7414" y="1073"/>
                  </a:lnTo>
                  <a:lnTo>
                    <a:pt x="7271" y="939"/>
                  </a:lnTo>
                  <a:lnTo>
                    <a:pt x="7117" y="805"/>
                  </a:lnTo>
                  <a:lnTo>
                    <a:pt x="6954" y="680"/>
                  </a:lnTo>
                  <a:lnTo>
                    <a:pt x="6772" y="556"/>
                  </a:lnTo>
                  <a:lnTo>
                    <a:pt x="6590" y="450"/>
                  </a:lnTo>
                  <a:lnTo>
                    <a:pt x="6399" y="354"/>
                  </a:lnTo>
                  <a:lnTo>
                    <a:pt x="6198" y="268"/>
                  </a:lnTo>
                  <a:lnTo>
                    <a:pt x="5977" y="192"/>
                  </a:lnTo>
                  <a:lnTo>
                    <a:pt x="5757" y="125"/>
                  </a:lnTo>
                  <a:lnTo>
                    <a:pt x="5527" y="77"/>
                  </a:lnTo>
                  <a:lnTo>
                    <a:pt x="5278" y="38"/>
                  </a:lnTo>
                  <a:lnTo>
                    <a:pt x="5029" y="10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7748352" y="1861340"/>
              <a:ext cx="54672" cy="30168"/>
            </a:xfrm>
            <a:custGeom>
              <a:avLst/>
              <a:gdLst/>
              <a:ahLst/>
              <a:cxnLst/>
              <a:rect l="l" t="t" r="r" b="b"/>
              <a:pathLst>
                <a:path w="1390" h="767" extrusionOk="0">
                  <a:moveTo>
                    <a:pt x="796" y="0"/>
                  </a:moveTo>
                  <a:lnTo>
                    <a:pt x="700" y="10"/>
                  </a:lnTo>
                  <a:lnTo>
                    <a:pt x="595" y="29"/>
                  </a:lnTo>
                  <a:lnTo>
                    <a:pt x="489" y="58"/>
                  </a:lnTo>
                  <a:lnTo>
                    <a:pt x="394" y="115"/>
                  </a:lnTo>
                  <a:lnTo>
                    <a:pt x="298" y="173"/>
                  </a:lnTo>
                  <a:lnTo>
                    <a:pt x="221" y="249"/>
                  </a:lnTo>
                  <a:lnTo>
                    <a:pt x="145" y="326"/>
                  </a:lnTo>
                  <a:lnTo>
                    <a:pt x="87" y="422"/>
                  </a:lnTo>
                  <a:lnTo>
                    <a:pt x="39" y="518"/>
                  </a:lnTo>
                  <a:lnTo>
                    <a:pt x="1" y="633"/>
                  </a:lnTo>
                  <a:lnTo>
                    <a:pt x="1" y="671"/>
                  </a:lnTo>
                  <a:lnTo>
                    <a:pt x="20" y="709"/>
                  </a:lnTo>
                  <a:lnTo>
                    <a:pt x="49" y="747"/>
                  </a:lnTo>
                  <a:lnTo>
                    <a:pt x="87" y="767"/>
                  </a:lnTo>
                  <a:lnTo>
                    <a:pt x="116" y="767"/>
                  </a:lnTo>
                  <a:lnTo>
                    <a:pt x="145" y="757"/>
                  </a:lnTo>
                  <a:lnTo>
                    <a:pt x="183" y="747"/>
                  </a:lnTo>
                  <a:lnTo>
                    <a:pt x="202" y="719"/>
                  </a:lnTo>
                  <a:lnTo>
                    <a:pt x="221" y="680"/>
                  </a:lnTo>
                  <a:lnTo>
                    <a:pt x="250" y="604"/>
                  </a:lnTo>
                  <a:lnTo>
                    <a:pt x="279" y="527"/>
                  </a:lnTo>
                  <a:lnTo>
                    <a:pt x="327" y="460"/>
                  </a:lnTo>
                  <a:lnTo>
                    <a:pt x="375" y="403"/>
                  </a:lnTo>
                  <a:lnTo>
                    <a:pt x="442" y="345"/>
                  </a:lnTo>
                  <a:lnTo>
                    <a:pt x="499" y="307"/>
                  </a:lnTo>
                  <a:lnTo>
                    <a:pt x="576" y="269"/>
                  </a:lnTo>
                  <a:lnTo>
                    <a:pt x="652" y="240"/>
                  </a:lnTo>
                  <a:lnTo>
                    <a:pt x="729" y="230"/>
                  </a:lnTo>
                  <a:lnTo>
                    <a:pt x="806" y="221"/>
                  </a:lnTo>
                  <a:lnTo>
                    <a:pt x="873" y="230"/>
                  </a:lnTo>
                  <a:lnTo>
                    <a:pt x="949" y="240"/>
                  </a:lnTo>
                  <a:lnTo>
                    <a:pt x="1016" y="259"/>
                  </a:lnTo>
                  <a:lnTo>
                    <a:pt x="1083" y="288"/>
                  </a:lnTo>
                  <a:lnTo>
                    <a:pt x="1150" y="326"/>
                  </a:lnTo>
                  <a:lnTo>
                    <a:pt x="1208" y="374"/>
                  </a:lnTo>
                  <a:lnTo>
                    <a:pt x="1246" y="393"/>
                  </a:lnTo>
                  <a:lnTo>
                    <a:pt x="1284" y="403"/>
                  </a:lnTo>
                  <a:lnTo>
                    <a:pt x="1323" y="393"/>
                  </a:lnTo>
                  <a:lnTo>
                    <a:pt x="1361" y="364"/>
                  </a:lnTo>
                  <a:lnTo>
                    <a:pt x="1380" y="326"/>
                  </a:lnTo>
                  <a:lnTo>
                    <a:pt x="1390" y="288"/>
                  </a:lnTo>
                  <a:lnTo>
                    <a:pt x="1380" y="240"/>
                  </a:lnTo>
                  <a:lnTo>
                    <a:pt x="1351" y="211"/>
                  </a:lnTo>
                  <a:lnTo>
                    <a:pt x="1275" y="144"/>
                  </a:lnTo>
                  <a:lnTo>
                    <a:pt x="1189" y="96"/>
                  </a:lnTo>
                  <a:lnTo>
                    <a:pt x="1093" y="48"/>
                  </a:lnTo>
                  <a:lnTo>
                    <a:pt x="997" y="20"/>
                  </a:lnTo>
                  <a:lnTo>
                    <a:pt x="901" y="10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6"/>
            <p:cNvSpPr/>
            <p:nvPr/>
          </p:nvSpPr>
          <p:spPr>
            <a:xfrm>
              <a:off x="7754763" y="1746060"/>
              <a:ext cx="51290" cy="29027"/>
            </a:xfrm>
            <a:custGeom>
              <a:avLst/>
              <a:gdLst/>
              <a:ahLst/>
              <a:cxnLst/>
              <a:rect l="l" t="t" r="r" b="b"/>
              <a:pathLst>
                <a:path w="1304" h="738" extrusionOk="0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7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3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89"/>
                  </a:lnTo>
                  <a:lnTo>
                    <a:pt x="49" y="508"/>
                  </a:lnTo>
                  <a:lnTo>
                    <a:pt x="20" y="537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61"/>
                  </a:lnTo>
                  <a:lnTo>
                    <a:pt x="58" y="700"/>
                  </a:lnTo>
                  <a:lnTo>
                    <a:pt x="97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3" y="700"/>
                  </a:lnTo>
                  <a:lnTo>
                    <a:pt x="767" y="652"/>
                  </a:lnTo>
                  <a:lnTo>
                    <a:pt x="892" y="594"/>
                  </a:lnTo>
                  <a:lnTo>
                    <a:pt x="1007" y="518"/>
                  </a:lnTo>
                  <a:lnTo>
                    <a:pt x="1102" y="412"/>
                  </a:lnTo>
                  <a:lnTo>
                    <a:pt x="1198" y="29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7744222" y="1708027"/>
              <a:ext cx="46373" cy="40316"/>
            </a:xfrm>
            <a:custGeom>
              <a:avLst/>
              <a:gdLst/>
              <a:ahLst/>
              <a:cxnLst/>
              <a:rect l="l" t="t" r="r" b="b"/>
              <a:pathLst>
                <a:path w="1179" h="1025" extrusionOk="0">
                  <a:moveTo>
                    <a:pt x="1035" y="0"/>
                  </a:moveTo>
                  <a:lnTo>
                    <a:pt x="997" y="19"/>
                  </a:lnTo>
                  <a:lnTo>
                    <a:pt x="39" y="833"/>
                  </a:lnTo>
                  <a:lnTo>
                    <a:pt x="10" y="862"/>
                  </a:lnTo>
                  <a:lnTo>
                    <a:pt x="1" y="910"/>
                  </a:lnTo>
                  <a:lnTo>
                    <a:pt x="1" y="948"/>
                  </a:lnTo>
                  <a:lnTo>
                    <a:pt x="29" y="987"/>
                  </a:lnTo>
                  <a:lnTo>
                    <a:pt x="68" y="1015"/>
                  </a:lnTo>
                  <a:lnTo>
                    <a:pt x="106" y="1025"/>
                  </a:lnTo>
                  <a:lnTo>
                    <a:pt x="144" y="1025"/>
                  </a:lnTo>
                  <a:lnTo>
                    <a:pt x="183" y="1006"/>
                  </a:lnTo>
                  <a:lnTo>
                    <a:pt x="1140" y="192"/>
                  </a:lnTo>
                  <a:lnTo>
                    <a:pt x="1169" y="163"/>
                  </a:lnTo>
                  <a:lnTo>
                    <a:pt x="1179" y="115"/>
                  </a:lnTo>
                  <a:lnTo>
                    <a:pt x="1179" y="77"/>
                  </a:lnTo>
                  <a:lnTo>
                    <a:pt x="1160" y="38"/>
                  </a:lnTo>
                  <a:lnTo>
                    <a:pt x="1121" y="10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7671891" y="1787122"/>
              <a:ext cx="51290" cy="29067"/>
            </a:xfrm>
            <a:custGeom>
              <a:avLst/>
              <a:gdLst/>
              <a:ahLst/>
              <a:cxnLst/>
              <a:rect l="l" t="t" r="r" b="b"/>
              <a:pathLst>
                <a:path w="1304" h="739" extrusionOk="0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6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2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99"/>
                  </a:lnTo>
                  <a:lnTo>
                    <a:pt x="49" y="508"/>
                  </a:lnTo>
                  <a:lnTo>
                    <a:pt x="20" y="546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71"/>
                  </a:lnTo>
                  <a:lnTo>
                    <a:pt x="58" y="700"/>
                  </a:lnTo>
                  <a:lnTo>
                    <a:pt x="96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2" y="700"/>
                  </a:lnTo>
                  <a:lnTo>
                    <a:pt x="767" y="661"/>
                  </a:lnTo>
                  <a:lnTo>
                    <a:pt x="891" y="594"/>
                  </a:lnTo>
                  <a:lnTo>
                    <a:pt x="1006" y="518"/>
                  </a:lnTo>
                  <a:lnTo>
                    <a:pt x="1102" y="422"/>
                  </a:lnTo>
                  <a:lnTo>
                    <a:pt x="1198" y="30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7651557" y="1763012"/>
              <a:ext cx="61831" cy="18132"/>
            </a:xfrm>
            <a:custGeom>
              <a:avLst/>
              <a:gdLst/>
              <a:ahLst/>
              <a:cxnLst/>
              <a:rect l="l" t="t" r="r" b="b"/>
              <a:pathLst>
                <a:path w="1572" h="461" extrusionOk="0">
                  <a:moveTo>
                    <a:pt x="1447" y="0"/>
                  </a:moveTo>
                  <a:lnTo>
                    <a:pt x="96" y="240"/>
                  </a:lnTo>
                  <a:lnTo>
                    <a:pt x="48" y="259"/>
                  </a:lnTo>
                  <a:lnTo>
                    <a:pt x="20" y="288"/>
                  </a:lnTo>
                  <a:lnTo>
                    <a:pt x="0" y="326"/>
                  </a:lnTo>
                  <a:lnTo>
                    <a:pt x="0" y="374"/>
                  </a:lnTo>
                  <a:lnTo>
                    <a:pt x="20" y="412"/>
                  </a:lnTo>
                  <a:lnTo>
                    <a:pt x="39" y="441"/>
                  </a:lnTo>
                  <a:lnTo>
                    <a:pt x="77" y="460"/>
                  </a:lnTo>
                  <a:lnTo>
                    <a:pt x="135" y="460"/>
                  </a:lnTo>
                  <a:lnTo>
                    <a:pt x="1485" y="221"/>
                  </a:lnTo>
                  <a:lnTo>
                    <a:pt x="1523" y="211"/>
                  </a:lnTo>
                  <a:lnTo>
                    <a:pt x="1552" y="182"/>
                  </a:lnTo>
                  <a:lnTo>
                    <a:pt x="1571" y="135"/>
                  </a:lnTo>
                  <a:lnTo>
                    <a:pt x="1571" y="96"/>
                  </a:lnTo>
                  <a:lnTo>
                    <a:pt x="1562" y="58"/>
                  </a:lnTo>
                  <a:lnTo>
                    <a:pt x="1533" y="20"/>
                  </a:lnTo>
                  <a:lnTo>
                    <a:pt x="1495" y="10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6"/>
            <p:cNvSpPr/>
            <p:nvPr/>
          </p:nvSpPr>
          <p:spPr>
            <a:xfrm>
              <a:off x="6851005" y="3053669"/>
              <a:ext cx="875974" cy="1164871"/>
            </a:xfrm>
            <a:custGeom>
              <a:avLst/>
              <a:gdLst/>
              <a:ahLst/>
              <a:cxnLst/>
              <a:rect l="l" t="t" r="r" b="b"/>
              <a:pathLst>
                <a:path w="22271" h="29616" extrusionOk="0">
                  <a:moveTo>
                    <a:pt x="17807" y="0"/>
                  </a:moveTo>
                  <a:lnTo>
                    <a:pt x="17615" y="19"/>
                  </a:lnTo>
                  <a:lnTo>
                    <a:pt x="17424" y="48"/>
                  </a:lnTo>
                  <a:lnTo>
                    <a:pt x="17242" y="96"/>
                  </a:lnTo>
                  <a:lnTo>
                    <a:pt x="17050" y="144"/>
                  </a:lnTo>
                  <a:lnTo>
                    <a:pt x="16858" y="201"/>
                  </a:lnTo>
                  <a:lnTo>
                    <a:pt x="16676" y="278"/>
                  </a:lnTo>
                  <a:lnTo>
                    <a:pt x="16485" y="364"/>
                  </a:lnTo>
                  <a:lnTo>
                    <a:pt x="16303" y="450"/>
                  </a:lnTo>
                  <a:lnTo>
                    <a:pt x="16111" y="556"/>
                  </a:lnTo>
                  <a:lnTo>
                    <a:pt x="15929" y="671"/>
                  </a:lnTo>
                  <a:lnTo>
                    <a:pt x="15738" y="805"/>
                  </a:lnTo>
                  <a:lnTo>
                    <a:pt x="15546" y="939"/>
                  </a:lnTo>
                  <a:lnTo>
                    <a:pt x="15364" y="1082"/>
                  </a:lnTo>
                  <a:lnTo>
                    <a:pt x="15173" y="1245"/>
                  </a:lnTo>
                  <a:lnTo>
                    <a:pt x="14981" y="1408"/>
                  </a:lnTo>
                  <a:lnTo>
                    <a:pt x="14799" y="1590"/>
                  </a:lnTo>
                  <a:lnTo>
                    <a:pt x="14608" y="1782"/>
                  </a:lnTo>
                  <a:lnTo>
                    <a:pt x="14416" y="1983"/>
                  </a:lnTo>
                  <a:lnTo>
                    <a:pt x="14224" y="2184"/>
                  </a:lnTo>
                  <a:lnTo>
                    <a:pt x="14033" y="2404"/>
                  </a:lnTo>
                  <a:lnTo>
                    <a:pt x="13841" y="2644"/>
                  </a:lnTo>
                  <a:lnTo>
                    <a:pt x="13449" y="3132"/>
                  </a:lnTo>
                  <a:lnTo>
                    <a:pt x="13046" y="3659"/>
                  </a:lnTo>
                  <a:lnTo>
                    <a:pt x="12654" y="4234"/>
                  </a:lnTo>
                  <a:lnTo>
                    <a:pt x="12242" y="4847"/>
                  </a:lnTo>
                  <a:lnTo>
                    <a:pt x="11830" y="5498"/>
                  </a:lnTo>
                  <a:lnTo>
                    <a:pt x="11399" y="6188"/>
                  </a:lnTo>
                  <a:lnTo>
                    <a:pt x="10968" y="6925"/>
                  </a:lnTo>
                  <a:lnTo>
                    <a:pt x="10537" y="7691"/>
                  </a:lnTo>
                  <a:lnTo>
                    <a:pt x="10087" y="8496"/>
                  </a:lnTo>
                  <a:lnTo>
                    <a:pt x="9617" y="9348"/>
                  </a:lnTo>
                  <a:lnTo>
                    <a:pt x="9148" y="10230"/>
                  </a:lnTo>
                  <a:lnTo>
                    <a:pt x="8669" y="11149"/>
                  </a:lnTo>
                  <a:lnTo>
                    <a:pt x="7663" y="13113"/>
                  </a:lnTo>
                  <a:lnTo>
                    <a:pt x="6208" y="15976"/>
                  </a:lnTo>
                  <a:lnTo>
                    <a:pt x="4819" y="18764"/>
                  </a:lnTo>
                  <a:lnTo>
                    <a:pt x="3526" y="21369"/>
                  </a:lnTo>
                  <a:lnTo>
                    <a:pt x="2367" y="23716"/>
                  </a:lnTo>
                  <a:lnTo>
                    <a:pt x="652" y="27231"/>
                  </a:lnTo>
                  <a:lnTo>
                    <a:pt x="1" y="28572"/>
                  </a:lnTo>
                  <a:lnTo>
                    <a:pt x="365" y="28907"/>
                  </a:lnTo>
                  <a:lnTo>
                    <a:pt x="585" y="29079"/>
                  </a:lnTo>
                  <a:lnTo>
                    <a:pt x="700" y="29165"/>
                  </a:lnTo>
                  <a:lnTo>
                    <a:pt x="815" y="29252"/>
                  </a:lnTo>
                  <a:lnTo>
                    <a:pt x="949" y="29328"/>
                  </a:lnTo>
                  <a:lnTo>
                    <a:pt x="1083" y="29405"/>
                  </a:lnTo>
                  <a:lnTo>
                    <a:pt x="1217" y="29472"/>
                  </a:lnTo>
                  <a:lnTo>
                    <a:pt x="1371" y="29520"/>
                  </a:lnTo>
                  <a:lnTo>
                    <a:pt x="1524" y="29568"/>
                  </a:lnTo>
                  <a:lnTo>
                    <a:pt x="1696" y="29596"/>
                  </a:lnTo>
                  <a:lnTo>
                    <a:pt x="1869" y="29616"/>
                  </a:lnTo>
                  <a:lnTo>
                    <a:pt x="2051" y="29616"/>
                  </a:lnTo>
                  <a:lnTo>
                    <a:pt x="18333" y="11034"/>
                  </a:lnTo>
                  <a:lnTo>
                    <a:pt x="18410" y="10957"/>
                  </a:lnTo>
                  <a:lnTo>
                    <a:pt x="18621" y="10747"/>
                  </a:lnTo>
                  <a:lnTo>
                    <a:pt x="18937" y="10402"/>
                  </a:lnTo>
                  <a:lnTo>
                    <a:pt x="19339" y="9942"/>
                  </a:lnTo>
                  <a:lnTo>
                    <a:pt x="19559" y="9674"/>
                  </a:lnTo>
                  <a:lnTo>
                    <a:pt x="19789" y="9387"/>
                  </a:lnTo>
                  <a:lnTo>
                    <a:pt x="20029" y="9080"/>
                  </a:lnTo>
                  <a:lnTo>
                    <a:pt x="20268" y="8745"/>
                  </a:lnTo>
                  <a:lnTo>
                    <a:pt x="20517" y="8400"/>
                  </a:lnTo>
                  <a:lnTo>
                    <a:pt x="20757" y="8046"/>
                  </a:lnTo>
                  <a:lnTo>
                    <a:pt x="20987" y="7672"/>
                  </a:lnTo>
                  <a:lnTo>
                    <a:pt x="21216" y="7279"/>
                  </a:lnTo>
                  <a:lnTo>
                    <a:pt x="21427" y="6887"/>
                  </a:lnTo>
                  <a:lnTo>
                    <a:pt x="21619" y="6484"/>
                  </a:lnTo>
                  <a:lnTo>
                    <a:pt x="21801" y="6073"/>
                  </a:lnTo>
                  <a:lnTo>
                    <a:pt x="21877" y="5871"/>
                  </a:lnTo>
                  <a:lnTo>
                    <a:pt x="21954" y="5661"/>
                  </a:lnTo>
                  <a:lnTo>
                    <a:pt x="22021" y="5460"/>
                  </a:lnTo>
                  <a:lnTo>
                    <a:pt x="22078" y="5249"/>
                  </a:lnTo>
                  <a:lnTo>
                    <a:pt x="22126" y="5038"/>
                  </a:lnTo>
                  <a:lnTo>
                    <a:pt x="22174" y="4837"/>
                  </a:lnTo>
                  <a:lnTo>
                    <a:pt x="22213" y="4626"/>
                  </a:lnTo>
                  <a:lnTo>
                    <a:pt x="22241" y="4416"/>
                  </a:lnTo>
                  <a:lnTo>
                    <a:pt x="22260" y="4214"/>
                  </a:lnTo>
                  <a:lnTo>
                    <a:pt x="22270" y="4004"/>
                  </a:lnTo>
                  <a:lnTo>
                    <a:pt x="22270" y="3803"/>
                  </a:lnTo>
                  <a:lnTo>
                    <a:pt x="22251" y="3601"/>
                  </a:lnTo>
                  <a:lnTo>
                    <a:pt x="22232" y="3400"/>
                  </a:lnTo>
                  <a:lnTo>
                    <a:pt x="22203" y="3209"/>
                  </a:lnTo>
                  <a:lnTo>
                    <a:pt x="22155" y="3008"/>
                  </a:lnTo>
                  <a:lnTo>
                    <a:pt x="22098" y="2816"/>
                  </a:lnTo>
                  <a:lnTo>
                    <a:pt x="22031" y="2625"/>
                  </a:lnTo>
                  <a:lnTo>
                    <a:pt x="21944" y="2433"/>
                  </a:lnTo>
                  <a:lnTo>
                    <a:pt x="21849" y="2251"/>
                  </a:lnTo>
                  <a:lnTo>
                    <a:pt x="21743" y="2069"/>
                  </a:lnTo>
                  <a:lnTo>
                    <a:pt x="21619" y="1887"/>
                  </a:lnTo>
                  <a:lnTo>
                    <a:pt x="21485" y="1715"/>
                  </a:lnTo>
                  <a:lnTo>
                    <a:pt x="21331" y="1552"/>
                  </a:lnTo>
                  <a:lnTo>
                    <a:pt x="21159" y="1379"/>
                  </a:lnTo>
                  <a:lnTo>
                    <a:pt x="20977" y="1217"/>
                  </a:lnTo>
                  <a:lnTo>
                    <a:pt x="20785" y="1063"/>
                  </a:lnTo>
                  <a:lnTo>
                    <a:pt x="20575" y="910"/>
                  </a:lnTo>
                  <a:lnTo>
                    <a:pt x="20364" y="776"/>
                  </a:lnTo>
                  <a:lnTo>
                    <a:pt x="20163" y="651"/>
                  </a:lnTo>
                  <a:lnTo>
                    <a:pt x="19952" y="536"/>
                  </a:lnTo>
                  <a:lnTo>
                    <a:pt x="19751" y="431"/>
                  </a:lnTo>
                  <a:lnTo>
                    <a:pt x="19550" y="335"/>
                  </a:lnTo>
                  <a:lnTo>
                    <a:pt x="19358" y="259"/>
                  </a:lnTo>
                  <a:lnTo>
                    <a:pt x="19157" y="182"/>
                  </a:lnTo>
                  <a:lnTo>
                    <a:pt x="18966" y="125"/>
                  </a:lnTo>
                  <a:lnTo>
                    <a:pt x="18764" y="77"/>
                  </a:lnTo>
                  <a:lnTo>
                    <a:pt x="18573" y="38"/>
                  </a:lnTo>
                  <a:lnTo>
                    <a:pt x="18381" y="10"/>
                  </a:lnTo>
                  <a:lnTo>
                    <a:pt x="18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6"/>
            <p:cNvSpPr/>
            <p:nvPr/>
          </p:nvSpPr>
          <p:spPr>
            <a:xfrm>
              <a:off x="7694507" y="1602894"/>
              <a:ext cx="201579" cy="123976"/>
            </a:xfrm>
            <a:custGeom>
              <a:avLst/>
              <a:gdLst/>
              <a:ahLst/>
              <a:cxnLst/>
              <a:rect l="l" t="t" r="r" b="b"/>
              <a:pathLst>
                <a:path w="5125" h="3152" extrusionOk="0">
                  <a:moveTo>
                    <a:pt x="3190" y="1"/>
                  </a:moveTo>
                  <a:lnTo>
                    <a:pt x="2998" y="10"/>
                  </a:lnTo>
                  <a:lnTo>
                    <a:pt x="2797" y="20"/>
                  </a:lnTo>
                  <a:lnTo>
                    <a:pt x="2596" y="39"/>
                  </a:lnTo>
                  <a:lnTo>
                    <a:pt x="2395" y="58"/>
                  </a:lnTo>
                  <a:lnTo>
                    <a:pt x="2203" y="87"/>
                  </a:lnTo>
                  <a:lnTo>
                    <a:pt x="2002" y="116"/>
                  </a:lnTo>
                  <a:lnTo>
                    <a:pt x="1820" y="154"/>
                  </a:lnTo>
                  <a:lnTo>
                    <a:pt x="1629" y="202"/>
                  </a:lnTo>
                  <a:lnTo>
                    <a:pt x="1456" y="250"/>
                  </a:lnTo>
                  <a:lnTo>
                    <a:pt x="1284" y="298"/>
                  </a:lnTo>
                  <a:lnTo>
                    <a:pt x="1121" y="355"/>
                  </a:lnTo>
                  <a:lnTo>
                    <a:pt x="977" y="413"/>
                  </a:lnTo>
                  <a:lnTo>
                    <a:pt x="834" y="480"/>
                  </a:lnTo>
                  <a:lnTo>
                    <a:pt x="709" y="547"/>
                  </a:lnTo>
                  <a:lnTo>
                    <a:pt x="604" y="614"/>
                  </a:lnTo>
                  <a:lnTo>
                    <a:pt x="422" y="757"/>
                  </a:lnTo>
                  <a:lnTo>
                    <a:pt x="269" y="872"/>
                  </a:lnTo>
                  <a:lnTo>
                    <a:pt x="163" y="978"/>
                  </a:lnTo>
                  <a:lnTo>
                    <a:pt x="87" y="1074"/>
                  </a:lnTo>
                  <a:lnTo>
                    <a:pt x="39" y="1150"/>
                  </a:lnTo>
                  <a:lnTo>
                    <a:pt x="10" y="1208"/>
                  </a:lnTo>
                  <a:lnTo>
                    <a:pt x="0" y="1265"/>
                  </a:lnTo>
                  <a:lnTo>
                    <a:pt x="19" y="1313"/>
                  </a:lnTo>
                  <a:lnTo>
                    <a:pt x="39" y="1342"/>
                  </a:lnTo>
                  <a:lnTo>
                    <a:pt x="77" y="1370"/>
                  </a:lnTo>
                  <a:lnTo>
                    <a:pt x="115" y="1390"/>
                  </a:lnTo>
                  <a:lnTo>
                    <a:pt x="154" y="1409"/>
                  </a:lnTo>
                  <a:lnTo>
                    <a:pt x="221" y="1428"/>
                  </a:lnTo>
                  <a:lnTo>
                    <a:pt x="259" y="1428"/>
                  </a:lnTo>
                  <a:lnTo>
                    <a:pt x="527" y="1409"/>
                  </a:lnTo>
                  <a:lnTo>
                    <a:pt x="1044" y="1409"/>
                  </a:lnTo>
                  <a:lnTo>
                    <a:pt x="1284" y="1428"/>
                  </a:lnTo>
                  <a:lnTo>
                    <a:pt x="1514" y="1457"/>
                  </a:lnTo>
                  <a:lnTo>
                    <a:pt x="1724" y="1495"/>
                  </a:lnTo>
                  <a:lnTo>
                    <a:pt x="1935" y="1533"/>
                  </a:lnTo>
                  <a:lnTo>
                    <a:pt x="2127" y="1591"/>
                  </a:lnTo>
                  <a:lnTo>
                    <a:pt x="2309" y="1648"/>
                  </a:lnTo>
                  <a:lnTo>
                    <a:pt x="2481" y="1715"/>
                  </a:lnTo>
                  <a:lnTo>
                    <a:pt x="2644" y="1782"/>
                  </a:lnTo>
                  <a:lnTo>
                    <a:pt x="2797" y="1859"/>
                  </a:lnTo>
                  <a:lnTo>
                    <a:pt x="2941" y="1936"/>
                  </a:lnTo>
                  <a:lnTo>
                    <a:pt x="3075" y="2022"/>
                  </a:lnTo>
                  <a:lnTo>
                    <a:pt x="3199" y="2108"/>
                  </a:lnTo>
                  <a:lnTo>
                    <a:pt x="3324" y="2194"/>
                  </a:lnTo>
                  <a:lnTo>
                    <a:pt x="3525" y="2367"/>
                  </a:lnTo>
                  <a:lnTo>
                    <a:pt x="3697" y="2539"/>
                  </a:lnTo>
                  <a:lnTo>
                    <a:pt x="3841" y="2702"/>
                  </a:lnTo>
                  <a:lnTo>
                    <a:pt x="3956" y="2845"/>
                  </a:lnTo>
                  <a:lnTo>
                    <a:pt x="4033" y="2970"/>
                  </a:lnTo>
                  <a:lnTo>
                    <a:pt x="4090" y="3066"/>
                  </a:lnTo>
                  <a:lnTo>
                    <a:pt x="4138" y="3152"/>
                  </a:lnTo>
                  <a:lnTo>
                    <a:pt x="4464" y="3123"/>
                  </a:lnTo>
                  <a:lnTo>
                    <a:pt x="4502" y="2750"/>
                  </a:lnTo>
                  <a:lnTo>
                    <a:pt x="4550" y="2434"/>
                  </a:lnTo>
                  <a:lnTo>
                    <a:pt x="4607" y="2156"/>
                  </a:lnTo>
                  <a:lnTo>
                    <a:pt x="4655" y="1926"/>
                  </a:lnTo>
                  <a:lnTo>
                    <a:pt x="4713" y="1734"/>
                  </a:lnTo>
                  <a:lnTo>
                    <a:pt x="4770" y="1572"/>
                  </a:lnTo>
                  <a:lnTo>
                    <a:pt x="4818" y="1447"/>
                  </a:lnTo>
                  <a:lnTo>
                    <a:pt x="4866" y="1342"/>
                  </a:lnTo>
                  <a:lnTo>
                    <a:pt x="4914" y="1265"/>
                  </a:lnTo>
                  <a:lnTo>
                    <a:pt x="4962" y="1217"/>
                  </a:lnTo>
                  <a:lnTo>
                    <a:pt x="5000" y="1179"/>
                  </a:lnTo>
                  <a:lnTo>
                    <a:pt x="5038" y="1150"/>
                  </a:lnTo>
                  <a:lnTo>
                    <a:pt x="5067" y="1141"/>
                  </a:lnTo>
                  <a:lnTo>
                    <a:pt x="5105" y="1141"/>
                  </a:lnTo>
                  <a:lnTo>
                    <a:pt x="5125" y="997"/>
                  </a:lnTo>
                  <a:lnTo>
                    <a:pt x="5125" y="872"/>
                  </a:lnTo>
                  <a:lnTo>
                    <a:pt x="5096" y="748"/>
                  </a:lnTo>
                  <a:lnTo>
                    <a:pt x="5048" y="643"/>
                  </a:lnTo>
                  <a:lnTo>
                    <a:pt x="4990" y="537"/>
                  </a:lnTo>
                  <a:lnTo>
                    <a:pt x="4904" y="451"/>
                  </a:lnTo>
                  <a:lnTo>
                    <a:pt x="4809" y="365"/>
                  </a:lnTo>
                  <a:lnTo>
                    <a:pt x="4694" y="298"/>
                  </a:lnTo>
                  <a:lnTo>
                    <a:pt x="4569" y="231"/>
                  </a:lnTo>
                  <a:lnTo>
                    <a:pt x="4425" y="173"/>
                  </a:lnTo>
                  <a:lnTo>
                    <a:pt x="4272" y="125"/>
                  </a:lnTo>
                  <a:lnTo>
                    <a:pt x="4109" y="87"/>
                  </a:lnTo>
                  <a:lnTo>
                    <a:pt x="3946" y="58"/>
                  </a:lnTo>
                  <a:lnTo>
                    <a:pt x="3765" y="30"/>
                  </a:lnTo>
                  <a:lnTo>
                    <a:pt x="3583" y="20"/>
                  </a:lnTo>
                  <a:lnTo>
                    <a:pt x="3391" y="10"/>
                  </a:lnTo>
                  <a:lnTo>
                    <a:pt x="3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6"/>
            <p:cNvSpPr/>
            <p:nvPr/>
          </p:nvSpPr>
          <p:spPr>
            <a:xfrm>
              <a:off x="7778519" y="1446945"/>
              <a:ext cx="622397" cy="789679"/>
            </a:xfrm>
            <a:custGeom>
              <a:avLst/>
              <a:gdLst/>
              <a:ahLst/>
              <a:cxnLst/>
              <a:rect l="l" t="t" r="r" b="b"/>
              <a:pathLst>
                <a:path w="15824" h="20077" extrusionOk="0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7951420" y="1776188"/>
              <a:ext cx="441586" cy="528983"/>
            </a:xfrm>
            <a:custGeom>
              <a:avLst/>
              <a:gdLst/>
              <a:ahLst/>
              <a:cxnLst/>
              <a:rect l="l" t="t" r="r" b="b"/>
              <a:pathLst>
                <a:path w="11227" h="13449" extrusionOk="0">
                  <a:moveTo>
                    <a:pt x="5067" y="1"/>
                  </a:moveTo>
                  <a:lnTo>
                    <a:pt x="4818" y="355"/>
                  </a:lnTo>
                  <a:lnTo>
                    <a:pt x="4445" y="891"/>
                  </a:lnTo>
                  <a:lnTo>
                    <a:pt x="3468" y="2367"/>
                  </a:lnTo>
                  <a:lnTo>
                    <a:pt x="2884" y="3219"/>
                  </a:lnTo>
                  <a:lnTo>
                    <a:pt x="2280" y="4100"/>
                  </a:lnTo>
                  <a:lnTo>
                    <a:pt x="1658" y="4962"/>
                  </a:lnTo>
                  <a:lnTo>
                    <a:pt x="1351" y="5374"/>
                  </a:lnTo>
                  <a:lnTo>
                    <a:pt x="1045" y="5776"/>
                  </a:lnTo>
                  <a:lnTo>
                    <a:pt x="901" y="5968"/>
                  </a:lnTo>
                  <a:lnTo>
                    <a:pt x="767" y="6169"/>
                  </a:lnTo>
                  <a:lnTo>
                    <a:pt x="652" y="6361"/>
                  </a:lnTo>
                  <a:lnTo>
                    <a:pt x="537" y="6562"/>
                  </a:lnTo>
                  <a:lnTo>
                    <a:pt x="441" y="6763"/>
                  </a:lnTo>
                  <a:lnTo>
                    <a:pt x="355" y="6964"/>
                  </a:lnTo>
                  <a:lnTo>
                    <a:pt x="269" y="7175"/>
                  </a:lnTo>
                  <a:lnTo>
                    <a:pt x="202" y="7376"/>
                  </a:lnTo>
                  <a:lnTo>
                    <a:pt x="144" y="7577"/>
                  </a:lnTo>
                  <a:lnTo>
                    <a:pt x="96" y="7778"/>
                  </a:lnTo>
                  <a:lnTo>
                    <a:pt x="58" y="7989"/>
                  </a:lnTo>
                  <a:lnTo>
                    <a:pt x="29" y="8190"/>
                  </a:lnTo>
                  <a:lnTo>
                    <a:pt x="10" y="8391"/>
                  </a:lnTo>
                  <a:lnTo>
                    <a:pt x="1" y="8592"/>
                  </a:lnTo>
                  <a:lnTo>
                    <a:pt x="1" y="8793"/>
                  </a:lnTo>
                  <a:lnTo>
                    <a:pt x="10" y="8995"/>
                  </a:lnTo>
                  <a:lnTo>
                    <a:pt x="20" y="9196"/>
                  </a:lnTo>
                  <a:lnTo>
                    <a:pt x="39" y="9387"/>
                  </a:lnTo>
                  <a:lnTo>
                    <a:pt x="77" y="9588"/>
                  </a:lnTo>
                  <a:lnTo>
                    <a:pt x="116" y="9780"/>
                  </a:lnTo>
                  <a:lnTo>
                    <a:pt x="154" y="9972"/>
                  </a:lnTo>
                  <a:lnTo>
                    <a:pt x="211" y="10154"/>
                  </a:lnTo>
                  <a:lnTo>
                    <a:pt x="269" y="10345"/>
                  </a:lnTo>
                  <a:lnTo>
                    <a:pt x="336" y="10527"/>
                  </a:lnTo>
                  <a:lnTo>
                    <a:pt x="412" y="10699"/>
                  </a:lnTo>
                  <a:lnTo>
                    <a:pt x="489" y="10881"/>
                  </a:lnTo>
                  <a:lnTo>
                    <a:pt x="575" y="11044"/>
                  </a:lnTo>
                  <a:lnTo>
                    <a:pt x="661" y="11217"/>
                  </a:lnTo>
                  <a:lnTo>
                    <a:pt x="757" y="11380"/>
                  </a:lnTo>
                  <a:lnTo>
                    <a:pt x="863" y="11533"/>
                  </a:lnTo>
                  <a:lnTo>
                    <a:pt x="968" y="11696"/>
                  </a:lnTo>
                  <a:lnTo>
                    <a:pt x="1083" y="11839"/>
                  </a:lnTo>
                  <a:lnTo>
                    <a:pt x="1198" y="11983"/>
                  </a:lnTo>
                  <a:lnTo>
                    <a:pt x="1313" y="12127"/>
                  </a:lnTo>
                  <a:lnTo>
                    <a:pt x="1437" y="12261"/>
                  </a:lnTo>
                  <a:lnTo>
                    <a:pt x="1571" y="12385"/>
                  </a:lnTo>
                  <a:lnTo>
                    <a:pt x="1705" y="12500"/>
                  </a:lnTo>
                  <a:lnTo>
                    <a:pt x="1840" y="12615"/>
                  </a:lnTo>
                  <a:lnTo>
                    <a:pt x="1983" y="12730"/>
                  </a:lnTo>
                  <a:lnTo>
                    <a:pt x="2127" y="12826"/>
                  </a:lnTo>
                  <a:lnTo>
                    <a:pt x="2271" y="12922"/>
                  </a:lnTo>
                  <a:lnTo>
                    <a:pt x="2414" y="13017"/>
                  </a:lnTo>
                  <a:lnTo>
                    <a:pt x="2568" y="13094"/>
                  </a:lnTo>
                  <a:lnTo>
                    <a:pt x="2721" y="13171"/>
                  </a:lnTo>
                  <a:lnTo>
                    <a:pt x="2874" y="13228"/>
                  </a:lnTo>
                  <a:lnTo>
                    <a:pt x="3037" y="13286"/>
                  </a:lnTo>
                  <a:lnTo>
                    <a:pt x="3190" y="13343"/>
                  </a:lnTo>
                  <a:lnTo>
                    <a:pt x="3353" y="13381"/>
                  </a:lnTo>
                  <a:lnTo>
                    <a:pt x="3516" y="13410"/>
                  </a:lnTo>
                  <a:lnTo>
                    <a:pt x="3679" y="13429"/>
                  </a:lnTo>
                  <a:lnTo>
                    <a:pt x="3841" y="13448"/>
                  </a:lnTo>
                  <a:lnTo>
                    <a:pt x="4167" y="13448"/>
                  </a:lnTo>
                  <a:lnTo>
                    <a:pt x="4330" y="13429"/>
                  </a:lnTo>
                  <a:lnTo>
                    <a:pt x="4493" y="13401"/>
                  </a:lnTo>
                  <a:lnTo>
                    <a:pt x="4656" y="13372"/>
                  </a:lnTo>
                  <a:lnTo>
                    <a:pt x="4818" y="13324"/>
                  </a:lnTo>
                  <a:lnTo>
                    <a:pt x="4981" y="13266"/>
                  </a:lnTo>
                  <a:lnTo>
                    <a:pt x="5144" y="13199"/>
                  </a:lnTo>
                  <a:lnTo>
                    <a:pt x="5297" y="13123"/>
                  </a:lnTo>
                  <a:lnTo>
                    <a:pt x="5460" y="13027"/>
                  </a:lnTo>
                  <a:lnTo>
                    <a:pt x="5613" y="12931"/>
                  </a:lnTo>
                  <a:lnTo>
                    <a:pt x="5767" y="12816"/>
                  </a:lnTo>
                  <a:lnTo>
                    <a:pt x="5920" y="12692"/>
                  </a:lnTo>
                  <a:lnTo>
                    <a:pt x="6111" y="12500"/>
                  </a:lnTo>
                  <a:lnTo>
                    <a:pt x="6332" y="12261"/>
                  </a:lnTo>
                  <a:lnTo>
                    <a:pt x="6619" y="11945"/>
                  </a:lnTo>
                  <a:lnTo>
                    <a:pt x="6964" y="11542"/>
                  </a:lnTo>
                  <a:lnTo>
                    <a:pt x="7357" y="11054"/>
                  </a:lnTo>
                  <a:lnTo>
                    <a:pt x="7567" y="10786"/>
                  </a:lnTo>
                  <a:lnTo>
                    <a:pt x="7778" y="10498"/>
                  </a:lnTo>
                  <a:lnTo>
                    <a:pt x="7998" y="10192"/>
                  </a:lnTo>
                  <a:lnTo>
                    <a:pt x="8228" y="9866"/>
                  </a:lnTo>
                  <a:lnTo>
                    <a:pt x="8458" y="9521"/>
                  </a:lnTo>
                  <a:lnTo>
                    <a:pt x="8688" y="9167"/>
                  </a:lnTo>
                  <a:lnTo>
                    <a:pt x="8918" y="8793"/>
                  </a:lnTo>
                  <a:lnTo>
                    <a:pt x="9148" y="8401"/>
                  </a:lnTo>
                  <a:lnTo>
                    <a:pt x="9368" y="7998"/>
                  </a:lnTo>
                  <a:lnTo>
                    <a:pt x="9588" y="7577"/>
                  </a:lnTo>
                  <a:lnTo>
                    <a:pt x="9809" y="7146"/>
                  </a:lnTo>
                  <a:lnTo>
                    <a:pt x="10010" y="6696"/>
                  </a:lnTo>
                  <a:lnTo>
                    <a:pt x="10211" y="6236"/>
                  </a:lnTo>
                  <a:lnTo>
                    <a:pt x="10402" y="5767"/>
                  </a:lnTo>
                  <a:lnTo>
                    <a:pt x="10575" y="5278"/>
                  </a:lnTo>
                  <a:lnTo>
                    <a:pt x="10738" y="4780"/>
                  </a:lnTo>
                  <a:lnTo>
                    <a:pt x="10891" y="4273"/>
                  </a:lnTo>
                  <a:lnTo>
                    <a:pt x="11015" y="3746"/>
                  </a:lnTo>
                  <a:lnTo>
                    <a:pt x="11130" y="3219"/>
                  </a:lnTo>
                  <a:lnTo>
                    <a:pt x="11226" y="2673"/>
                  </a:lnTo>
                  <a:lnTo>
                    <a:pt x="50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7534389" y="1389325"/>
              <a:ext cx="265652" cy="115677"/>
            </a:xfrm>
            <a:custGeom>
              <a:avLst/>
              <a:gdLst/>
              <a:ahLst/>
              <a:cxnLst/>
              <a:rect l="l" t="t" r="r" b="b"/>
              <a:pathLst>
                <a:path w="6754" h="2941" extrusionOk="0">
                  <a:moveTo>
                    <a:pt x="3123" y="0"/>
                  </a:moveTo>
                  <a:lnTo>
                    <a:pt x="2970" y="10"/>
                  </a:lnTo>
                  <a:lnTo>
                    <a:pt x="2817" y="38"/>
                  </a:lnTo>
                  <a:lnTo>
                    <a:pt x="2673" y="67"/>
                  </a:lnTo>
                  <a:lnTo>
                    <a:pt x="2520" y="115"/>
                  </a:lnTo>
                  <a:lnTo>
                    <a:pt x="2376" y="172"/>
                  </a:lnTo>
                  <a:lnTo>
                    <a:pt x="2242" y="239"/>
                  </a:lnTo>
                  <a:lnTo>
                    <a:pt x="2098" y="316"/>
                  </a:lnTo>
                  <a:lnTo>
                    <a:pt x="1974" y="402"/>
                  </a:lnTo>
                  <a:lnTo>
                    <a:pt x="1840" y="498"/>
                  </a:lnTo>
                  <a:lnTo>
                    <a:pt x="1533" y="651"/>
                  </a:lnTo>
                  <a:lnTo>
                    <a:pt x="1217" y="824"/>
                  </a:lnTo>
                  <a:lnTo>
                    <a:pt x="1035" y="929"/>
                  </a:lnTo>
                  <a:lnTo>
                    <a:pt x="853" y="1034"/>
                  </a:lnTo>
                  <a:lnTo>
                    <a:pt x="681" y="1159"/>
                  </a:lnTo>
                  <a:lnTo>
                    <a:pt x="508" y="1274"/>
                  </a:lnTo>
                  <a:lnTo>
                    <a:pt x="355" y="1398"/>
                  </a:lnTo>
                  <a:lnTo>
                    <a:pt x="221" y="1523"/>
                  </a:lnTo>
                  <a:lnTo>
                    <a:pt x="116" y="1647"/>
                  </a:lnTo>
                  <a:lnTo>
                    <a:pt x="68" y="1714"/>
                  </a:lnTo>
                  <a:lnTo>
                    <a:pt x="39" y="1772"/>
                  </a:lnTo>
                  <a:lnTo>
                    <a:pt x="20" y="1829"/>
                  </a:lnTo>
                  <a:lnTo>
                    <a:pt x="1" y="1887"/>
                  </a:lnTo>
                  <a:lnTo>
                    <a:pt x="1" y="1944"/>
                  </a:lnTo>
                  <a:lnTo>
                    <a:pt x="20" y="1992"/>
                  </a:lnTo>
                  <a:lnTo>
                    <a:pt x="3315" y="1992"/>
                  </a:lnTo>
                  <a:lnTo>
                    <a:pt x="6207" y="2940"/>
                  </a:lnTo>
                  <a:lnTo>
                    <a:pt x="6753" y="1465"/>
                  </a:lnTo>
                  <a:lnTo>
                    <a:pt x="4177" y="220"/>
                  </a:lnTo>
                  <a:lnTo>
                    <a:pt x="4033" y="153"/>
                  </a:lnTo>
                  <a:lnTo>
                    <a:pt x="3889" y="105"/>
                  </a:lnTo>
                  <a:lnTo>
                    <a:pt x="3736" y="57"/>
                  </a:lnTo>
                  <a:lnTo>
                    <a:pt x="3583" y="29"/>
                  </a:lnTo>
                  <a:lnTo>
                    <a:pt x="3430" y="10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6751575" y="2828733"/>
              <a:ext cx="442333" cy="90858"/>
            </a:xfrm>
            <a:custGeom>
              <a:avLst/>
              <a:gdLst/>
              <a:ahLst/>
              <a:cxnLst/>
              <a:rect l="l" t="t" r="r" b="b"/>
              <a:pathLst>
                <a:path w="11246" h="2310" extrusionOk="0">
                  <a:moveTo>
                    <a:pt x="2117" y="1"/>
                  </a:moveTo>
                  <a:lnTo>
                    <a:pt x="1897" y="20"/>
                  </a:lnTo>
                  <a:lnTo>
                    <a:pt x="1686" y="49"/>
                  </a:lnTo>
                  <a:lnTo>
                    <a:pt x="1485" y="97"/>
                  </a:lnTo>
                  <a:lnTo>
                    <a:pt x="1293" y="173"/>
                  </a:lnTo>
                  <a:lnTo>
                    <a:pt x="1111" y="260"/>
                  </a:lnTo>
                  <a:lnTo>
                    <a:pt x="939" y="365"/>
                  </a:lnTo>
                  <a:lnTo>
                    <a:pt x="776" y="489"/>
                  </a:lnTo>
                  <a:lnTo>
                    <a:pt x="623" y="624"/>
                  </a:lnTo>
                  <a:lnTo>
                    <a:pt x="489" y="777"/>
                  </a:lnTo>
                  <a:lnTo>
                    <a:pt x="364" y="940"/>
                  </a:lnTo>
                  <a:lnTo>
                    <a:pt x="259" y="1112"/>
                  </a:lnTo>
                  <a:lnTo>
                    <a:pt x="173" y="1294"/>
                  </a:lnTo>
                  <a:lnTo>
                    <a:pt x="96" y="1486"/>
                  </a:lnTo>
                  <a:lnTo>
                    <a:pt x="48" y="1687"/>
                  </a:lnTo>
                  <a:lnTo>
                    <a:pt x="20" y="1897"/>
                  </a:lnTo>
                  <a:lnTo>
                    <a:pt x="0" y="2118"/>
                  </a:lnTo>
                  <a:lnTo>
                    <a:pt x="0" y="2309"/>
                  </a:lnTo>
                  <a:lnTo>
                    <a:pt x="11245" y="2309"/>
                  </a:lnTo>
                  <a:lnTo>
                    <a:pt x="11245" y="2118"/>
                  </a:lnTo>
                  <a:lnTo>
                    <a:pt x="11235" y="1897"/>
                  </a:lnTo>
                  <a:lnTo>
                    <a:pt x="11207" y="1687"/>
                  </a:lnTo>
                  <a:lnTo>
                    <a:pt x="11149" y="1486"/>
                  </a:lnTo>
                  <a:lnTo>
                    <a:pt x="11082" y="1294"/>
                  </a:lnTo>
                  <a:lnTo>
                    <a:pt x="10986" y="1112"/>
                  </a:lnTo>
                  <a:lnTo>
                    <a:pt x="10881" y="940"/>
                  </a:lnTo>
                  <a:lnTo>
                    <a:pt x="10766" y="777"/>
                  </a:lnTo>
                  <a:lnTo>
                    <a:pt x="10622" y="624"/>
                  </a:lnTo>
                  <a:lnTo>
                    <a:pt x="10479" y="489"/>
                  </a:lnTo>
                  <a:lnTo>
                    <a:pt x="10316" y="365"/>
                  </a:lnTo>
                  <a:lnTo>
                    <a:pt x="10144" y="260"/>
                  </a:lnTo>
                  <a:lnTo>
                    <a:pt x="9952" y="173"/>
                  </a:lnTo>
                  <a:lnTo>
                    <a:pt x="9760" y="97"/>
                  </a:lnTo>
                  <a:lnTo>
                    <a:pt x="9559" y="49"/>
                  </a:lnTo>
                  <a:lnTo>
                    <a:pt x="9349" y="2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6644947" y="2603837"/>
              <a:ext cx="334208" cy="315761"/>
            </a:xfrm>
            <a:custGeom>
              <a:avLst/>
              <a:gdLst/>
              <a:ahLst/>
              <a:cxnLst/>
              <a:rect l="l" t="t" r="r" b="b"/>
              <a:pathLst>
                <a:path w="8497" h="8028" extrusionOk="0">
                  <a:moveTo>
                    <a:pt x="2041" y="1"/>
                  </a:moveTo>
                  <a:lnTo>
                    <a:pt x="1" y="8027"/>
                  </a:lnTo>
                  <a:lnTo>
                    <a:pt x="6456" y="8027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6"/>
            <p:cNvSpPr/>
            <p:nvPr/>
          </p:nvSpPr>
          <p:spPr>
            <a:xfrm>
              <a:off x="6143904" y="1766394"/>
              <a:ext cx="1389814" cy="897410"/>
            </a:xfrm>
            <a:custGeom>
              <a:avLst/>
              <a:gdLst/>
              <a:ahLst/>
              <a:cxnLst/>
              <a:rect l="l" t="t" r="r" b="b"/>
              <a:pathLst>
                <a:path w="35335" h="22816" extrusionOk="0">
                  <a:moveTo>
                    <a:pt x="1687" y="1"/>
                  </a:moveTo>
                  <a:lnTo>
                    <a:pt x="1514" y="10"/>
                  </a:lnTo>
                  <a:lnTo>
                    <a:pt x="1342" y="39"/>
                  </a:lnTo>
                  <a:lnTo>
                    <a:pt x="1179" y="77"/>
                  </a:lnTo>
                  <a:lnTo>
                    <a:pt x="1026" y="135"/>
                  </a:lnTo>
                  <a:lnTo>
                    <a:pt x="882" y="202"/>
                  </a:lnTo>
                  <a:lnTo>
                    <a:pt x="738" y="288"/>
                  </a:lnTo>
                  <a:lnTo>
                    <a:pt x="614" y="384"/>
                  </a:lnTo>
                  <a:lnTo>
                    <a:pt x="489" y="499"/>
                  </a:lnTo>
                  <a:lnTo>
                    <a:pt x="384" y="614"/>
                  </a:lnTo>
                  <a:lnTo>
                    <a:pt x="288" y="748"/>
                  </a:lnTo>
                  <a:lnTo>
                    <a:pt x="202" y="882"/>
                  </a:lnTo>
                  <a:lnTo>
                    <a:pt x="135" y="1026"/>
                  </a:lnTo>
                  <a:lnTo>
                    <a:pt x="78" y="1188"/>
                  </a:lnTo>
                  <a:lnTo>
                    <a:pt x="30" y="1342"/>
                  </a:lnTo>
                  <a:lnTo>
                    <a:pt x="10" y="1514"/>
                  </a:lnTo>
                  <a:lnTo>
                    <a:pt x="1" y="1686"/>
                  </a:lnTo>
                  <a:lnTo>
                    <a:pt x="2405" y="21130"/>
                  </a:lnTo>
                  <a:lnTo>
                    <a:pt x="2415" y="21302"/>
                  </a:lnTo>
                  <a:lnTo>
                    <a:pt x="2434" y="21475"/>
                  </a:lnTo>
                  <a:lnTo>
                    <a:pt x="2482" y="21638"/>
                  </a:lnTo>
                  <a:lnTo>
                    <a:pt x="2539" y="21791"/>
                  </a:lnTo>
                  <a:lnTo>
                    <a:pt x="2606" y="21935"/>
                  </a:lnTo>
                  <a:lnTo>
                    <a:pt x="2692" y="22078"/>
                  </a:lnTo>
                  <a:lnTo>
                    <a:pt x="2788" y="22203"/>
                  </a:lnTo>
                  <a:lnTo>
                    <a:pt x="2893" y="22327"/>
                  </a:lnTo>
                  <a:lnTo>
                    <a:pt x="3018" y="22433"/>
                  </a:lnTo>
                  <a:lnTo>
                    <a:pt x="3143" y="22528"/>
                  </a:lnTo>
                  <a:lnTo>
                    <a:pt x="3286" y="22615"/>
                  </a:lnTo>
                  <a:lnTo>
                    <a:pt x="3430" y="22682"/>
                  </a:lnTo>
                  <a:lnTo>
                    <a:pt x="3583" y="22739"/>
                  </a:lnTo>
                  <a:lnTo>
                    <a:pt x="3746" y="22787"/>
                  </a:lnTo>
                  <a:lnTo>
                    <a:pt x="3918" y="22806"/>
                  </a:lnTo>
                  <a:lnTo>
                    <a:pt x="4091" y="22816"/>
                  </a:lnTo>
                  <a:lnTo>
                    <a:pt x="33649" y="22816"/>
                  </a:lnTo>
                  <a:lnTo>
                    <a:pt x="33821" y="22806"/>
                  </a:lnTo>
                  <a:lnTo>
                    <a:pt x="33984" y="22787"/>
                  </a:lnTo>
                  <a:lnTo>
                    <a:pt x="34147" y="22739"/>
                  </a:lnTo>
                  <a:lnTo>
                    <a:pt x="34300" y="22682"/>
                  </a:lnTo>
                  <a:lnTo>
                    <a:pt x="34453" y="22615"/>
                  </a:lnTo>
                  <a:lnTo>
                    <a:pt x="34587" y="22528"/>
                  </a:lnTo>
                  <a:lnTo>
                    <a:pt x="34721" y="22433"/>
                  </a:lnTo>
                  <a:lnTo>
                    <a:pt x="34836" y="22327"/>
                  </a:lnTo>
                  <a:lnTo>
                    <a:pt x="34951" y="22203"/>
                  </a:lnTo>
                  <a:lnTo>
                    <a:pt x="35047" y="22078"/>
                  </a:lnTo>
                  <a:lnTo>
                    <a:pt x="35133" y="21935"/>
                  </a:lnTo>
                  <a:lnTo>
                    <a:pt x="35200" y="21791"/>
                  </a:lnTo>
                  <a:lnTo>
                    <a:pt x="35258" y="21638"/>
                  </a:lnTo>
                  <a:lnTo>
                    <a:pt x="35296" y="21475"/>
                  </a:lnTo>
                  <a:lnTo>
                    <a:pt x="35325" y="21302"/>
                  </a:lnTo>
                  <a:lnTo>
                    <a:pt x="35334" y="21130"/>
                  </a:lnTo>
                  <a:lnTo>
                    <a:pt x="32930" y="1686"/>
                  </a:lnTo>
                  <a:lnTo>
                    <a:pt x="32921" y="1514"/>
                  </a:lnTo>
                  <a:lnTo>
                    <a:pt x="32892" y="1342"/>
                  </a:lnTo>
                  <a:lnTo>
                    <a:pt x="32854" y="1188"/>
                  </a:lnTo>
                  <a:lnTo>
                    <a:pt x="32796" y="1026"/>
                  </a:lnTo>
                  <a:lnTo>
                    <a:pt x="32729" y="882"/>
                  </a:lnTo>
                  <a:lnTo>
                    <a:pt x="32643" y="748"/>
                  </a:lnTo>
                  <a:lnTo>
                    <a:pt x="32547" y="614"/>
                  </a:lnTo>
                  <a:lnTo>
                    <a:pt x="32432" y="499"/>
                  </a:lnTo>
                  <a:lnTo>
                    <a:pt x="32317" y="384"/>
                  </a:lnTo>
                  <a:lnTo>
                    <a:pt x="32183" y="288"/>
                  </a:lnTo>
                  <a:lnTo>
                    <a:pt x="32049" y="202"/>
                  </a:lnTo>
                  <a:lnTo>
                    <a:pt x="31896" y="135"/>
                  </a:lnTo>
                  <a:lnTo>
                    <a:pt x="31743" y="77"/>
                  </a:lnTo>
                  <a:lnTo>
                    <a:pt x="31580" y="39"/>
                  </a:lnTo>
                  <a:lnTo>
                    <a:pt x="31417" y="10"/>
                  </a:lnTo>
                  <a:lnTo>
                    <a:pt x="3124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6"/>
            <p:cNvSpPr/>
            <p:nvPr/>
          </p:nvSpPr>
          <p:spPr>
            <a:xfrm>
              <a:off x="5860993" y="3031447"/>
              <a:ext cx="2330490" cy="50503"/>
            </a:xfrm>
            <a:custGeom>
              <a:avLst/>
              <a:gdLst/>
              <a:ahLst/>
              <a:cxnLst/>
              <a:rect l="l" t="t" r="r" b="b"/>
              <a:pathLst>
                <a:path w="59251" h="1284" extrusionOk="0">
                  <a:moveTo>
                    <a:pt x="1" y="0"/>
                  </a:moveTo>
                  <a:lnTo>
                    <a:pt x="1" y="1283"/>
                  </a:lnTo>
                  <a:lnTo>
                    <a:pt x="59251" y="1283"/>
                  </a:lnTo>
                  <a:lnTo>
                    <a:pt x="592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6"/>
            <p:cNvSpPr/>
            <p:nvPr/>
          </p:nvSpPr>
          <p:spPr>
            <a:xfrm>
              <a:off x="5559242" y="2992233"/>
              <a:ext cx="603557" cy="1663686"/>
            </a:xfrm>
            <a:custGeom>
              <a:avLst/>
              <a:gdLst/>
              <a:ahLst/>
              <a:cxnLst/>
              <a:rect l="l" t="t" r="r" b="b"/>
              <a:pathLst>
                <a:path w="15345" h="42298" extrusionOk="0">
                  <a:moveTo>
                    <a:pt x="11341" y="1"/>
                  </a:moveTo>
                  <a:lnTo>
                    <a:pt x="1" y="42298"/>
                  </a:lnTo>
                  <a:lnTo>
                    <a:pt x="1437" y="42298"/>
                  </a:lnTo>
                  <a:lnTo>
                    <a:pt x="15345" y="394"/>
                  </a:lnTo>
                  <a:lnTo>
                    <a:pt x="11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6"/>
            <p:cNvSpPr/>
            <p:nvPr/>
          </p:nvSpPr>
          <p:spPr>
            <a:xfrm>
              <a:off x="7855726" y="2992233"/>
              <a:ext cx="603557" cy="1663686"/>
            </a:xfrm>
            <a:custGeom>
              <a:avLst/>
              <a:gdLst/>
              <a:ahLst/>
              <a:cxnLst/>
              <a:rect l="l" t="t" r="r" b="b"/>
              <a:pathLst>
                <a:path w="15345" h="42298" extrusionOk="0">
                  <a:moveTo>
                    <a:pt x="4004" y="1"/>
                  </a:moveTo>
                  <a:lnTo>
                    <a:pt x="1" y="394"/>
                  </a:lnTo>
                  <a:lnTo>
                    <a:pt x="13908" y="42298"/>
                  </a:lnTo>
                  <a:lnTo>
                    <a:pt x="15345" y="42298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6"/>
            <p:cNvSpPr/>
            <p:nvPr/>
          </p:nvSpPr>
          <p:spPr>
            <a:xfrm>
              <a:off x="5745712" y="2913531"/>
              <a:ext cx="2567862" cy="129247"/>
            </a:xfrm>
            <a:custGeom>
              <a:avLst/>
              <a:gdLst/>
              <a:ahLst/>
              <a:cxnLst/>
              <a:rect l="l" t="t" r="r" b="b"/>
              <a:pathLst>
                <a:path w="65286" h="3286" extrusionOk="0">
                  <a:moveTo>
                    <a:pt x="1" y="0"/>
                  </a:moveTo>
                  <a:lnTo>
                    <a:pt x="1" y="3285"/>
                  </a:lnTo>
                  <a:lnTo>
                    <a:pt x="65285" y="3285"/>
                  </a:lnTo>
                  <a:lnTo>
                    <a:pt x="6528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8" name="Google Shape;978;p26"/>
          <p:cNvGrpSpPr/>
          <p:nvPr/>
        </p:nvGrpSpPr>
        <p:grpSpPr>
          <a:xfrm>
            <a:off x="457198" y="1157650"/>
            <a:ext cx="3396552" cy="671250"/>
            <a:chOff x="457198" y="1157650"/>
            <a:chExt cx="3396552" cy="671250"/>
          </a:xfrm>
        </p:grpSpPr>
        <p:sp>
          <p:nvSpPr>
            <p:cNvPr id="979" name="Google Shape;979;p26"/>
            <p:cNvSpPr/>
            <p:nvPr/>
          </p:nvSpPr>
          <p:spPr>
            <a:xfrm>
              <a:off x="3249250" y="1191038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0" name="Google Shape;980;p26"/>
            <p:cNvSpPr txBox="1"/>
            <p:nvPr/>
          </p:nvSpPr>
          <p:spPr>
            <a:xfrm>
              <a:off x="457201" y="11576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Continuous improvement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1" name="Google Shape;981;p26"/>
            <p:cNvSpPr txBox="1"/>
            <p:nvPr/>
          </p:nvSpPr>
          <p:spPr>
            <a:xfrm>
              <a:off x="457198" y="149710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2" name="Google Shape;982;p26"/>
          <p:cNvGrpSpPr/>
          <p:nvPr/>
        </p:nvGrpSpPr>
        <p:grpSpPr>
          <a:xfrm>
            <a:off x="457198" y="2123450"/>
            <a:ext cx="3396552" cy="671238"/>
            <a:chOff x="457198" y="2123450"/>
            <a:chExt cx="3396552" cy="671238"/>
          </a:xfrm>
        </p:grpSpPr>
        <p:sp>
          <p:nvSpPr>
            <p:cNvPr id="983" name="Google Shape;983;p26"/>
            <p:cNvSpPr/>
            <p:nvPr/>
          </p:nvSpPr>
          <p:spPr>
            <a:xfrm>
              <a:off x="3249250" y="215682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4" name="Google Shape;984;p26"/>
            <p:cNvSpPr txBox="1"/>
            <p:nvPr/>
          </p:nvSpPr>
          <p:spPr>
            <a:xfrm>
              <a:off x="457200" y="21234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acquisition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5" name="Google Shape;985;p26"/>
            <p:cNvSpPr txBox="1"/>
            <p:nvPr/>
          </p:nvSpPr>
          <p:spPr>
            <a:xfrm>
              <a:off x="457198" y="246288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6" name="Google Shape;986;p26"/>
          <p:cNvGrpSpPr/>
          <p:nvPr/>
        </p:nvGrpSpPr>
        <p:grpSpPr>
          <a:xfrm>
            <a:off x="457198" y="3089247"/>
            <a:ext cx="3396552" cy="671228"/>
            <a:chOff x="457198" y="3089247"/>
            <a:chExt cx="3396552" cy="671228"/>
          </a:xfrm>
        </p:grpSpPr>
        <p:sp>
          <p:nvSpPr>
            <p:cNvPr id="987" name="Google Shape;987;p26"/>
            <p:cNvSpPr/>
            <p:nvPr/>
          </p:nvSpPr>
          <p:spPr>
            <a:xfrm>
              <a:off x="3249250" y="3122613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8" name="Google Shape;988;p26"/>
            <p:cNvSpPr txBox="1"/>
            <p:nvPr/>
          </p:nvSpPr>
          <p:spPr>
            <a:xfrm>
              <a:off x="457200" y="3089247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Patterns identification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9" name="Google Shape;989;p26"/>
            <p:cNvSpPr txBox="1"/>
            <p:nvPr/>
          </p:nvSpPr>
          <p:spPr>
            <a:xfrm>
              <a:off x="457198" y="342867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0" name="Google Shape;990;p26"/>
          <p:cNvGrpSpPr/>
          <p:nvPr/>
        </p:nvGrpSpPr>
        <p:grpSpPr>
          <a:xfrm>
            <a:off x="457198" y="4055025"/>
            <a:ext cx="3396552" cy="671238"/>
            <a:chOff x="457198" y="4055025"/>
            <a:chExt cx="3396552" cy="671238"/>
          </a:xfrm>
        </p:grpSpPr>
        <p:sp>
          <p:nvSpPr>
            <p:cNvPr id="991" name="Google Shape;991;p26"/>
            <p:cNvSpPr/>
            <p:nvPr/>
          </p:nvSpPr>
          <p:spPr>
            <a:xfrm>
              <a:off x="3249250" y="4088400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2" name="Google Shape;992;p26"/>
            <p:cNvSpPr txBox="1"/>
            <p:nvPr/>
          </p:nvSpPr>
          <p:spPr>
            <a:xfrm>
              <a:off x="457200" y="4055025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Time and resources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3" name="Google Shape;993;p26"/>
            <p:cNvSpPr txBox="1"/>
            <p:nvPr/>
          </p:nvSpPr>
          <p:spPr>
            <a:xfrm>
              <a:off x="457198" y="43944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94" name="Google Shape;994;p26"/>
          <p:cNvSpPr txBox="1"/>
          <p:nvPr/>
        </p:nvSpPr>
        <p:spPr>
          <a:xfrm>
            <a:off x="4572000" y="1055950"/>
            <a:ext cx="41148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disadvantages</a:t>
            </a:r>
            <a:endParaRPr sz="21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95" name="Google Shape;995;p26"/>
          <p:cNvSpPr/>
          <p:nvPr/>
        </p:nvSpPr>
        <p:spPr>
          <a:xfrm>
            <a:off x="6906650" y="2375375"/>
            <a:ext cx="167400" cy="1674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6" name="Google Shape;996;p26"/>
          <p:cNvCxnSpPr>
            <a:stCxn id="995" idx="2"/>
            <a:endCxn id="979" idx="6"/>
          </p:cNvCxnSpPr>
          <p:nvPr/>
        </p:nvCxnSpPr>
        <p:spPr>
          <a:xfrm rot="10800000">
            <a:off x="3853850" y="1493375"/>
            <a:ext cx="3052800" cy="965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7" name="Google Shape;997;p26"/>
          <p:cNvCxnSpPr>
            <a:stCxn id="995" idx="2"/>
            <a:endCxn id="983" idx="6"/>
          </p:cNvCxnSpPr>
          <p:nvPr/>
        </p:nvCxnSpPr>
        <p:spPr>
          <a:xfrm rot="10800000">
            <a:off x="3853850" y="2459075"/>
            <a:ext cx="3052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8" name="Google Shape;998;p26"/>
          <p:cNvCxnSpPr>
            <a:stCxn id="995" idx="2"/>
            <a:endCxn id="987" idx="6"/>
          </p:cNvCxnSpPr>
          <p:nvPr/>
        </p:nvCxnSpPr>
        <p:spPr>
          <a:xfrm flipH="1">
            <a:off x="3853850" y="2459075"/>
            <a:ext cx="3052800" cy="965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9" name="Google Shape;999;p26"/>
          <p:cNvCxnSpPr>
            <a:stCxn id="995" idx="2"/>
            <a:endCxn id="991" idx="6"/>
          </p:cNvCxnSpPr>
          <p:nvPr/>
        </p:nvCxnSpPr>
        <p:spPr>
          <a:xfrm flipH="1">
            <a:off x="3853850" y="2459075"/>
            <a:ext cx="3052800" cy="1931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27"/>
          <p:cNvSpPr/>
          <p:nvPr/>
        </p:nvSpPr>
        <p:spPr>
          <a:xfrm>
            <a:off x="3604425" y="2394900"/>
            <a:ext cx="1939800" cy="1036500"/>
          </a:xfrm>
          <a:prstGeom prst="roundRect">
            <a:avLst>
              <a:gd name="adj" fmla="val 2080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2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1006" name="Google Shape;1006;p27"/>
          <p:cNvSpPr/>
          <p:nvPr/>
        </p:nvSpPr>
        <p:spPr>
          <a:xfrm>
            <a:off x="2405025" y="1248677"/>
            <a:ext cx="671400" cy="671100"/>
          </a:xfrm>
          <a:prstGeom prst="ellipse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7" name="Google Shape;1007;p27"/>
          <p:cNvSpPr/>
          <p:nvPr/>
        </p:nvSpPr>
        <p:spPr>
          <a:xfrm>
            <a:off x="2404937" y="2577400"/>
            <a:ext cx="671400" cy="671400"/>
          </a:xfrm>
          <a:prstGeom prst="ellipse">
            <a:avLst/>
          </a:prstGeom>
          <a:solidFill>
            <a:srgbClr val="8027EA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8" name="Google Shape;1008;p27"/>
          <p:cNvSpPr/>
          <p:nvPr/>
        </p:nvSpPr>
        <p:spPr>
          <a:xfrm>
            <a:off x="2404937" y="3906187"/>
            <a:ext cx="671400" cy="671400"/>
          </a:xfrm>
          <a:prstGeom prst="ellipse">
            <a:avLst/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9" name="Google Shape;1009;p27"/>
          <p:cNvSpPr/>
          <p:nvPr/>
        </p:nvSpPr>
        <p:spPr>
          <a:xfrm>
            <a:off x="6105650" y="3939646"/>
            <a:ext cx="604500" cy="604500"/>
          </a:xfrm>
          <a:prstGeom prst="ellipse">
            <a:avLst/>
          </a:prstGeom>
          <a:solidFill>
            <a:srgbClr val="26EAB8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0" name="Google Shape;1010;p27"/>
          <p:cNvSpPr/>
          <p:nvPr/>
        </p:nvSpPr>
        <p:spPr>
          <a:xfrm>
            <a:off x="6105650" y="2610850"/>
            <a:ext cx="604500" cy="604500"/>
          </a:xfrm>
          <a:prstGeom prst="ellipse">
            <a:avLst/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1" name="Google Shape;1011;p27"/>
          <p:cNvSpPr/>
          <p:nvPr/>
        </p:nvSpPr>
        <p:spPr>
          <a:xfrm>
            <a:off x="6105650" y="1282038"/>
            <a:ext cx="604500" cy="604500"/>
          </a:xfrm>
          <a:prstGeom prst="ellipse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2" name="Google Shape;1012;p27"/>
          <p:cNvSpPr txBox="1"/>
          <p:nvPr/>
        </p:nvSpPr>
        <p:spPr>
          <a:xfrm>
            <a:off x="3688425" y="2610850"/>
            <a:ext cx="17718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Opportunities of machine learning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013" name="Google Shape;1013;p27"/>
          <p:cNvCxnSpPr>
            <a:stCxn id="1006" idx="6"/>
            <a:endCxn id="1004" idx="0"/>
          </p:cNvCxnSpPr>
          <p:nvPr/>
        </p:nvCxnSpPr>
        <p:spPr>
          <a:xfrm>
            <a:off x="3076425" y="1584227"/>
            <a:ext cx="1497900" cy="810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4" name="Google Shape;1014;p27"/>
          <p:cNvCxnSpPr>
            <a:stCxn id="1004" idx="0"/>
            <a:endCxn id="1011" idx="2"/>
          </p:cNvCxnSpPr>
          <p:nvPr/>
        </p:nvCxnSpPr>
        <p:spPr>
          <a:xfrm rot="-5400000">
            <a:off x="4934625" y="1224000"/>
            <a:ext cx="810600" cy="1531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5" name="Google Shape;1015;p27"/>
          <p:cNvCxnSpPr>
            <a:stCxn id="1004" idx="2"/>
            <a:endCxn id="1008" idx="6"/>
          </p:cNvCxnSpPr>
          <p:nvPr/>
        </p:nvCxnSpPr>
        <p:spPr>
          <a:xfrm rot="5400000">
            <a:off x="3420075" y="3087750"/>
            <a:ext cx="810600" cy="1497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6" name="Google Shape;1016;p27"/>
          <p:cNvCxnSpPr>
            <a:stCxn id="1004" idx="2"/>
            <a:endCxn id="1009" idx="2"/>
          </p:cNvCxnSpPr>
          <p:nvPr/>
        </p:nvCxnSpPr>
        <p:spPr>
          <a:xfrm rot="-5400000" flipH="1">
            <a:off x="4934625" y="3071100"/>
            <a:ext cx="810600" cy="1531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7" name="Google Shape;1017;p27"/>
          <p:cNvCxnSpPr>
            <a:stCxn id="1004" idx="1"/>
            <a:endCxn id="1007" idx="6"/>
          </p:cNvCxnSpPr>
          <p:nvPr/>
        </p:nvCxnSpPr>
        <p:spPr>
          <a:xfrm flipH="1">
            <a:off x="3076425" y="2913150"/>
            <a:ext cx="528000" cy="6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8" name="Google Shape;1018;p27"/>
          <p:cNvCxnSpPr>
            <a:stCxn id="1004" idx="3"/>
            <a:endCxn id="1010" idx="2"/>
          </p:cNvCxnSpPr>
          <p:nvPr/>
        </p:nvCxnSpPr>
        <p:spPr>
          <a:xfrm>
            <a:off x="5544225" y="2913150"/>
            <a:ext cx="5613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9" name="Google Shape;1019;p27"/>
          <p:cNvGrpSpPr/>
          <p:nvPr/>
        </p:nvGrpSpPr>
        <p:grpSpPr>
          <a:xfrm>
            <a:off x="2561188" y="2734263"/>
            <a:ext cx="358853" cy="357415"/>
            <a:chOff x="7963176" y="2289963"/>
            <a:chExt cx="358853" cy="357415"/>
          </a:xfrm>
        </p:grpSpPr>
        <p:sp>
          <p:nvSpPr>
            <p:cNvPr id="1020" name="Google Shape;1020;p27"/>
            <p:cNvSpPr/>
            <p:nvPr/>
          </p:nvSpPr>
          <p:spPr>
            <a:xfrm>
              <a:off x="8018618" y="2519713"/>
              <a:ext cx="99516" cy="127665"/>
            </a:xfrm>
            <a:custGeom>
              <a:avLst/>
              <a:gdLst/>
              <a:ahLst/>
              <a:cxnLst/>
              <a:rect l="l" t="t" r="r" b="b"/>
              <a:pathLst>
                <a:path w="2906" h="3728" extrusionOk="0">
                  <a:moveTo>
                    <a:pt x="0" y="1"/>
                  </a:moveTo>
                  <a:lnTo>
                    <a:pt x="0" y="2334"/>
                  </a:lnTo>
                  <a:cubicBezTo>
                    <a:pt x="48" y="3263"/>
                    <a:pt x="757" y="3727"/>
                    <a:pt x="1462" y="3727"/>
                  </a:cubicBezTo>
                  <a:cubicBezTo>
                    <a:pt x="2168" y="3727"/>
                    <a:pt x="2870" y="3263"/>
                    <a:pt x="2906" y="2334"/>
                  </a:cubicBezTo>
                  <a:lnTo>
                    <a:pt x="2906" y="120"/>
                  </a:lnTo>
                  <a:lnTo>
                    <a:pt x="2644" y="48"/>
                  </a:lnTo>
                  <a:lnTo>
                    <a:pt x="524" y="48"/>
                  </a:lnTo>
                  <a:cubicBezTo>
                    <a:pt x="334" y="24"/>
                    <a:pt x="167" y="2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7"/>
            <p:cNvSpPr/>
            <p:nvPr/>
          </p:nvSpPr>
          <p:spPr>
            <a:xfrm>
              <a:off x="8291003" y="2384342"/>
              <a:ext cx="31026" cy="86469"/>
            </a:xfrm>
            <a:custGeom>
              <a:avLst/>
              <a:gdLst/>
              <a:ahLst/>
              <a:cxnLst/>
              <a:rect l="l" t="t" r="r" b="b"/>
              <a:pathLst>
                <a:path w="906" h="2525" extrusionOk="0">
                  <a:moveTo>
                    <a:pt x="0" y="0"/>
                  </a:moveTo>
                  <a:lnTo>
                    <a:pt x="0" y="2525"/>
                  </a:lnTo>
                  <a:cubicBezTo>
                    <a:pt x="548" y="2358"/>
                    <a:pt x="905" y="1834"/>
                    <a:pt x="905" y="1263"/>
                  </a:cubicBezTo>
                  <a:cubicBezTo>
                    <a:pt x="905" y="691"/>
                    <a:pt x="548" y="167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7"/>
            <p:cNvSpPr/>
            <p:nvPr/>
          </p:nvSpPr>
          <p:spPr>
            <a:xfrm>
              <a:off x="8078136" y="2341125"/>
              <a:ext cx="17979" cy="159856"/>
            </a:xfrm>
            <a:custGeom>
              <a:avLst/>
              <a:gdLst/>
              <a:ahLst/>
              <a:cxnLst/>
              <a:rect l="l" t="t" r="r" b="b"/>
              <a:pathLst>
                <a:path w="525" h="4668" extrusionOk="0">
                  <a:moveTo>
                    <a:pt x="1" y="0"/>
                  </a:moveTo>
                  <a:lnTo>
                    <a:pt x="1" y="4668"/>
                  </a:lnTo>
                  <a:lnTo>
                    <a:pt x="525" y="4668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7"/>
            <p:cNvSpPr/>
            <p:nvPr/>
          </p:nvSpPr>
          <p:spPr>
            <a:xfrm>
              <a:off x="7963176" y="2342735"/>
              <a:ext cx="56299" cy="156637"/>
            </a:xfrm>
            <a:custGeom>
              <a:avLst/>
              <a:gdLst/>
              <a:ahLst/>
              <a:cxnLst/>
              <a:rect l="l" t="t" r="r" b="b"/>
              <a:pathLst>
                <a:path w="1644" h="4574" extrusionOk="0">
                  <a:moveTo>
                    <a:pt x="1643" y="1"/>
                  </a:moveTo>
                  <a:cubicBezTo>
                    <a:pt x="1096" y="72"/>
                    <a:pt x="357" y="239"/>
                    <a:pt x="238" y="239"/>
                  </a:cubicBezTo>
                  <a:cubicBezTo>
                    <a:pt x="95" y="263"/>
                    <a:pt x="0" y="406"/>
                    <a:pt x="0" y="549"/>
                  </a:cubicBezTo>
                  <a:lnTo>
                    <a:pt x="0" y="4025"/>
                  </a:lnTo>
                  <a:cubicBezTo>
                    <a:pt x="0" y="4168"/>
                    <a:pt x="95" y="4287"/>
                    <a:pt x="238" y="4311"/>
                  </a:cubicBezTo>
                  <a:cubicBezTo>
                    <a:pt x="357" y="4335"/>
                    <a:pt x="1096" y="4478"/>
                    <a:pt x="1643" y="4573"/>
                  </a:cubicBezTo>
                  <a:lnTo>
                    <a:pt x="16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7"/>
            <p:cNvSpPr/>
            <p:nvPr/>
          </p:nvSpPr>
          <p:spPr>
            <a:xfrm>
              <a:off x="8040638" y="2341125"/>
              <a:ext cx="17157" cy="159856"/>
            </a:xfrm>
            <a:custGeom>
              <a:avLst/>
              <a:gdLst/>
              <a:ahLst/>
              <a:cxnLst/>
              <a:rect l="l" t="t" r="r" b="b"/>
              <a:pathLst>
                <a:path w="501" h="4668" extrusionOk="0">
                  <a:moveTo>
                    <a:pt x="0" y="0"/>
                  </a:moveTo>
                  <a:lnTo>
                    <a:pt x="0" y="4668"/>
                  </a:lnTo>
                  <a:lnTo>
                    <a:pt x="501" y="4668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7"/>
            <p:cNvSpPr/>
            <p:nvPr/>
          </p:nvSpPr>
          <p:spPr>
            <a:xfrm>
              <a:off x="8116491" y="2289963"/>
              <a:ext cx="154171" cy="261358"/>
            </a:xfrm>
            <a:custGeom>
              <a:avLst/>
              <a:gdLst/>
              <a:ahLst/>
              <a:cxnLst/>
              <a:rect l="l" t="t" r="r" b="b"/>
              <a:pathLst>
                <a:path w="4502" h="7632" extrusionOk="0">
                  <a:moveTo>
                    <a:pt x="4189" y="1"/>
                  </a:moveTo>
                  <a:cubicBezTo>
                    <a:pt x="4158" y="1"/>
                    <a:pt x="4127" y="6"/>
                    <a:pt x="4096" y="18"/>
                  </a:cubicBezTo>
                  <a:lnTo>
                    <a:pt x="4096" y="42"/>
                  </a:lnTo>
                  <a:lnTo>
                    <a:pt x="0" y="1447"/>
                  </a:lnTo>
                  <a:lnTo>
                    <a:pt x="0" y="6209"/>
                  </a:lnTo>
                  <a:lnTo>
                    <a:pt x="4096" y="7614"/>
                  </a:lnTo>
                  <a:cubicBezTo>
                    <a:pt x="4127" y="7626"/>
                    <a:pt x="4158" y="7631"/>
                    <a:pt x="4189" y="7631"/>
                  </a:cubicBezTo>
                  <a:cubicBezTo>
                    <a:pt x="4350" y="7631"/>
                    <a:pt x="4501" y="7485"/>
                    <a:pt x="4501" y="7305"/>
                  </a:cubicBezTo>
                  <a:lnTo>
                    <a:pt x="4501" y="327"/>
                  </a:lnTo>
                  <a:cubicBezTo>
                    <a:pt x="4501" y="147"/>
                    <a:pt x="4350" y="1"/>
                    <a:pt x="41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27"/>
          <p:cNvGrpSpPr/>
          <p:nvPr/>
        </p:nvGrpSpPr>
        <p:grpSpPr>
          <a:xfrm>
            <a:off x="2643581" y="1400996"/>
            <a:ext cx="194135" cy="366593"/>
            <a:chOff x="1710518" y="2876101"/>
            <a:chExt cx="194135" cy="366593"/>
          </a:xfrm>
        </p:grpSpPr>
        <p:sp>
          <p:nvSpPr>
            <p:cNvPr id="1027" name="Google Shape;1027;p27"/>
            <p:cNvSpPr/>
            <p:nvPr/>
          </p:nvSpPr>
          <p:spPr>
            <a:xfrm>
              <a:off x="1736613" y="2941337"/>
              <a:ext cx="142733" cy="66915"/>
            </a:xfrm>
            <a:custGeom>
              <a:avLst/>
              <a:gdLst/>
              <a:ahLst/>
              <a:cxnLst/>
              <a:rect l="l" t="t" r="r" b="b"/>
              <a:pathLst>
                <a:path w="4168" h="1954" extrusionOk="0">
                  <a:moveTo>
                    <a:pt x="2105" y="665"/>
                  </a:moveTo>
                  <a:cubicBezTo>
                    <a:pt x="2260" y="665"/>
                    <a:pt x="2404" y="821"/>
                    <a:pt x="2382" y="977"/>
                  </a:cubicBezTo>
                  <a:cubicBezTo>
                    <a:pt x="2382" y="1167"/>
                    <a:pt x="2234" y="1294"/>
                    <a:pt x="2071" y="1294"/>
                  </a:cubicBezTo>
                  <a:cubicBezTo>
                    <a:pt x="1990" y="1294"/>
                    <a:pt x="1906" y="1263"/>
                    <a:pt x="1834" y="1191"/>
                  </a:cubicBezTo>
                  <a:cubicBezTo>
                    <a:pt x="1644" y="1001"/>
                    <a:pt x="1787" y="667"/>
                    <a:pt x="2072" y="667"/>
                  </a:cubicBezTo>
                  <a:cubicBezTo>
                    <a:pt x="2083" y="666"/>
                    <a:pt x="2094" y="665"/>
                    <a:pt x="2105" y="665"/>
                  </a:cubicBezTo>
                  <a:close/>
                  <a:moveTo>
                    <a:pt x="2072" y="1"/>
                  </a:moveTo>
                  <a:cubicBezTo>
                    <a:pt x="1191" y="1"/>
                    <a:pt x="381" y="620"/>
                    <a:pt x="0" y="977"/>
                  </a:cubicBezTo>
                  <a:cubicBezTo>
                    <a:pt x="381" y="1334"/>
                    <a:pt x="1191" y="1953"/>
                    <a:pt x="2072" y="1953"/>
                  </a:cubicBezTo>
                  <a:cubicBezTo>
                    <a:pt x="2668" y="1930"/>
                    <a:pt x="3215" y="1715"/>
                    <a:pt x="3692" y="1358"/>
                  </a:cubicBezTo>
                  <a:cubicBezTo>
                    <a:pt x="3858" y="1239"/>
                    <a:pt x="4001" y="1120"/>
                    <a:pt x="4168" y="977"/>
                  </a:cubicBezTo>
                  <a:cubicBezTo>
                    <a:pt x="3763" y="620"/>
                    <a:pt x="2977" y="1"/>
                    <a:pt x="2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7"/>
            <p:cNvSpPr/>
            <p:nvPr/>
          </p:nvSpPr>
          <p:spPr>
            <a:xfrm>
              <a:off x="1710518" y="2983733"/>
              <a:ext cx="194135" cy="258961"/>
            </a:xfrm>
            <a:custGeom>
              <a:avLst/>
              <a:gdLst/>
              <a:ahLst/>
              <a:cxnLst/>
              <a:rect l="l" t="t" r="r" b="b"/>
              <a:pathLst>
                <a:path w="5669" h="7562" extrusionOk="0">
                  <a:moveTo>
                    <a:pt x="0" y="1"/>
                  </a:moveTo>
                  <a:lnTo>
                    <a:pt x="0" y="1"/>
                  </a:lnTo>
                  <a:cubicBezTo>
                    <a:pt x="143" y="1335"/>
                    <a:pt x="1191" y="2406"/>
                    <a:pt x="2525" y="2573"/>
                  </a:cubicBezTo>
                  <a:lnTo>
                    <a:pt x="2525" y="3216"/>
                  </a:lnTo>
                  <a:lnTo>
                    <a:pt x="2215" y="3216"/>
                  </a:lnTo>
                  <a:cubicBezTo>
                    <a:pt x="2025" y="3216"/>
                    <a:pt x="1882" y="3359"/>
                    <a:pt x="1882" y="3525"/>
                  </a:cubicBezTo>
                  <a:lnTo>
                    <a:pt x="1882" y="6669"/>
                  </a:lnTo>
                  <a:cubicBezTo>
                    <a:pt x="1917" y="7264"/>
                    <a:pt x="2376" y="7562"/>
                    <a:pt x="2834" y="7562"/>
                  </a:cubicBezTo>
                  <a:cubicBezTo>
                    <a:pt x="3293" y="7562"/>
                    <a:pt x="3751" y="7264"/>
                    <a:pt x="3787" y="6669"/>
                  </a:cubicBezTo>
                  <a:lnTo>
                    <a:pt x="3787" y="3525"/>
                  </a:lnTo>
                  <a:cubicBezTo>
                    <a:pt x="3787" y="3359"/>
                    <a:pt x="3644" y="3216"/>
                    <a:pt x="3477" y="3216"/>
                  </a:cubicBezTo>
                  <a:lnTo>
                    <a:pt x="3168" y="3216"/>
                  </a:lnTo>
                  <a:lnTo>
                    <a:pt x="3168" y="2573"/>
                  </a:lnTo>
                  <a:cubicBezTo>
                    <a:pt x="4501" y="2406"/>
                    <a:pt x="5549" y="1335"/>
                    <a:pt x="5668" y="1"/>
                  </a:cubicBezTo>
                  <a:lnTo>
                    <a:pt x="5668" y="1"/>
                  </a:lnTo>
                  <a:cubicBezTo>
                    <a:pt x="5478" y="239"/>
                    <a:pt x="4311" y="1430"/>
                    <a:pt x="2858" y="1430"/>
                  </a:cubicBezTo>
                  <a:lnTo>
                    <a:pt x="2834" y="1430"/>
                  </a:lnTo>
                  <a:cubicBezTo>
                    <a:pt x="1382" y="1430"/>
                    <a:pt x="215" y="23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7"/>
            <p:cNvSpPr/>
            <p:nvPr/>
          </p:nvSpPr>
          <p:spPr>
            <a:xfrm>
              <a:off x="1710518" y="2876101"/>
              <a:ext cx="194135" cy="89722"/>
            </a:xfrm>
            <a:custGeom>
              <a:avLst/>
              <a:gdLst/>
              <a:ahLst/>
              <a:cxnLst/>
              <a:rect l="l" t="t" r="r" b="b"/>
              <a:pathLst>
                <a:path w="5669" h="2620" extrusionOk="0">
                  <a:moveTo>
                    <a:pt x="2834" y="0"/>
                  </a:moveTo>
                  <a:cubicBezTo>
                    <a:pt x="1358" y="0"/>
                    <a:pt x="119" y="1143"/>
                    <a:pt x="0" y="2620"/>
                  </a:cubicBezTo>
                  <a:cubicBezTo>
                    <a:pt x="215" y="2382"/>
                    <a:pt x="1382" y="1191"/>
                    <a:pt x="2834" y="1191"/>
                  </a:cubicBezTo>
                  <a:cubicBezTo>
                    <a:pt x="4287" y="1191"/>
                    <a:pt x="5454" y="2382"/>
                    <a:pt x="5668" y="2620"/>
                  </a:cubicBezTo>
                  <a:cubicBezTo>
                    <a:pt x="5549" y="1143"/>
                    <a:pt x="4311" y="0"/>
                    <a:pt x="2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27"/>
          <p:cNvGrpSpPr/>
          <p:nvPr/>
        </p:nvGrpSpPr>
        <p:grpSpPr>
          <a:xfrm>
            <a:off x="2556983" y="4058602"/>
            <a:ext cx="367302" cy="365289"/>
            <a:chOff x="828892" y="4635792"/>
            <a:chExt cx="367302" cy="365289"/>
          </a:xfrm>
        </p:grpSpPr>
        <p:sp>
          <p:nvSpPr>
            <p:cNvPr id="1031" name="Google Shape;1031;p27"/>
            <p:cNvSpPr/>
            <p:nvPr/>
          </p:nvSpPr>
          <p:spPr>
            <a:xfrm>
              <a:off x="881368" y="4654626"/>
              <a:ext cx="69775" cy="101746"/>
            </a:xfrm>
            <a:custGeom>
              <a:avLst/>
              <a:gdLst/>
              <a:ahLst/>
              <a:cxnLst/>
              <a:rect l="l" t="t" r="r" b="b"/>
              <a:pathLst>
                <a:path w="2045" h="2982" extrusionOk="0">
                  <a:moveTo>
                    <a:pt x="423" y="0"/>
                  </a:moveTo>
                  <a:cubicBezTo>
                    <a:pt x="208" y="0"/>
                    <a:pt x="1" y="220"/>
                    <a:pt x="129" y="461"/>
                  </a:cubicBezTo>
                  <a:lnTo>
                    <a:pt x="1344" y="2819"/>
                  </a:lnTo>
                  <a:cubicBezTo>
                    <a:pt x="1413" y="2934"/>
                    <a:pt x="1516" y="2982"/>
                    <a:pt x="1619" y="2982"/>
                  </a:cubicBezTo>
                  <a:cubicBezTo>
                    <a:pt x="1834" y="2982"/>
                    <a:pt x="2044" y="2767"/>
                    <a:pt x="1915" y="2509"/>
                  </a:cubicBezTo>
                  <a:lnTo>
                    <a:pt x="701" y="175"/>
                  </a:lnTo>
                  <a:cubicBezTo>
                    <a:pt x="631" y="51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7"/>
            <p:cNvSpPr/>
            <p:nvPr/>
          </p:nvSpPr>
          <p:spPr>
            <a:xfrm>
              <a:off x="1001948" y="4635792"/>
              <a:ext cx="21154" cy="111777"/>
            </a:xfrm>
            <a:custGeom>
              <a:avLst/>
              <a:gdLst/>
              <a:ahLst/>
              <a:cxnLst/>
              <a:rect l="l" t="t" r="r" b="b"/>
              <a:pathLst>
                <a:path w="620" h="3276" extrusionOk="0">
                  <a:moveTo>
                    <a:pt x="310" y="1"/>
                  </a:moveTo>
                  <a:cubicBezTo>
                    <a:pt x="155" y="1"/>
                    <a:pt x="1" y="108"/>
                    <a:pt x="1" y="322"/>
                  </a:cubicBezTo>
                  <a:lnTo>
                    <a:pt x="1" y="2942"/>
                  </a:lnTo>
                  <a:cubicBezTo>
                    <a:pt x="1" y="3109"/>
                    <a:pt x="120" y="3251"/>
                    <a:pt x="286" y="3275"/>
                  </a:cubicBezTo>
                  <a:lnTo>
                    <a:pt x="310" y="3275"/>
                  </a:lnTo>
                  <a:cubicBezTo>
                    <a:pt x="477" y="3275"/>
                    <a:pt x="620" y="3132"/>
                    <a:pt x="620" y="2942"/>
                  </a:cubicBezTo>
                  <a:lnTo>
                    <a:pt x="620" y="322"/>
                  </a:lnTo>
                  <a:cubicBezTo>
                    <a:pt x="620" y="108"/>
                    <a:pt x="465" y="1"/>
                    <a:pt x="3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7"/>
            <p:cNvSpPr/>
            <p:nvPr/>
          </p:nvSpPr>
          <p:spPr>
            <a:xfrm>
              <a:off x="1076705" y="4654626"/>
              <a:ext cx="67523" cy="101712"/>
            </a:xfrm>
            <a:custGeom>
              <a:avLst/>
              <a:gdLst/>
              <a:ahLst/>
              <a:cxnLst/>
              <a:rect l="l" t="t" r="r" b="b"/>
              <a:pathLst>
                <a:path w="1979" h="2981" extrusionOk="0">
                  <a:moveTo>
                    <a:pt x="1553" y="0"/>
                  </a:moveTo>
                  <a:cubicBezTo>
                    <a:pt x="1451" y="0"/>
                    <a:pt x="1348" y="51"/>
                    <a:pt x="1287" y="175"/>
                  </a:cubicBezTo>
                  <a:lnTo>
                    <a:pt x="72" y="2509"/>
                  </a:lnTo>
                  <a:cubicBezTo>
                    <a:pt x="1" y="2676"/>
                    <a:pt x="48" y="2842"/>
                    <a:pt x="191" y="2938"/>
                  </a:cubicBezTo>
                  <a:lnTo>
                    <a:pt x="215" y="2938"/>
                  </a:lnTo>
                  <a:cubicBezTo>
                    <a:pt x="260" y="2968"/>
                    <a:pt x="309" y="2981"/>
                    <a:pt x="358" y="2981"/>
                  </a:cubicBezTo>
                  <a:cubicBezTo>
                    <a:pt x="466" y="2981"/>
                    <a:pt x="571" y="2917"/>
                    <a:pt x="620" y="2819"/>
                  </a:cubicBezTo>
                  <a:lnTo>
                    <a:pt x="1834" y="461"/>
                  </a:lnTo>
                  <a:cubicBezTo>
                    <a:pt x="1979" y="220"/>
                    <a:pt x="1766" y="0"/>
                    <a:pt x="15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7"/>
            <p:cNvSpPr/>
            <p:nvPr/>
          </p:nvSpPr>
          <p:spPr>
            <a:xfrm>
              <a:off x="957251" y="4843412"/>
              <a:ext cx="96730" cy="82639"/>
            </a:xfrm>
            <a:custGeom>
              <a:avLst/>
              <a:gdLst/>
              <a:ahLst/>
              <a:cxnLst/>
              <a:rect l="l" t="t" r="r" b="b"/>
              <a:pathLst>
                <a:path w="2835" h="2422" extrusionOk="0">
                  <a:moveTo>
                    <a:pt x="1620" y="0"/>
                  </a:moveTo>
                  <a:cubicBezTo>
                    <a:pt x="549" y="0"/>
                    <a:pt x="1" y="1310"/>
                    <a:pt x="763" y="2072"/>
                  </a:cubicBezTo>
                  <a:cubicBezTo>
                    <a:pt x="1012" y="2314"/>
                    <a:pt x="1312" y="2421"/>
                    <a:pt x="1604" y="2421"/>
                  </a:cubicBezTo>
                  <a:cubicBezTo>
                    <a:pt x="2235" y="2421"/>
                    <a:pt x="2835" y="1923"/>
                    <a:pt x="2835" y="1191"/>
                  </a:cubicBezTo>
                  <a:cubicBezTo>
                    <a:pt x="2811" y="524"/>
                    <a:pt x="22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7"/>
            <p:cNvSpPr/>
            <p:nvPr/>
          </p:nvSpPr>
          <p:spPr>
            <a:xfrm>
              <a:off x="828892" y="4767836"/>
              <a:ext cx="367302" cy="233244"/>
            </a:xfrm>
            <a:custGeom>
              <a:avLst/>
              <a:gdLst/>
              <a:ahLst/>
              <a:cxnLst/>
              <a:rect l="l" t="t" r="r" b="b"/>
              <a:pathLst>
                <a:path w="10765" h="6836" extrusionOk="0">
                  <a:moveTo>
                    <a:pt x="5361" y="1575"/>
                  </a:moveTo>
                  <a:cubicBezTo>
                    <a:pt x="6309" y="1575"/>
                    <a:pt x="7216" y="2317"/>
                    <a:pt x="7216" y="3430"/>
                  </a:cubicBezTo>
                  <a:cubicBezTo>
                    <a:pt x="7216" y="4430"/>
                    <a:pt x="6406" y="5264"/>
                    <a:pt x="5382" y="5264"/>
                  </a:cubicBezTo>
                  <a:cubicBezTo>
                    <a:pt x="3739" y="5264"/>
                    <a:pt x="2929" y="3287"/>
                    <a:pt x="4072" y="2120"/>
                  </a:cubicBezTo>
                  <a:cubicBezTo>
                    <a:pt x="4449" y="1744"/>
                    <a:pt x="4910" y="1575"/>
                    <a:pt x="5361" y="1575"/>
                  </a:cubicBezTo>
                  <a:close/>
                  <a:moveTo>
                    <a:pt x="5382" y="1"/>
                  </a:moveTo>
                  <a:cubicBezTo>
                    <a:pt x="4001" y="1"/>
                    <a:pt x="2691" y="739"/>
                    <a:pt x="1619" y="1644"/>
                  </a:cubicBezTo>
                  <a:cubicBezTo>
                    <a:pt x="1048" y="2120"/>
                    <a:pt x="524" y="2644"/>
                    <a:pt x="95" y="3239"/>
                  </a:cubicBezTo>
                  <a:cubicBezTo>
                    <a:pt x="0" y="3335"/>
                    <a:pt x="0" y="3501"/>
                    <a:pt x="95" y="3597"/>
                  </a:cubicBezTo>
                  <a:cubicBezTo>
                    <a:pt x="524" y="4192"/>
                    <a:pt x="1048" y="4740"/>
                    <a:pt x="1619" y="5216"/>
                  </a:cubicBezTo>
                  <a:cubicBezTo>
                    <a:pt x="2691" y="6097"/>
                    <a:pt x="4001" y="6835"/>
                    <a:pt x="5382" y="6835"/>
                  </a:cubicBezTo>
                  <a:cubicBezTo>
                    <a:pt x="6763" y="6835"/>
                    <a:pt x="8097" y="6121"/>
                    <a:pt x="9145" y="5216"/>
                  </a:cubicBezTo>
                  <a:cubicBezTo>
                    <a:pt x="9716" y="4740"/>
                    <a:pt x="10240" y="4192"/>
                    <a:pt x="10693" y="3597"/>
                  </a:cubicBezTo>
                  <a:cubicBezTo>
                    <a:pt x="10764" y="3501"/>
                    <a:pt x="10764" y="3335"/>
                    <a:pt x="10693" y="3239"/>
                  </a:cubicBezTo>
                  <a:cubicBezTo>
                    <a:pt x="10240" y="2644"/>
                    <a:pt x="9716" y="2120"/>
                    <a:pt x="9145" y="1644"/>
                  </a:cubicBezTo>
                  <a:cubicBezTo>
                    <a:pt x="8097" y="739"/>
                    <a:pt x="6763" y="1"/>
                    <a:pt x="5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27"/>
          <p:cNvGrpSpPr/>
          <p:nvPr/>
        </p:nvGrpSpPr>
        <p:grpSpPr>
          <a:xfrm>
            <a:off x="6280774" y="2733658"/>
            <a:ext cx="249578" cy="358888"/>
            <a:chOff x="5646262" y="2290545"/>
            <a:chExt cx="249578" cy="358888"/>
          </a:xfrm>
        </p:grpSpPr>
        <p:sp>
          <p:nvSpPr>
            <p:cNvPr id="1037" name="Google Shape;1037;p27"/>
            <p:cNvSpPr/>
            <p:nvPr/>
          </p:nvSpPr>
          <p:spPr>
            <a:xfrm>
              <a:off x="5646262" y="2290545"/>
              <a:ext cx="249578" cy="268344"/>
            </a:xfrm>
            <a:custGeom>
              <a:avLst/>
              <a:gdLst/>
              <a:ahLst/>
              <a:cxnLst/>
              <a:rect l="l" t="t" r="r" b="b"/>
              <a:pathLst>
                <a:path w="7288" h="7836" extrusionOk="0">
                  <a:moveTo>
                    <a:pt x="2167" y="3746"/>
                  </a:moveTo>
                  <a:cubicBezTo>
                    <a:pt x="2322" y="3746"/>
                    <a:pt x="2477" y="3847"/>
                    <a:pt x="2477" y="4049"/>
                  </a:cubicBezTo>
                  <a:lnTo>
                    <a:pt x="2477" y="6431"/>
                  </a:lnTo>
                  <a:cubicBezTo>
                    <a:pt x="2477" y="6633"/>
                    <a:pt x="2322" y="6734"/>
                    <a:pt x="2167" y="6734"/>
                  </a:cubicBezTo>
                  <a:cubicBezTo>
                    <a:pt x="2012" y="6734"/>
                    <a:pt x="1858" y="6633"/>
                    <a:pt x="1858" y="6431"/>
                  </a:cubicBezTo>
                  <a:lnTo>
                    <a:pt x="1858" y="4049"/>
                  </a:lnTo>
                  <a:cubicBezTo>
                    <a:pt x="1858" y="3847"/>
                    <a:pt x="2012" y="3746"/>
                    <a:pt x="2167" y="3746"/>
                  </a:cubicBezTo>
                  <a:close/>
                  <a:moveTo>
                    <a:pt x="3644" y="2174"/>
                  </a:moveTo>
                  <a:cubicBezTo>
                    <a:pt x="3798" y="2174"/>
                    <a:pt x="3953" y="2275"/>
                    <a:pt x="3953" y="2477"/>
                  </a:cubicBezTo>
                  <a:lnTo>
                    <a:pt x="3953" y="6431"/>
                  </a:lnTo>
                  <a:cubicBezTo>
                    <a:pt x="3953" y="6633"/>
                    <a:pt x="3798" y="6734"/>
                    <a:pt x="3644" y="6734"/>
                  </a:cubicBezTo>
                  <a:cubicBezTo>
                    <a:pt x="3489" y="6734"/>
                    <a:pt x="3334" y="6633"/>
                    <a:pt x="3334" y="6431"/>
                  </a:cubicBezTo>
                  <a:lnTo>
                    <a:pt x="3334" y="2477"/>
                  </a:lnTo>
                  <a:cubicBezTo>
                    <a:pt x="3334" y="2275"/>
                    <a:pt x="3489" y="2174"/>
                    <a:pt x="3644" y="2174"/>
                  </a:cubicBezTo>
                  <a:close/>
                  <a:moveTo>
                    <a:pt x="5144" y="4936"/>
                  </a:moveTo>
                  <a:cubicBezTo>
                    <a:pt x="5299" y="4936"/>
                    <a:pt x="5454" y="5037"/>
                    <a:pt x="5454" y="5240"/>
                  </a:cubicBezTo>
                  <a:lnTo>
                    <a:pt x="5454" y="6431"/>
                  </a:lnTo>
                  <a:cubicBezTo>
                    <a:pt x="5454" y="6633"/>
                    <a:pt x="5299" y="6734"/>
                    <a:pt x="5144" y="6734"/>
                  </a:cubicBezTo>
                  <a:cubicBezTo>
                    <a:pt x="4989" y="6734"/>
                    <a:pt x="4834" y="6633"/>
                    <a:pt x="4834" y="6431"/>
                  </a:cubicBezTo>
                  <a:lnTo>
                    <a:pt x="4834" y="5240"/>
                  </a:lnTo>
                  <a:cubicBezTo>
                    <a:pt x="4834" y="5037"/>
                    <a:pt x="4989" y="4936"/>
                    <a:pt x="5144" y="4936"/>
                  </a:cubicBezTo>
                  <a:close/>
                  <a:moveTo>
                    <a:pt x="1548" y="1"/>
                  </a:moveTo>
                  <a:cubicBezTo>
                    <a:pt x="691" y="1"/>
                    <a:pt x="0" y="691"/>
                    <a:pt x="0" y="1525"/>
                  </a:cubicBezTo>
                  <a:lnTo>
                    <a:pt x="0" y="7836"/>
                  </a:lnTo>
                  <a:lnTo>
                    <a:pt x="7287" y="7836"/>
                  </a:lnTo>
                  <a:lnTo>
                    <a:pt x="7287" y="1525"/>
                  </a:lnTo>
                  <a:cubicBezTo>
                    <a:pt x="7264" y="691"/>
                    <a:pt x="6597" y="1"/>
                    <a:pt x="5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7"/>
            <p:cNvSpPr/>
            <p:nvPr/>
          </p:nvSpPr>
          <p:spPr>
            <a:xfrm>
              <a:off x="5646262" y="2580053"/>
              <a:ext cx="249578" cy="69380"/>
            </a:xfrm>
            <a:custGeom>
              <a:avLst/>
              <a:gdLst/>
              <a:ahLst/>
              <a:cxnLst/>
              <a:rect l="l" t="t" r="r" b="b"/>
              <a:pathLst>
                <a:path w="7288" h="2026" extrusionOk="0">
                  <a:moveTo>
                    <a:pt x="3644" y="691"/>
                  </a:moveTo>
                  <a:cubicBezTo>
                    <a:pt x="3906" y="691"/>
                    <a:pt x="4049" y="1001"/>
                    <a:pt x="3858" y="1192"/>
                  </a:cubicBezTo>
                  <a:cubicBezTo>
                    <a:pt x="3797" y="1252"/>
                    <a:pt x="3725" y="1279"/>
                    <a:pt x="3654" y="1279"/>
                  </a:cubicBezTo>
                  <a:cubicBezTo>
                    <a:pt x="3502" y="1279"/>
                    <a:pt x="3358" y="1156"/>
                    <a:pt x="3358" y="977"/>
                  </a:cubicBezTo>
                  <a:cubicBezTo>
                    <a:pt x="3358" y="810"/>
                    <a:pt x="3477" y="691"/>
                    <a:pt x="3644" y="691"/>
                  </a:cubicBezTo>
                  <a:close/>
                  <a:moveTo>
                    <a:pt x="0" y="1"/>
                  </a:moveTo>
                  <a:lnTo>
                    <a:pt x="0" y="501"/>
                  </a:lnTo>
                  <a:cubicBezTo>
                    <a:pt x="0" y="1334"/>
                    <a:pt x="691" y="2025"/>
                    <a:pt x="1548" y="2025"/>
                  </a:cubicBezTo>
                  <a:lnTo>
                    <a:pt x="5763" y="2025"/>
                  </a:lnTo>
                  <a:cubicBezTo>
                    <a:pt x="6597" y="2025"/>
                    <a:pt x="7287" y="1334"/>
                    <a:pt x="7287" y="501"/>
                  </a:cubicBezTo>
                  <a:lnTo>
                    <a:pt x="72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7"/>
          <p:cNvGrpSpPr/>
          <p:nvPr/>
        </p:nvGrpSpPr>
        <p:grpSpPr>
          <a:xfrm>
            <a:off x="6222168" y="4093166"/>
            <a:ext cx="366770" cy="297474"/>
            <a:chOff x="831093" y="2905635"/>
            <a:chExt cx="366770" cy="297474"/>
          </a:xfrm>
        </p:grpSpPr>
        <p:sp>
          <p:nvSpPr>
            <p:cNvPr id="1040" name="Google Shape;1040;p27"/>
            <p:cNvSpPr/>
            <p:nvPr/>
          </p:nvSpPr>
          <p:spPr>
            <a:xfrm>
              <a:off x="831093" y="3009116"/>
              <a:ext cx="286079" cy="193993"/>
            </a:xfrm>
            <a:custGeom>
              <a:avLst/>
              <a:gdLst/>
              <a:ahLst/>
              <a:cxnLst/>
              <a:rect l="l" t="t" r="r" b="b"/>
              <a:pathLst>
                <a:path w="8360" h="5669" extrusionOk="0">
                  <a:moveTo>
                    <a:pt x="4177" y="1339"/>
                  </a:moveTo>
                  <a:cubicBezTo>
                    <a:pt x="4942" y="1339"/>
                    <a:pt x="5669" y="1935"/>
                    <a:pt x="5669" y="2835"/>
                  </a:cubicBezTo>
                  <a:cubicBezTo>
                    <a:pt x="5669" y="3644"/>
                    <a:pt x="5002" y="4311"/>
                    <a:pt x="4192" y="4311"/>
                  </a:cubicBezTo>
                  <a:cubicBezTo>
                    <a:pt x="2859" y="4311"/>
                    <a:pt x="2192" y="2716"/>
                    <a:pt x="3121" y="1787"/>
                  </a:cubicBezTo>
                  <a:cubicBezTo>
                    <a:pt x="3430" y="1477"/>
                    <a:pt x="3808" y="1339"/>
                    <a:pt x="4177" y="1339"/>
                  </a:cubicBezTo>
                  <a:close/>
                  <a:moveTo>
                    <a:pt x="1346" y="1305"/>
                  </a:moveTo>
                  <a:cubicBezTo>
                    <a:pt x="1519" y="1305"/>
                    <a:pt x="1692" y="1418"/>
                    <a:pt x="1668" y="1644"/>
                  </a:cubicBezTo>
                  <a:lnTo>
                    <a:pt x="1668" y="4002"/>
                  </a:lnTo>
                  <a:cubicBezTo>
                    <a:pt x="1692" y="4228"/>
                    <a:pt x="1519" y="4341"/>
                    <a:pt x="1346" y="4341"/>
                  </a:cubicBezTo>
                  <a:cubicBezTo>
                    <a:pt x="1174" y="4341"/>
                    <a:pt x="1001" y="4228"/>
                    <a:pt x="1025" y="4002"/>
                  </a:cubicBezTo>
                  <a:lnTo>
                    <a:pt x="1025" y="1644"/>
                  </a:lnTo>
                  <a:cubicBezTo>
                    <a:pt x="1001" y="1418"/>
                    <a:pt x="1174" y="1305"/>
                    <a:pt x="1346" y="1305"/>
                  </a:cubicBezTo>
                  <a:close/>
                  <a:moveTo>
                    <a:pt x="1293" y="0"/>
                  </a:moveTo>
                  <a:cubicBezTo>
                    <a:pt x="574" y="0"/>
                    <a:pt x="1" y="610"/>
                    <a:pt x="1" y="1334"/>
                  </a:cubicBezTo>
                  <a:lnTo>
                    <a:pt x="1" y="4359"/>
                  </a:lnTo>
                  <a:cubicBezTo>
                    <a:pt x="1" y="5073"/>
                    <a:pt x="596" y="5669"/>
                    <a:pt x="1335" y="5669"/>
                  </a:cubicBezTo>
                  <a:lnTo>
                    <a:pt x="7050" y="5669"/>
                  </a:lnTo>
                  <a:cubicBezTo>
                    <a:pt x="7764" y="5669"/>
                    <a:pt x="8360" y="5073"/>
                    <a:pt x="8360" y="4359"/>
                  </a:cubicBezTo>
                  <a:lnTo>
                    <a:pt x="8360" y="2620"/>
                  </a:lnTo>
                  <a:lnTo>
                    <a:pt x="8217" y="2620"/>
                  </a:lnTo>
                  <a:cubicBezTo>
                    <a:pt x="7907" y="2620"/>
                    <a:pt x="7622" y="2573"/>
                    <a:pt x="7336" y="2501"/>
                  </a:cubicBezTo>
                  <a:lnTo>
                    <a:pt x="7336" y="4002"/>
                  </a:lnTo>
                  <a:cubicBezTo>
                    <a:pt x="7360" y="4228"/>
                    <a:pt x="7193" y="4341"/>
                    <a:pt x="7023" y="4341"/>
                  </a:cubicBezTo>
                  <a:cubicBezTo>
                    <a:pt x="6854" y="4341"/>
                    <a:pt x="6681" y="4228"/>
                    <a:pt x="6693" y="4002"/>
                  </a:cubicBezTo>
                  <a:lnTo>
                    <a:pt x="6693" y="2239"/>
                  </a:lnTo>
                  <a:cubicBezTo>
                    <a:pt x="5859" y="1763"/>
                    <a:pt x="5264" y="930"/>
                    <a:pt x="5097" y="1"/>
                  </a:cubicBezTo>
                  <a:lnTo>
                    <a:pt x="1335" y="1"/>
                  </a:lnTo>
                  <a:cubicBezTo>
                    <a:pt x="1321" y="0"/>
                    <a:pt x="1307" y="0"/>
                    <a:pt x="1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7"/>
            <p:cNvSpPr/>
            <p:nvPr/>
          </p:nvSpPr>
          <p:spPr>
            <a:xfrm>
              <a:off x="996547" y="2905635"/>
              <a:ext cx="201316" cy="171819"/>
            </a:xfrm>
            <a:custGeom>
              <a:avLst/>
              <a:gdLst/>
              <a:ahLst/>
              <a:cxnLst/>
              <a:rect l="l" t="t" r="r" b="b"/>
              <a:pathLst>
                <a:path w="5883" h="5021" extrusionOk="0">
                  <a:moveTo>
                    <a:pt x="3370" y="882"/>
                  </a:moveTo>
                  <a:cubicBezTo>
                    <a:pt x="3519" y="882"/>
                    <a:pt x="3668" y="977"/>
                    <a:pt x="3692" y="1167"/>
                  </a:cubicBezTo>
                  <a:lnTo>
                    <a:pt x="3692" y="2191"/>
                  </a:lnTo>
                  <a:lnTo>
                    <a:pt x="4406" y="2191"/>
                  </a:lnTo>
                  <a:cubicBezTo>
                    <a:pt x="4421" y="2190"/>
                    <a:pt x="4435" y="2189"/>
                    <a:pt x="4448" y="2189"/>
                  </a:cubicBezTo>
                  <a:cubicBezTo>
                    <a:pt x="4844" y="2189"/>
                    <a:pt x="4844" y="2813"/>
                    <a:pt x="4448" y="2813"/>
                  </a:cubicBezTo>
                  <a:cubicBezTo>
                    <a:pt x="4435" y="2813"/>
                    <a:pt x="4421" y="2812"/>
                    <a:pt x="4406" y="2811"/>
                  </a:cubicBezTo>
                  <a:lnTo>
                    <a:pt x="3382" y="2811"/>
                  </a:lnTo>
                  <a:cubicBezTo>
                    <a:pt x="3191" y="2811"/>
                    <a:pt x="3049" y="2668"/>
                    <a:pt x="3049" y="2501"/>
                  </a:cubicBezTo>
                  <a:lnTo>
                    <a:pt x="3049" y="1167"/>
                  </a:lnTo>
                  <a:cubicBezTo>
                    <a:pt x="3072" y="977"/>
                    <a:pt x="3221" y="882"/>
                    <a:pt x="3370" y="882"/>
                  </a:cubicBezTo>
                  <a:close/>
                  <a:moveTo>
                    <a:pt x="3382" y="0"/>
                  </a:moveTo>
                  <a:cubicBezTo>
                    <a:pt x="1120" y="0"/>
                    <a:pt x="0" y="2691"/>
                    <a:pt x="1596" y="4287"/>
                  </a:cubicBezTo>
                  <a:cubicBezTo>
                    <a:pt x="2103" y="4794"/>
                    <a:pt x="2728" y="5021"/>
                    <a:pt x="3343" y="5021"/>
                  </a:cubicBezTo>
                  <a:cubicBezTo>
                    <a:pt x="4636" y="5021"/>
                    <a:pt x="5882" y="4018"/>
                    <a:pt x="5882" y="2501"/>
                  </a:cubicBezTo>
                  <a:cubicBezTo>
                    <a:pt x="5882" y="1120"/>
                    <a:pt x="4763" y="0"/>
                    <a:pt x="3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7"/>
            <p:cNvSpPr/>
            <p:nvPr/>
          </p:nvSpPr>
          <p:spPr>
            <a:xfrm>
              <a:off x="935430" y="3076769"/>
              <a:ext cx="69295" cy="58858"/>
            </a:xfrm>
            <a:custGeom>
              <a:avLst/>
              <a:gdLst/>
              <a:ahLst/>
              <a:cxnLst/>
              <a:rect l="l" t="t" r="r" b="b"/>
              <a:pathLst>
                <a:path w="2025" h="1720" extrusionOk="0">
                  <a:moveTo>
                    <a:pt x="1143" y="0"/>
                  </a:moveTo>
                  <a:cubicBezTo>
                    <a:pt x="381" y="0"/>
                    <a:pt x="0" y="929"/>
                    <a:pt x="548" y="1477"/>
                  </a:cubicBezTo>
                  <a:cubicBezTo>
                    <a:pt x="715" y="1644"/>
                    <a:pt x="926" y="1719"/>
                    <a:pt x="1135" y="1719"/>
                  </a:cubicBezTo>
                  <a:cubicBezTo>
                    <a:pt x="1583" y="1719"/>
                    <a:pt x="2024" y="1377"/>
                    <a:pt x="2024" y="858"/>
                  </a:cubicBezTo>
                  <a:cubicBezTo>
                    <a:pt x="2024" y="382"/>
                    <a:pt x="1620" y="0"/>
                    <a:pt x="1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27"/>
          <p:cNvGrpSpPr/>
          <p:nvPr/>
        </p:nvGrpSpPr>
        <p:grpSpPr>
          <a:xfrm>
            <a:off x="6268218" y="1400919"/>
            <a:ext cx="274684" cy="366770"/>
            <a:chOff x="876743" y="4633266"/>
            <a:chExt cx="274684" cy="366770"/>
          </a:xfrm>
        </p:grpSpPr>
        <p:sp>
          <p:nvSpPr>
            <p:cNvPr id="1044" name="Google Shape;1044;p27"/>
            <p:cNvSpPr/>
            <p:nvPr/>
          </p:nvSpPr>
          <p:spPr>
            <a:xfrm>
              <a:off x="985117" y="4826574"/>
              <a:ext cx="68508" cy="59372"/>
            </a:xfrm>
            <a:custGeom>
              <a:avLst/>
              <a:gdLst/>
              <a:ahLst/>
              <a:cxnLst/>
              <a:rect l="l" t="t" r="r" b="b"/>
              <a:pathLst>
                <a:path w="2002" h="1735" extrusionOk="0">
                  <a:moveTo>
                    <a:pt x="868" y="0"/>
                  </a:moveTo>
                  <a:cubicBezTo>
                    <a:pt x="425" y="0"/>
                    <a:pt x="1" y="346"/>
                    <a:pt x="1" y="877"/>
                  </a:cubicBezTo>
                  <a:cubicBezTo>
                    <a:pt x="1" y="1353"/>
                    <a:pt x="382" y="1734"/>
                    <a:pt x="858" y="1734"/>
                  </a:cubicBezTo>
                  <a:cubicBezTo>
                    <a:pt x="1620" y="1734"/>
                    <a:pt x="2001" y="806"/>
                    <a:pt x="1477" y="258"/>
                  </a:cubicBezTo>
                  <a:cubicBezTo>
                    <a:pt x="1300" y="80"/>
                    <a:pt x="1082" y="0"/>
                    <a:pt x="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7"/>
            <p:cNvSpPr/>
            <p:nvPr/>
          </p:nvSpPr>
          <p:spPr>
            <a:xfrm>
              <a:off x="979437" y="4907094"/>
              <a:ext cx="70117" cy="44862"/>
            </a:xfrm>
            <a:custGeom>
              <a:avLst/>
              <a:gdLst/>
              <a:ahLst/>
              <a:cxnLst/>
              <a:rect l="l" t="t" r="r" b="b"/>
              <a:pathLst>
                <a:path w="2049" h="1311" extrusionOk="0">
                  <a:moveTo>
                    <a:pt x="1024" y="1"/>
                  </a:moveTo>
                  <a:cubicBezTo>
                    <a:pt x="453" y="1"/>
                    <a:pt x="0" y="477"/>
                    <a:pt x="0" y="1048"/>
                  </a:cubicBezTo>
                  <a:lnTo>
                    <a:pt x="0" y="1310"/>
                  </a:lnTo>
                  <a:lnTo>
                    <a:pt x="2048" y="1310"/>
                  </a:lnTo>
                  <a:lnTo>
                    <a:pt x="2048" y="1048"/>
                  </a:lnTo>
                  <a:cubicBezTo>
                    <a:pt x="2048" y="477"/>
                    <a:pt x="1596" y="1"/>
                    <a:pt x="10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7"/>
            <p:cNvSpPr/>
            <p:nvPr/>
          </p:nvSpPr>
          <p:spPr>
            <a:xfrm>
              <a:off x="876743" y="4725146"/>
              <a:ext cx="274684" cy="274889"/>
            </a:xfrm>
            <a:custGeom>
              <a:avLst/>
              <a:gdLst/>
              <a:ahLst/>
              <a:cxnLst/>
              <a:rect l="l" t="t" r="r" b="b"/>
              <a:pathLst>
                <a:path w="8027" h="8033" extrusionOk="0">
                  <a:moveTo>
                    <a:pt x="4025" y="698"/>
                  </a:moveTo>
                  <a:lnTo>
                    <a:pt x="5002" y="1364"/>
                  </a:lnTo>
                  <a:lnTo>
                    <a:pt x="3049" y="1364"/>
                  </a:lnTo>
                  <a:lnTo>
                    <a:pt x="4025" y="698"/>
                  </a:lnTo>
                  <a:close/>
                  <a:moveTo>
                    <a:pt x="4049" y="2341"/>
                  </a:moveTo>
                  <a:cubicBezTo>
                    <a:pt x="5454" y="2341"/>
                    <a:pt x="6073" y="4103"/>
                    <a:pt x="5002" y="4984"/>
                  </a:cubicBezTo>
                  <a:cubicBezTo>
                    <a:pt x="5454" y="5294"/>
                    <a:pt x="5716" y="5818"/>
                    <a:pt x="5716" y="6365"/>
                  </a:cubicBezTo>
                  <a:lnTo>
                    <a:pt x="5716" y="6937"/>
                  </a:lnTo>
                  <a:lnTo>
                    <a:pt x="5692" y="6937"/>
                  </a:lnTo>
                  <a:cubicBezTo>
                    <a:pt x="5692" y="7104"/>
                    <a:pt x="5549" y="7246"/>
                    <a:pt x="5359" y="7246"/>
                  </a:cubicBezTo>
                  <a:lnTo>
                    <a:pt x="2692" y="7246"/>
                  </a:lnTo>
                  <a:cubicBezTo>
                    <a:pt x="2525" y="7246"/>
                    <a:pt x="2382" y="7104"/>
                    <a:pt x="2382" y="6937"/>
                  </a:cubicBezTo>
                  <a:lnTo>
                    <a:pt x="2382" y="6365"/>
                  </a:lnTo>
                  <a:cubicBezTo>
                    <a:pt x="2406" y="5818"/>
                    <a:pt x="2668" y="5294"/>
                    <a:pt x="3120" y="4984"/>
                  </a:cubicBezTo>
                  <a:cubicBezTo>
                    <a:pt x="2025" y="4103"/>
                    <a:pt x="2644" y="2341"/>
                    <a:pt x="4049" y="2341"/>
                  </a:cubicBezTo>
                  <a:close/>
                  <a:moveTo>
                    <a:pt x="4025" y="1"/>
                  </a:moveTo>
                  <a:cubicBezTo>
                    <a:pt x="3966" y="1"/>
                    <a:pt x="3906" y="19"/>
                    <a:pt x="3858" y="55"/>
                  </a:cubicBezTo>
                  <a:lnTo>
                    <a:pt x="1906" y="1364"/>
                  </a:lnTo>
                  <a:lnTo>
                    <a:pt x="1001" y="1364"/>
                  </a:lnTo>
                  <a:cubicBezTo>
                    <a:pt x="453" y="1364"/>
                    <a:pt x="1" y="1793"/>
                    <a:pt x="1" y="2341"/>
                  </a:cubicBezTo>
                  <a:lnTo>
                    <a:pt x="1" y="7056"/>
                  </a:lnTo>
                  <a:cubicBezTo>
                    <a:pt x="1" y="7580"/>
                    <a:pt x="453" y="8032"/>
                    <a:pt x="1001" y="8032"/>
                  </a:cubicBezTo>
                  <a:lnTo>
                    <a:pt x="7050" y="8032"/>
                  </a:lnTo>
                  <a:cubicBezTo>
                    <a:pt x="7597" y="8032"/>
                    <a:pt x="8026" y="7580"/>
                    <a:pt x="8026" y="7056"/>
                  </a:cubicBezTo>
                  <a:lnTo>
                    <a:pt x="8026" y="2341"/>
                  </a:lnTo>
                  <a:cubicBezTo>
                    <a:pt x="8026" y="1793"/>
                    <a:pt x="7597" y="1364"/>
                    <a:pt x="7050" y="1364"/>
                  </a:cubicBezTo>
                  <a:lnTo>
                    <a:pt x="6145" y="1364"/>
                  </a:lnTo>
                  <a:lnTo>
                    <a:pt x="4192" y="55"/>
                  </a:lnTo>
                  <a:cubicBezTo>
                    <a:pt x="4144" y="19"/>
                    <a:pt x="4085" y="1"/>
                    <a:pt x="40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7"/>
            <p:cNvSpPr/>
            <p:nvPr/>
          </p:nvSpPr>
          <p:spPr>
            <a:xfrm>
              <a:off x="897925" y="4633266"/>
              <a:ext cx="244536" cy="21251"/>
            </a:xfrm>
            <a:custGeom>
              <a:avLst/>
              <a:gdLst/>
              <a:ahLst/>
              <a:cxnLst/>
              <a:rect l="l" t="t" r="r" b="b"/>
              <a:pathLst>
                <a:path w="7146" h="621" extrusionOk="0">
                  <a:moveTo>
                    <a:pt x="382" y="1"/>
                  </a:moveTo>
                  <a:cubicBezTo>
                    <a:pt x="1" y="49"/>
                    <a:pt x="1" y="596"/>
                    <a:pt x="382" y="620"/>
                  </a:cubicBezTo>
                  <a:lnTo>
                    <a:pt x="6764" y="620"/>
                  </a:lnTo>
                  <a:cubicBezTo>
                    <a:pt x="7145" y="596"/>
                    <a:pt x="7145" y="49"/>
                    <a:pt x="6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7"/>
            <p:cNvSpPr/>
            <p:nvPr/>
          </p:nvSpPr>
          <p:spPr>
            <a:xfrm>
              <a:off x="932145" y="4679736"/>
              <a:ext cx="163845" cy="21216"/>
            </a:xfrm>
            <a:custGeom>
              <a:avLst/>
              <a:gdLst/>
              <a:ahLst/>
              <a:cxnLst/>
              <a:rect l="l" t="t" r="r" b="b"/>
              <a:pathLst>
                <a:path w="4788" h="620" extrusionOk="0">
                  <a:moveTo>
                    <a:pt x="382" y="0"/>
                  </a:moveTo>
                  <a:cubicBezTo>
                    <a:pt x="1" y="24"/>
                    <a:pt x="1" y="572"/>
                    <a:pt x="382" y="620"/>
                  </a:cubicBezTo>
                  <a:lnTo>
                    <a:pt x="4430" y="620"/>
                  </a:lnTo>
                  <a:cubicBezTo>
                    <a:pt x="4788" y="572"/>
                    <a:pt x="4788" y="24"/>
                    <a:pt x="44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27"/>
          <p:cNvGrpSpPr/>
          <p:nvPr/>
        </p:nvGrpSpPr>
        <p:grpSpPr>
          <a:xfrm>
            <a:off x="457198" y="923762"/>
            <a:ext cx="2860902" cy="996150"/>
            <a:chOff x="457198" y="923762"/>
            <a:chExt cx="2860902" cy="996150"/>
          </a:xfrm>
        </p:grpSpPr>
        <p:grpSp>
          <p:nvGrpSpPr>
            <p:cNvPr id="1050" name="Google Shape;1050;p27"/>
            <p:cNvGrpSpPr/>
            <p:nvPr/>
          </p:nvGrpSpPr>
          <p:grpSpPr>
            <a:xfrm>
              <a:off x="457198" y="1248663"/>
              <a:ext cx="1981204" cy="671250"/>
              <a:chOff x="6053048" y="700371"/>
              <a:chExt cx="1981204" cy="671250"/>
            </a:xfrm>
          </p:grpSpPr>
          <p:sp>
            <p:nvSpPr>
              <p:cNvPr id="1051" name="Google Shape;1051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Image recognition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2" name="Google Shape;1052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planet where we live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53" name="Google Shape;1053;p27"/>
            <p:cNvSpPr/>
            <p:nvPr/>
          </p:nvSpPr>
          <p:spPr>
            <a:xfrm>
              <a:off x="2798500" y="923762"/>
              <a:ext cx="519600" cy="51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54" name="Google Shape;1054;p27"/>
          <p:cNvGrpSpPr/>
          <p:nvPr/>
        </p:nvGrpSpPr>
        <p:grpSpPr>
          <a:xfrm>
            <a:off x="457190" y="2258450"/>
            <a:ext cx="2860910" cy="990275"/>
            <a:chOff x="457190" y="2258450"/>
            <a:chExt cx="2860910" cy="990275"/>
          </a:xfrm>
        </p:grpSpPr>
        <p:grpSp>
          <p:nvGrpSpPr>
            <p:cNvPr id="1055" name="Google Shape;1055;p27"/>
            <p:cNvGrpSpPr/>
            <p:nvPr/>
          </p:nvGrpSpPr>
          <p:grpSpPr>
            <a:xfrm>
              <a:off x="457190" y="2577475"/>
              <a:ext cx="1981204" cy="671250"/>
              <a:chOff x="6053048" y="700371"/>
              <a:chExt cx="1981204" cy="671250"/>
            </a:xfrm>
          </p:grpSpPr>
          <p:sp>
            <p:nvSpPr>
              <p:cNvPr id="1056" name="Google Shape;1056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Voice </a:t>
                </a: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recognition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7" name="Google Shape;1057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58" name="Google Shape;1058;p27"/>
            <p:cNvSpPr/>
            <p:nvPr/>
          </p:nvSpPr>
          <p:spPr>
            <a:xfrm>
              <a:off x="2798500" y="2258450"/>
              <a:ext cx="519600" cy="519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59" name="Google Shape;1059;p27"/>
          <p:cNvGrpSpPr/>
          <p:nvPr/>
        </p:nvGrpSpPr>
        <p:grpSpPr>
          <a:xfrm>
            <a:off x="457190" y="3593825"/>
            <a:ext cx="2860910" cy="983696"/>
            <a:chOff x="457190" y="3593825"/>
            <a:chExt cx="2860910" cy="983696"/>
          </a:xfrm>
        </p:grpSpPr>
        <p:grpSp>
          <p:nvGrpSpPr>
            <p:cNvPr id="1060" name="Google Shape;1060;p27"/>
            <p:cNvGrpSpPr/>
            <p:nvPr/>
          </p:nvGrpSpPr>
          <p:grpSpPr>
            <a:xfrm>
              <a:off x="457190" y="3906271"/>
              <a:ext cx="1981204" cy="671250"/>
              <a:chOff x="6053048" y="700371"/>
              <a:chExt cx="1981204" cy="671250"/>
            </a:xfrm>
          </p:grpSpPr>
          <p:sp>
            <p:nvSpPr>
              <p:cNvPr id="1061" name="Google Shape;1061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Optical </a:t>
                </a: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recognition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2" name="Google Shape;1062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63" name="Google Shape;1063;p27"/>
            <p:cNvSpPr/>
            <p:nvPr/>
          </p:nvSpPr>
          <p:spPr>
            <a:xfrm>
              <a:off x="2798500" y="3593825"/>
              <a:ext cx="519600" cy="519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64" name="Google Shape;1064;p27"/>
          <p:cNvGrpSpPr/>
          <p:nvPr/>
        </p:nvGrpSpPr>
        <p:grpSpPr>
          <a:xfrm>
            <a:off x="5825888" y="923762"/>
            <a:ext cx="2860915" cy="996150"/>
            <a:chOff x="5825888" y="923762"/>
            <a:chExt cx="2860915" cy="996150"/>
          </a:xfrm>
        </p:grpSpPr>
        <p:grpSp>
          <p:nvGrpSpPr>
            <p:cNvPr id="1065" name="Google Shape;1065;p27"/>
            <p:cNvGrpSpPr/>
            <p:nvPr/>
          </p:nvGrpSpPr>
          <p:grpSpPr>
            <a:xfrm>
              <a:off x="6705598" y="1248663"/>
              <a:ext cx="1981204" cy="671250"/>
              <a:chOff x="6053048" y="700371"/>
              <a:chExt cx="1981204" cy="671250"/>
            </a:xfrm>
          </p:grpSpPr>
          <p:sp>
            <p:nvSpPr>
              <p:cNvPr id="1066" name="Google Shape;1066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Customization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7" name="Google Shape;1067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68" name="Google Shape;1068;p27"/>
            <p:cNvSpPr/>
            <p:nvPr/>
          </p:nvSpPr>
          <p:spPr>
            <a:xfrm>
              <a:off x="5825888" y="923762"/>
              <a:ext cx="519600" cy="51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69" name="Google Shape;1069;p27"/>
          <p:cNvGrpSpPr/>
          <p:nvPr/>
        </p:nvGrpSpPr>
        <p:grpSpPr>
          <a:xfrm>
            <a:off x="5825888" y="2258450"/>
            <a:ext cx="2860915" cy="990275"/>
            <a:chOff x="5825888" y="2258450"/>
            <a:chExt cx="2860915" cy="990275"/>
          </a:xfrm>
        </p:grpSpPr>
        <p:grpSp>
          <p:nvGrpSpPr>
            <p:cNvPr id="1070" name="Google Shape;1070;p27"/>
            <p:cNvGrpSpPr/>
            <p:nvPr/>
          </p:nvGrpSpPr>
          <p:grpSpPr>
            <a:xfrm>
              <a:off x="6705598" y="2577475"/>
              <a:ext cx="1981204" cy="671250"/>
              <a:chOff x="6053048" y="700371"/>
              <a:chExt cx="1981204" cy="671250"/>
            </a:xfrm>
          </p:grpSpPr>
          <p:sp>
            <p:nvSpPr>
              <p:cNvPr id="1071" name="Google Shape;1071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Data analysis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72" name="Google Shape;1072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73" name="Google Shape;1073;p27"/>
            <p:cNvSpPr/>
            <p:nvPr/>
          </p:nvSpPr>
          <p:spPr>
            <a:xfrm>
              <a:off x="5825888" y="2258450"/>
              <a:ext cx="519600" cy="519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74" name="Google Shape;1074;p27"/>
          <p:cNvGrpSpPr/>
          <p:nvPr/>
        </p:nvGrpSpPr>
        <p:grpSpPr>
          <a:xfrm>
            <a:off x="5825888" y="3593825"/>
            <a:ext cx="2860915" cy="983696"/>
            <a:chOff x="5825888" y="3593825"/>
            <a:chExt cx="2860915" cy="983696"/>
          </a:xfrm>
        </p:grpSpPr>
        <p:grpSp>
          <p:nvGrpSpPr>
            <p:cNvPr id="1075" name="Google Shape;1075;p27"/>
            <p:cNvGrpSpPr/>
            <p:nvPr/>
          </p:nvGrpSpPr>
          <p:grpSpPr>
            <a:xfrm>
              <a:off x="6705598" y="3906271"/>
              <a:ext cx="1981204" cy="671250"/>
              <a:chOff x="6053048" y="700371"/>
              <a:chExt cx="1981204" cy="671250"/>
            </a:xfrm>
          </p:grpSpPr>
          <p:sp>
            <p:nvSpPr>
              <p:cNvPr id="1076" name="Google Shape;1076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Memory data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77" name="Google Shape;1077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Pluto is considered a dwarf planet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78" name="Google Shape;1078;p27"/>
            <p:cNvSpPr/>
            <p:nvPr/>
          </p:nvSpPr>
          <p:spPr>
            <a:xfrm>
              <a:off x="5825888" y="3593825"/>
              <a:ext cx="519600" cy="519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28"/>
          <p:cNvSpPr/>
          <p:nvPr/>
        </p:nvSpPr>
        <p:spPr>
          <a:xfrm>
            <a:off x="6057925" y="1198550"/>
            <a:ext cx="2628900" cy="1021200"/>
          </a:xfrm>
          <a:prstGeom prst="roundRect">
            <a:avLst>
              <a:gd name="adj" fmla="val 50000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28"/>
          <p:cNvSpPr/>
          <p:nvPr/>
        </p:nvSpPr>
        <p:spPr>
          <a:xfrm>
            <a:off x="457200" y="1198550"/>
            <a:ext cx="2628900" cy="1021200"/>
          </a:xfrm>
          <a:prstGeom prst="roundRect">
            <a:avLst>
              <a:gd name="adj" fmla="val 50000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086" name="Google Shape;1086;p28"/>
          <p:cNvGrpSpPr/>
          <p:nvPr/>
        </p:nvGrpSpPr>
        <p:grpSpPr>
          <a:xfrm>
            <a:off x="6381773" y="1373513"/>
            <a:ext cx="1981204" cy="671250"/>
            <a:chOff x="6053048" y="700371"/>
            <a:chExt cx="1981204" cy="671250"/>
          </a:xfrm>
        </p:grpSpPr>
        <p:sp>
          <p:nvSpPr>
            <p:cNvPr id="1087" name="Google Shape;1087;p28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The model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8" name="Google Shape;1088;p28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9" name="Google Shape;1089;p28"/>
          <p:cNvGrpSpPr/>
          <p:nvPr/>
        </p:nvGrpSpPr>
        <p:grpSpPr>
          <a:xfrm>
            <a:off x="781056" y="1373521"/>
            <a:ext cx="1981204" cy="671250"/>
            <a:chOff x="6053048" y="700371"/>
            <a:chExt cx="1981204" cy="671250"/>
          </a:xfrm>
        </p:grpSpPr>
        <p:sp>
          <p:nvSpPr>
            <p:cNvPr id="1090" name="Google Shape;1090;p28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1" name="Google Shape;1091;p28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2" name="Google Shape;1092;p28"/>
          <p:cNvGrpSpPr/>
          <p:nvPr/>
        </p:nvGrpSpPr>
        <p:grpSpPr>
          <a:xfrm>
            <a:off x="5601165" y="4055029"/>
            <a:ext cx="1981204" cy="671250"/>
            <a:chOff x="6381765" y="4055029"/>
            <a:chExt cx="1981204" cy="671250"/>
          </a:xfrm>
        </p:grpSpPr>
        <p:sp>
          <p:nvSpPr>
            <p:cNvPr id="1093" name="Google Shape;1093;p28"/>
            <p:cNvSpPr txBox="1"/>
            <p:nvPr/>
          </p:nvSpPr>
          <p:spPr>
            <a:xfrm>
              <a:off x="6381769" y="405502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2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4" name="Google Shape;1094;p28"/>
            <p:cNvSpPr txBox="1"/>
            <p:nvPr/>
          </p:nvSpPr>
          <p:spPr>
            <a:xfrm>
              <a:off x="6381765" y="439447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5" name="Google Shape;1095;p28"/>
          <p:cNvGrpSpPr/>
          <p:nvPr/>
        </p:nvGrpSpPr>
        <p:grpSpPr>
          <a:xfrm>
            <a:off x="1561648" y="4055013"/>
            <a:ext cx="1981204" cy="671250"/>
            <a:chOff x="781048" y="4055013"/>
            <a:chExt cx="1981204" cy="671250"/>
          </a:xfrm>
        </p:grpSpPr>
        <p:sp>
          <p:nvSpPr>
            <p:cNvPr id="1096" name="Google Shape;1096;p28"/>
            <p:cNvSpPr txBox="1"/>
            <p:nvPr/>
          </p:nvSpPr>
          <p:spPr>
            <a:xfrm>
              <a:off x="781052" y="405501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1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7" name="Google Shape;1097;p28"/>
            <p:cNvSpPr txBox="1"/>
            <p:nvPr/>
          </p:nvSpPr>
          <p:spPr>
            <a:xfrm>
              <a:off x="781048" y="43944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098" name="Google Shape;1098;p28"/>
          <p:cNvCxnSpPr>
            <a:stCxn id="1096" idx="1"/>
            <a:endCxn id="1099" idx="2"/>
          </p:cNvCxnSpPr>
          <p:nvPr/>
        </p:nvCxnSpPr>
        <p:spPr>
          <a:xfrm rot="10800000" flipH="1">
            <a:off x="1561652" y="2812713"/>
            <a:ext cx="1981200" cy="1408200"/>
          </a:xfrm>
          <a:prstGeom prst="curvedConnector3">
            <a:avLst>
              <a:gd name="adj1" fmla="val -1201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00" name="Google Shape;1100;p28"/>
          <p:cNvCxnSpPr>
            <a:stCxn id="1093" idx="3"/>
            <a:endCxn id="1101" idx="6"/>
          </p:cNvCxnSpPr>
          <p:nvPr/>
        </p:nvCxnSpPr>
        <p:spPr>
          <a:xfrm rot="10800000">
            <a:off x="5601169" y="2812729"/>
            <a:ext cx="1981200" cy="1408200"/>
          </a:xfrm>
          <a:prstGeom prst="curvedConnector3">
            <a:avLst>
              <a:gd name="adj1" fmla="val -1201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102" name="Google Shape;1102;p28"/>
          <p:cNvGrpSpPr/>
          <p:nvPr/>
        </p:nvGrpSpPr>
        <p:grpSpPr>
          <a:xfrm>
            <a:off x="3542850" y="1110125"/>
            <a:ext cx="2058325" cy="3621846"/>
            <a:chOff x="3542850" y="1110125"/>
            <a:chExt cx="2058325" cy="3621846"/>
          </a:xfrm>
        </p:grpSpPr>
        <p:grpSp>
          <p:nvGrpSpPr>
            <p:cNvPr id="1103" name="Google Shape;1103;p28"/>
            <p:cNvGrpSpPr/>
            <p:nvPr/>
          </p:nvGrpSpPr>
          <p:grpSpPr>
            <a:xfrm>
              <a:off x="3668838" y="1110125"/>
              <a:ext cx="1806332" cy="3621846"/>
              <a:chOff x="457200" y="1110125"/>
              <a:chExt cx="1806332" cy="3621846"/>
            </a:xfrm>
          </p:grpSpPr>
          <p:sp>
            <p:nvSpPr>
              <p:cNvPr id="1104" name="Google Shape;1104;p28"/>
              <p:cNvSpPr/>
              <p:nvPr/>
            </p:nvSpPr>
            <p:spPr>
              <a:xfrm>
                <a:off x="732798" y="1219887"/>
                <a:ext cx="1267116" cy="1408917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47841" extrusionOk="0">
                    <a:moveTo>
                      <a:pt x="1" y="1"/>
                    </a:moveTo>
                    <a:lnTo>
                      <a:pt x="1" y="43597"/>
                    </a:lnTo>
                    <a:lnTo>
                      <a:pt x="14" y="43814"/>
                    </a:lnTo>
                    <a:lnTo>
                      <a:pt x="28" y="44032"/>
                    </a:lnTo>
                    <a:lnTo>
                      <a:pt x="55" y="44250"/>
                    </a:lnTo>
                    <a:lnTo>
                      <a:pt x="96" y="44454"/>
                    </a:lnTo>
                    <a:lnTo>
                      <a:pt x="137" y="44658"/>
                    </a:lnTo>
                    <a:lnTo>
                      <a:pt x="191" y="44862"/>
                    </a:lnTo>
                    <a:lnTo>
                      <a:pt x="259" y="45052"/>
                    </a:lnTo>
                    <a:lnTo>
                      <a:pt x="341" y="45243"/>
                    </a:lnTo>
                    <a:lnTo>
                      <a:pt x="422" y="45433"/>
                    </a:lnTo>
                    <a:lnTo>
                      <a:pt x="517" y="45623"/>
                    </a:lnTo>
                    <a:lnTo>
                      <a:pt x="626" y="45800"/>
                    </a:lnTo>
                    <a:lnTo>
                      <a:pt x="735" y="45963"/>
                    </a:lnTo>
                    <a:lnTo>
                      <a:pt x="844" y="46140"/>
                    </a:lnTo>
                    <a:lnTo>
                      <a:pt x="980" y="46290"/>
                    </a:lnTo>
                    <a:lnTo>
                      <a:pt x="1102" y="46453"/>
                    </a:lnTo>
                    <a:lnTo>
                      <a:pt x="1252" y="46603"/>
                    </a:lnTo>
                    <a:lnTo>
                      <a:pt x="1402" y="46739"/>
                    </a:lnTo>
                    <a:lnTo>
                      <a:pt x="1551" y="46875"/>
                    </a:lnTo>
                    <a:lnTo>
                      <a:pt x="1715" y="46997"/>
                    </a:lnTo>
                    <a:lnTo>
                      <a:pt x="1878" y="47120"/>
                    </a:lnTo>
                    <a:lnTo>
                      <a:pt x="2055" y="47228"/>
                    </a:lnTo>
                    <a:lnTo>
                      <a:pt x="2231" y="47324"/>
                    </a:lnTo>
                    <a:lnTo>
                      <a:pt x="2408" y="47419"/>
                    </a:lnTo>
                    <a:lnTo>
                      <a:pt x="2599" y="47501"/>
                    </a:lnTo>
                    <a:lnTo>
                      <a:pt x="2789" y="47582"/>
                    </a:lnTo>
                    <a:lnTo>
                      <a:pt x="2993" y="47650"/>
                    </a:lnTo>
                    <a:lnTo>
                      <a:pt x="3184" y="47705"/>
                    </a:lnTo>
                    <a:lnTo>
                      <a:pt x="3401" y="47759"/>
                    </a:lnTo>
                    <a:lnTo>
                      <a:pt x="3605" y="47786"/>
                    </a:lnTo>
                    <a:lnTo>
                      <a:pt x="3809" y="47813"/>
                    </a:lnTo>
                    <a:lnTo>
                      <a:pt x="4027" y="47841"/>
                    </a:lnTo>
                    <a:lnTo>
                      <a:pt x="38999" y="47841"/>
                    </a:lnTo>
                    <a:lnTo>
                      <a:pt x="39217" y="47813"/>
                    </a:lnTo>
                    <a:lnTo>
                      <a:pt x="39421" y="47786"/>
                    </a:lnTo>
                    <a:lnTo>
                      <a:pt x="39625" y="47759"/>
                    </a:lnTo>
                    <a:lnTo>
                      <a:pt x="39843" y="47705"/>
                    </a:lnTo>
                    <a:lnTo>
                      <a:pt x="40033" y="47650"/>
                    </a:lnTo>
                    <a:lnTo>
                      <a:pt x="40237" y="47582"/>
                    </a:lnTo>
                    <a:lnTo>
                      <a:pt x="40428" y="47501"/>
                    </a:lnTo>
                    <a:lnTo>
                      <a:pt x="40618" y="47419"/>
                    </a:lnTo>
                    <a:lnTo>
                      <a:pt x="40795" y="47324"/>
                    </a:lnTo>
                    <a:lnTo>
                      <a:pt x="40972" y="47228"/>
                    </a:lnTo>
                    <a:lnTo>
                      <a:pt x="41148" y="47120"/>
                    </a:lnTo>
                    <a:lnTo>
                      <a:pt x="41312" y="46997"/>
                    </a:lnTo>
                    <a:lnTo>
                      <a:pt x="41475" y="46875"/>
                    </a:lnTo>
                    <a:lnTo>
                      <a:pt x="41625" y="46739"/>
                    </a:lnTo>
                    <a:lnTo>
                      <a:pt x="41774" y="46603"/>
                    </a:lnTo>
                    <a:lnTo>
                      <a:pt x="41924" y="46453"/>
                    </a:lnTo>
                    <a:lnTo>
                      <a:pt x="42046" y="46290"/>
                    </a:lnTo>
                    <a:lnTo>
                      <a:pt x="42182" y="46140"/>
                    </a:lnTo>
                    <a:lnTo>
                      <a:pt x="42291" y="45963"/>
                    </a:lnTo>
                    <a:lnTo>
                      <a:pt x="42400" y="45800"/>
                    </a:lnTo>
                    <a:lnTo>
                      <a:pt x="42509" y="45623"/>
                    </a:lnTo>
                    <a:lnTo>
                      <a:pt x="42604" y="45433"/>
                    </a:lnTo>
                    <a:lnTo>
                      <a:pt x="42686" y="45243"/>
                    </a:lnTo>
                    <a:lnTo>
                      <a:pt x="42767" y="45052"/>
                    </a:lnTo>
                    <a:lnTo>
                      <a:pt x="42835" y="44862"/>
                    </a:lnTo>
                    <a:lnTo>
                      <a:pt x="42890" y="44658"/>
                    </a:lnTo>
                    <a:lnTo>
                      <a:pt x="42930" y="44454"/>
                    </a:lnTo>
                    <a:lnTo>
                      <a:pt x="42971" y="44250"/>
                    </a:lnTo>
                    <a:lnTo>
                      <a:pt x="42998" y="44032"/>
                    </a:lnTo>
                    <a:lnTo>
                      <a:pt x="43012" y="43814"/>
                    </a:lnTo>
                    <a:lnTo>
                      <a:pt x="43026" y="43597"/>
                    </a:lnTo>
                    <a:lnTo>
                      <a:pt x="430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732798" y="1110125"/>
                <a:ext cx="1267116" cy="235571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7999" extrusionOk="0">
                    <a:moveTo>
                      <a:pt x="2123" y="0"/>
                    </a:moveTo>
                    <a:lnTo>
                      <a:pt x="1905" y="14"/>
                    </a:lnTo>
                    <a:lnTo>
                      <a:pt x="1701" y="41"/>
                    </a:lnTo>
                    <a:lnTo>
                      <a:pt x="1497" y="96"/>
                    </a:lnTo>
                    <a:lnTo>
                      <a:pt x="1306" y="164"/>
                    </a:lnTo>
                    <a:lnTo>
                      <a:pt x="1116" y="259"/>
                    </a:lnTo>
                    <a:lnTo>
                      <a:pt x="939" y="354"/>
                    </a:lnTo>
                    <a:lnTo>
                      <a:pt x="776" y="477"/>
                    </a:lnTo>
                    <a:lnTo>
                      <a:pt x="626" y="613"/>
                    </a:lnTo>
                    <a:lnTo>
                      <a:pt x="490" y="776"/>
                    </a:lnTo>
                    <a:lnTo>
                      <a:pt x="368" y="939"/>
                    </a:lnTo>
                    <a:lnTo>
                      <a:pt x="259" y="1102"/>
                    </a:lnTo>
                    <a:lnTo>
                      <a:pt x="177" y="1293"/>
                    </a:lnTo>
                    <a:lnTo>
                      <a:pt x="96" y="1483"/>
                    </a:lnTo>
                    <a:lnTo>
                      <a:pt x="55" y="1687"/>
                    </a:lnTo>
                    <a:lnTo>
                      <a:pt x="14" y="1905"/>
                    </a:lnTo>
                    <a:lnTo>
                      <a:pt x="1" y="2122"/>
                    </a:lnTo>
                    <a:lnTo>
                      <a:pt x="1" y="7999"/>
                    </a:lnTo>
                    <a:lnTo>
                      <a:pt x="43026" y="7999"/>
                    </a:lnTo>
                    <a:lnTo>
                      <a:pt x="43026" y="2122"/>
                    </a:lnTo>
                    <a:lnTo>
                      <a:pt x="43012" y="1905"/>
                    </a:lnTo>
                    <a:lnTo>
                      <a:pt x="42971" y="1687"/>
                    </a:lnTo>
                    <a:lnTo>
                      <a:pt x="42930" y="1483"/>
                    </a:lnTo>
                    <a:lnTo>
                      <a:pt x="42849" y="1293"/>
                    </a:lnTo>
                    <a:lnTo>
                      <a:pt x="42767" y="1102"/>
                    </a:lnTo>
                    <a:lnTo>
                      <a:pt x="42658" y="939"/>
                    </a:lnTo>
                    <a:lnTo>
                      <a:pt x="42536" y="776"/>
                    </a:lnTo>
                    <a:lnTo>
                      <a:pt x="42400" y="613"/>
                    </a:lnTo>
                    <a:lnTo>
                      <a:pt x="42250" y="477"/>
                    </a:lnTo>
                    <a:lnTo>
                      <a:pt x="42087" y="354"/>
                    </a:lnTo>
                    <a:lnTo>
                      <a:pt x="41910" y="259"/>
                    </a:lnTo>
                    <a:lnTo>
                      <a:pt x="41720" y="164"/>
                    </a:lnTo>
                    <a:lnTo>
                      <a:pt x="41529" y="96"/>
                    </a:lnTo>
                    <a:lnTo>
                      <a:pt x="41325" y="41"/>
                    </a:lnTo>
                    <a:lnTo>
                      <a:pt x="41121" y="14"/>
                    </a:lnTo>
                    <a:lnTo>
                      <a:pt x="409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8"/>
              <p:cNvSpPr/>
              <p:nvPr/>
            </p:nvSpPr>
            <p:spPr>
              <a:xfrm>
                <a:off x="1610513" y="1175417"/>
                <a:ext cx="8257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2790" extrusionOk="0">
                    <a:moveTo>
                      <a:pt x="1266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7" y="232"/>
                    </a:lnTo>
                    <a:lnTo>
                      <a:pt x="518" y="314"/>
                    </a:lnTo>
                    <a:lnTo>
                      <a:pt x="409" y="409"/>
                    </a:lnTo>
                    <a:lnTo>
                      <a:pt x="327" y="504"/>
                    </a:lnTo>
                    <a:lnTo>
                      <a:pt x="246" y="613"/>
                    </a:lnTo>
                    <a:lnTo>
                      <a:pt x="178" y="735"/>
                    </a:lnTo>
                    <a:lnTo>
                      <a:pt x="110" y="858"/>
                    </a:lnTo>
                    <a:lnTo>
                      <a:pt x="69" y="980"/>
                    </a:lnTo>
                    <a:lnTo>
                      <a:pt x="28" y="1116"/>
                    </a:lnTo>
                    <a:lnTo>
                      <a:pt x="15" y="1252"/>
                    </a:lnTo>
                    <a:lnTo>
                      <a:pt x="1" y="1402"/>
                    </a:lnTo>
                    <a:lnTo>
                      <a:pt x="15" y="1538"/>
                    </a:lnTo>
                    <a:lnTo>
                      <a:pt x="28" y="1674"/>
                    </a:lnTo>
                    <a:lnTo>
                      <a:pt x="69" y="1810"/>
                    </a:lnTo>
                    <a:lnTo>
                      <a:pt x="110" y="1946"/>
                    </a:lnTo>
                    <a:lnTo>
                      <a:pt x="178" y="2068"/>
                    </a:lnTo>
                    <a:lnTo>
                      <a:pt x="246" y="2177"/>
                    </a:lnTo>
                    <a:lnTo>
                      <a:pt x="327" y="2286"/>
                    </a:lnTo>
                    <a:lnTo>
                      <a:pt x="409" y="2381"/>
                    </a:lnTo>
                    <a:lnTo>
                      <a:pt x="518" y="2476"/>
                    </a:lnTo>
                    <a:lnTo>
                      <a:pt x="627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66" y="2789"/>
                    </a:lnTo>
                    <a:lnTo>
                      <a:pt x="1552" y="2789"/>
                    </a:lnTo>
                    <a:lnTo>
                      <a:pt x="1688" y="2762"/>
                    </a:lnTo>
                    <a:lnTo>
                      <a:pt x="1824" y="2735"/>
                    </a:lnTo>
                    <a:lnTo>
                      <a:pt x="1946" y="2680"/>
                    </a:lnTo>
                    <a:lnTo>
                      <a:pt x="2069" y="2626"/>
                    </a:lnTo>
                    <a:lnTo>
                      <a:pt x="2191" y="2558"/>
                    </a:lnTo>
                    <a:lnTo>
                      <a:pt x="2286" y="2476"/>
                    </a:lnTo>
                    <a:lnTo>
                      <a:pt x="2395" y="2381"/>
                    </a:lnTo>
                    <a:lnTo>
                      <a:pt x="2477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789" y="1538"/>
                    </a:lnTo>
                    <a:lnTo>
                      <a:pt x="2803" y="1402"/>
                    </a:lnTo>
                    <a:lnTo>
                      <a:pt x="2789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7" y="504"/>
                    </a:lnTo>
                    <a:lnTo>
                      <a:pt x="2395" y="409"/>
                    </a:lnTo>
                    <a:lnTo>
                      <a:pt x="2286" y="314"/>
                    </a:lnTo>
                    <a:lnTo>
                      <a:pt x="2191" y="232"/>
                    </a:lnTo>
                    <a:lnTo>
                      <a:pt x="2069" y="164"/>
                    </a:lnTo>
                    <a:lnTo>
                      <a:pt x="1946" y="109"/>
                    </a:lnTo>
                    <a:lnTo>
                      <a:pt x="1824" y="55"/>
                    </a:lnTo>
                    <a:lnTo>
                      <a:pt x="1688" y="28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1743924" y="1175417"/>
                <a:ext cx="8254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790" extrusionOk="0">
                    <a:moveTo>
                      <a:pt x="1266" y="1"/>
                    </a:moveTo>
                    <a:lnTo>
                      <a:pt x="1130" y="28"/>
                    </a:lnTo>
                    <a:lnTo>
                      <a:pt x="994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6" y="232"/>
                    </a:lnTo>
                    <a:lnTo>
                      <a:pt x="517" y="314"/>
                    </a:lnTo>
                    <a:lnTo>
                      <a:pt x="422" y="409"/>
                    </a:lnTo>
                    <a:lnTo>
                      <a:pt x="327" y="504"/>
                    </a:lnTo>
                    <a:lnTo>
                      <a:pt x="245" y="613"/>
                    </a:lnTo>
                    <a:lnTo>
                      <a:pt x="177" y="735"/>
                    </a:lnTo>
                    <a:lnTo>
                      <a:pt x="123" y="858"/>
                    </a:lnTo>
                    <a:lnTo>
                      <a:pt x="69" y="980"/>
                    </a:lnTo>
                    <a:lnTo>
                      <a:pt x="41" y="1116"/>
                    </a:lnTo>
                    <a:lnTo>
                      <a:pt x="14" y="1252"/>
                    </a:lnTo>
                    <a:lnTo>
                      <a:pt x="1" y="1402"/>
                    </a:lnTo>
                    <a:lnTo>
                      <a:pt x="14" y="1538"/>
                    </a:lnTo>
                    <a:lnTo>
                      <a:pt x="41" y="1674"/>
                    </a:lnTo>
                    <a:lnTo>
                      <a:pt x="69" y="1810"/>
                    </a:lnTo>
                    <a:lnTo>
                      <a:pt x="123" y="1946"/>
                    </a:lnTo>
                    <a:lnTo>
                      <a:pt x="177" y="2068"/>
                    </a:lnTo>
                    <a:lnTo>
                      <a:pt x="245" y="2177"/>
                    </a:lnTo>
                    <a:lnTo>
                      <a:pt x="327" y="2286"/>
                    </a:lnTo>
                    <a:lnTo>
                      <a:pt x="422" y="2381"/>
                    </a:lnTo>
                    <a:lnTo>
                      <a:pt x="517" y="2476"/>
                    </a:lnTo>
                    <a:lnTo>
                      <a:pt x="626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94" y="2735"/>
                    </a:lnTo>
                    <a:lnTo>
                      <a:pt x="1130" y="2762"/>
                    </a:lnTo>
                    <a:lnTo>
                      <a:pt x="1266" y="2789"/>
                    </a:lnTo>
                    <a:lnTo>
                      <a:pt x="1551" y="2789"/>
                    </a:lnTo>
                    <a:lnTo>
                      <a:pt x="1687" y="2762"/>
                    </a:lnTo>
                    <a:lnTo>
                      <a:pt x="1823" y="2735"/>
                    </a:lnTo>
                    <a:lnTo>
                      <a:pt x="1946" y="2680"/>
                    </a:lnTo>
                    <a:lnTo>
                      <a:pt x="2068" y="2626"/>
                    </a:lnTo>
                    <a:lnTo>
                      <a:pt x="2191" y="2558"/>
                    </a:lnTo>
                    <a:lnTo>
                      <a:pt x="2299" y="2476"/>
                    </a:lnTo>
                    <a:lnTo>
                      <a:pt x="2395" y="2381"/>
                    </a:lnTo>
                    <a:lnTo>
                      <a:pt x="2490" y="2286"/>
                    </a:lnTo>
                    <a:lnTo>
                      <a:pt x="2571" y="2177"/>
                    </a:lnTo>
                    <a:lnTo>
                      <a:pt x="2639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803" y="1538"/>
                    </a:lnTo>
                    <a:lnTo>
                      <a:pt x="2803" y="1402"/>
                    </a:lnTo>
                    <a:lnTo>
                      <a:pt x="2803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39" y="735"/>
                    </a:lnTo>
                    <a:lnTo>
                      <a:pt x="2571" y="613"/>
                    </a:lnTo>
                    <a:lnTo>
                      <a:pt x="2490" y="504"/>
                    </a:lnTo>
                    <a:lnTo>
                      <a:pt x="2395" y="409"/>
                    </a:lnTo>
                    <a:lnTo>
                      <a:pt x="2299" y="314"/>
                    </a:lnTo>
                    <a:lnTo>
                      <a:pt x="2191" y="232"/>
                    </a:lnTo>
                    <a:lnTo>
                      <a:pt x="2068" y="164"/>
                    </a:lnTo>
                    <a:lnTo>
                      <a:pt x="1946" y="109"/>
                    </a:lnTo>
                    <a:lnTo>
                      <a:pt x="1823" y="55"/>
                    </a:lnTo>
                    <a:lnTo>
                      <a:pt x="1687" y="28"/>
                    </a:lnTo>
                    <a:lnTo>
                      <a:pt x="15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1872123" y="1175417"/>
                <a:ext cx="82136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90" extrusionOk="0">
                    <a:moveTo>
                      <a:pt x="1252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44" y="109"/>
                    </a:lnTo>
                    <a:lnTo>
                      <a:pt x="721" y="164"/>
                    </a:lnTo>
                    <a:lnTo>
                      <a:pt x="613" y="232"/>
                    </a:lnTo>
                    <a:lnTo>
                      <a:pt x="504" y="314"/>
                    </a:lnTo>
                    <a:lnTo>
                      <a:pt x="408" y="409"/>
                    </a:lnTo>
                    <a:lnTo>
                      <a:pt x="313" y="504"/>
                    </a:lnTo>
                    <a:lnTo>
                      <a:pt x="232" y="613"/>
                    </a:lnTo>
                    <a:lnTo>
                      <a:pt x="164" y="735"/>
                    </a:lnTo>
                    <a:lnTo>
                      <a:pt x="109" y="858"/>
                    </a:lnTo>
                    <a:lnTo>
                      <a:pt x="55" y="980"/>
                    </a:lnTo>
                    <a:lnTo>
                      <a:pt x="28" y="1116"/>
                    </a:lnTo>
                    <a:lnTo>
                      <a:pt x="0" y="1252"/>
                    </a:lnTo>
                    <a:lnTo>
                      <a:pt x="0" y="1402"/>
                    </a:lnTo>
                    <a:lnTo>
                      <a:pt x="0" y="1538"/>
                    </a:lnTo>
                    <a:lnTo>
                      <a:pt x="28" y="1674"/>
                    </a:lnTo>
                    <a:lnTo>
                      <a:pt x="55" y="1810"/>
                    </a:lnTo>
                    <a:lnTo>
                      <a:pt x="109" y="1946"/>
                    </a:lnTo>
                    <a:lnTo>
                      <a:pt x="164" y="2068"/>
                    </a:lnTo>
                    <a:lnTo>
                      <a:pt x="232" y="2177"/>
                    </a:lnTo>
                    <a:lnTo>
                      <a:pt x="313" y="2286"/>
                    </a:lnTo>
                    <a:lnTo>
                      <a:pt x="408" y="2381"/>
                    </a:lnTo>
                    <a:lnTo>
                      <a:pt x="504" y="2476"/>
                    </a:lnTo>
                    <a:lnTo>
                      <a:pt x="613" y="2558"/>
                    </a:lnTo>
                    <a:lnTo>
                      <a:pt x="721" y="2626"/>
                    </a:lnTo>
                    <a:lnTo>
                      <a:pt x="844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52" y="2789"/>
                    </a:lnTo>
                    <a:lnTo>
                      <a:pt x="1538" y="2789"/>
                    </a:lnTo>
                    <a:lnTo>
                      <a:pt x="1674" y="2762"/>
                    </a:lnTo>
                    <a:lnTo>
                      <a:pt x="1810" y="2735"/>
                    </a:lnTo>
                    <a:lnTo>
                      <a:pt x="1932" y="2680"/>
                    </a:lnTo>
                    <a:lnTo>
                      <a:pt x="2054" y="2626"/>
                    </a:lnTo>
                    <a:lnTo>
                      <a:pt x="2177" y="2558"/>
                    </a:lnTo>
                    <a:lnTo>
                      <a:pt x="2286" y="2476"/>
                    </a:lnTo>
                    <a:lnTo>
                      <a:pt x="2381" y="2381"/>
                    </a:lnTo>
                    <a:lnTo>
                      <a:pt x="2476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80" y="1946"/>
                    </a:lnTo>
                    <a:lnTo>
                      <a:pt x="2735" y="1810"/>
                    </a:lnTo>
                    <a:lnTo>
                      <a:pt x="2762" y="1674"/>
                    </a:lnTo>
                    <a:lnTo>
                      <a:pt x="2789" y="1538"/>
                    </a:lnTo>
                    <a:lnTo>
                      <a:pt x="2789" y="1402"/>
                    </a:lnTo>
                    <a:lnTo>
                      <a:pt x="2789" y="1252"/>
                    </a:lnTo>
                    <a:lnTo>
                      <a:pt x="2762" y="1116"/>
                    </a:lnTo>
                    <a:lnTo>
                      <a:pt x="2735" y="980"/>
                    </a:lnTo>
                    <a:lnTo>
                      <a:pt x="2680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6" y="504"/>
                    </a:lnTo>
                    <a:lnTo>
                      <a:pt x="2381" y="409"/>
                    </a:lnTo>
                    <a:lnTo>
                      <a:pt x="2286" y="314"/>
                    </a:lnTo>
                    <a:lnTo>
                      <a:pt x="2177" y="232"/>
                    </a:lnTo>
                    <a:lnTo>
                      <a:pt x="2054" y="164"/>
                    </a:lnTo>
                    <a:lnTo>
                      <a:pt x="1932" y="109"/>
                    </a:lnTo>
                    <a:lnTo>
                      <a:pt x="1810" y="55"/>
                    </a:lnTo>
                    <a:lnTo>
                      <a:pt x="1674" y="28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902669" y="2032308"/>
                <a:ext cx="937806" cy="4971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8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8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25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38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4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4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38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1"/>
                    </a:lnTo>
                    <a:lnTo>
                      <a:pt x="31830" y="925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1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8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902669" y="2156501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902669" y="2280693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58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3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19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19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3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58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902669" y="2405269"/>
                <a:ext cx="937806" cy="49299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74" extrusionOk="0">
                    <a:moveTo>
                      <a:pt x="762" y="0"/>
                    </a:moveTo>
                    <a:lnTo>
                      <a:pt x="680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67" y="136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8" y="504"/>
                    </a:lnTo>
                    <a:lnTo>
                      <a:pt x="41" y="585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0" y="925"/>
                    </a:lnTo>
                    <a:lnTo>
                      <a:pt x="14" y="1007"/>
                    </a:lnTo>
                    <a:lnTo>
                      <a:pt x="41" y="1089"/>
                    </a:lnTo>
                    <a:lnTo>
                      <a:pt x="68" y="1170"/>
                    </a:lnTo>
                    <a:lnTo>
                      <a:pt x="150" y="1306"/>
                    </a:lnTo>
                    <a:lnTo>
                      <a:pt x="245" y="1429"/>
                    </a:lnTo>
                    <a:lnTo>
                      <a:pt x="367" y="1537"/>
                    </a:lnTo>
                    <a:lnTo>
                      <a:pt x="517" y="1605"/>
                    </a:lnTo>
                    <a:lnTo>
                      <a:pt x="599" y="1646"/>
                    </a:lnTo>
                    <a:lnTo>
                      <a:pt x="680" y="1660"/>
                    </a:lnTo>
                    <a:lnTo>
                      <a:pt x="762" y="1674"/>
                    </a:lnTo>
                    <a:lnTo>
                      <a:pt x="31082" y="1674"/>
                    </a:lnTo>
                    <a:lnTo>
                      <a:pt x="31164" y="1660"/>
                    </a:lnTo>
                    <a:lnTo>
                      <a:pt x="31245" y="1646"/>
                    </a:lnTo>
                    <a:lnTo>
                      <a:pt x="31327" y="1605"/>
                    </a:lnTo>
                    <a:lnTo>
                      <a:pt x="31463" y="1537"/>
                    </a:lnTo>
                    <a:lnTo>
                      <a:pt x="31585" y="1429"/>
                    </a:lnTo>
                    <a:lnTo>
                      <a:pt x="31694" y="1306"/>
                    </a:lnTo>
                    <a:lnTo>
                      <a:pt x="31776" y="1170"/>
                    </a:lnTo>
                    <a:lnTo>
                      <a:pt x="31803" y="1089"/>
                    </a:lnTo>
                    <a:lnTo>
                      <a:pt x="31817" y="1007"/>
                    </a:lnTo>
                    <a:lnTo>
                      <a:pt x="31830" y="925"/>
                    </a:lnTo>
                    <a:lnTo>
                      <a:pt x="31844" y="830"/>
                    </a:lnTo>
                    <a:lnTo>
                      <a:pt x="31830" y="749"/>
                    </a:lnTo>
                    <a:lnTo>
                      <a:pt x="31817" y="667"/>
                    </a:lnTo>
                    <a:lnTo>
                      <a:pt x="31803" y="585"/>
                    </a:lnTo>
                    <a:lnTo>
                      <a:pt x="31776" y="504"/>
                    </a:lnTo>
                    <a:lnTo>
                      <a:pt x="31694" y="368"/>
                    </a:lnTo>
                    <a:lnTo>
                      <a:pt x="31585" y="245"/>
                    </a:lnTo>
                    <a:lnTo>
                      <a:pt x="31463" y="136"/>
                    </a:lnTo>
                    <a:lnTo>
                      <a:pt x="31327" y="55"/>
                    </a:lnTo>
                    <a:lnTo>
                      <a:pt x="31245" y="28"/>
                    </a:lnTo>
                    <a:lnTo>
                      <a:pt x="31164" y="14"/>
                    </a:lnTo>
                    <a:lnTo>
                      <a:pt x="3108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1266796" y="1647744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1266796" y="1679373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1267620" y="1713830"/>
                <a:ext cx="209537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531" extrusionOk="0">
                    <a:moveTo>
                      <a:pt x="0" y="0"/>
                    </a:moveTo>
                    <a:lnTo>
                      <a:pt x="0" y="531"/>
                    </a:lnTo>
                    <a:lnTo>
                      <a:pt x="7114" y="531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1266796" y="1747492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1266796" y="1779122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1266796" y="1815170"/>
                <a:ext cx="209566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7115" y="545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8"/>
              <p:cNvSpPr/>
              <p:nvPr/>
            </p:nvSpPr>
            <p:spPr>
              <a:xfrm>
                <a:off x="913065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57" y="0"/>
                    </a:moveTo>
                    <a:lnTo>
                      <a:pt x="6408" y="14"/>
                    </a:lnTo>
                    <a:lnTo>
                      <a:pt x="6176" y="28"/>
                    </a:lnTo>
                    <a:lnTo>
                      <a:pt x="5959" y="41"/>
                    </a:lnTo>
                    <a:lnTo>
                      <a:pt x="5632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09" y="531"/>
                    </a:lnTo>
                    <a:lnTo>
                      <a:pt x="3823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47" y="2680"/>
                    </a:lnTo>
                    <a:lnTo>
                      <a:pt x="1293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49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50" y="4285"/>
                    </a:lnTo>
                    <a:lnTo>
                      <a:pt x="368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64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14" y="6190"/>
                    </a:lnTo>
                    <a:lnTo>
                      <a:pt x="1" y="6448"/>
                    </a:lnTo>
                    <a:lnTo>
                      <a:pt x="1" y="6720"/>
                    </a:lnTo>
                    <a:lnTo>
                      <a:pt x="1" y="7006"/>
                    </a:lnTo>
                    <a:lnTo>
                      <a:pt x="14" y="7278"/>
                    </a:lnTo>
                    <a:lnTo>
                      <a:pt x="42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27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22" y="9781"/>
                    </a:lnTo>
                    <a:lnTo>
                      <a:pt x="844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51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796" y="11304"/>
                    </a:lnTo>
                    <a:lnTo>
                      <a:pt x="1810" y="11318"/>
                    </a:lnTo>
                    <a:lnTo>
                      <a:pt x="2014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12" y="12270"/>
                    </a:lnTo>
                    <a:lnTo>
                      <a:pt x="3157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76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19" y="13413"/>
                    </a:lnTo>
                    <a:lnTo>
                      <a:pt x="7632" y="13385"/>
                    </a:lnTo>
                    <a:lnTo>
                      <a:pt x="7945" y="13331"/>
                    </a:lnTo>
                    <a:lnTo>
                      <a:pt x="8244" y="13263"/>
                    </a:lnTo>
                    <a:lnTo>
                      <a:pt x="8543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61" y="12297"/>
                    </a:lnTo>
                    <a:lnTo>
                      <a:pt x="10706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62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45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27" y="7006"/>
                    </a:lnTo>
                    <a:lnTo>
                      <a:pt x="13440" y="6720"/>
                    </a:lnTo>
                    <a:lnTo>
                      <a:pt x="13427" y="6448"/>
                    </a:lnTo>
                    <a:lnTo>
                      <a:pt x="13413" y="6190"/>
                    </a:lnTo>
                    <a:lnTo>
                      <a:pt x="13386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82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11" y="3007"/>
                    </a:lnTo>
                    <a:lnTo>
                      <a:pt x="12175" y="2816"/>
                    </a:lnTo>
                    <a:lnTo>
                      <a:pt x="12162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59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23" y="626"/>
                    </a:lnTo>
                    <a:lnTo>
                      <a:pt x="9237" y="490"/>
                    </a:lnTo>
                    <a:lnTo>
                      <a:pt x="8924" y="381"/>
                    </a:lnTo>
                    <a:lnTo>
                      <a:pt x="8625" y="273"/>
                    </a:lnTo>
                    <a:lnTo>
                      <a:pt x="8298" y="191"/>
                    </a:lnTo>
                    <a:lnTo>
                      <a:pt x="7986" y="123"/>
                    </a:lnTo>
                    <a:lnTo>
                      <a:pt x="7659" y="68"/>
                    </a:lnTo>
                    <a:lnTo>
                      <a:pt x="7319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1003596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66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18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56" y="735"/>
                    </a:lnTo>
                    <a:lnTo>
                      <a:pt x="1320" y="844"/>
                    </a:lnTo>
                    <a:lnTo>
                      <a:pt x="1198" y="953"/>
                    </a:lnTo>
                    <a:lnTo>
                      <a:pt x="1062" y="1075"/>
                    </a:lnTo>
                    <a:lnTo>
                      <a:pt x="940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55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10" y="2735"/>
                    </a:lnTo>
                    <a:lnTo>
                      <a:pt x="69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69" y="4380"/>
                    </a:lnTo>
                    <a:lnTo>
                      <a:pt x="110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55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40" y="6094"/>
                    </a:lnTo>
                    <a:lnTo>
                      <a:pt x="1062" y="6230"/>
                    </a:lnTo>
                    <a:lnTo>
                      <a:pt x="1198" y="6353"/>
                    </a:lnTo>
                    <a:lnTo>
                      <a:pt x="1320" y="6462"/>
                    </a:lnTo>
                    <a:lnTo>
                      <a:pt x="1456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18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66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21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74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57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43" y="5387"/>
                    </a:lnTo>
                    <a:lnTo>
                      <a:pt x="6925" y="5224"/>
                    </a:lnTo>
                    <a:lnTo>
                      <a:pt x="7006" y="5074"/>
                    </a:lnTo>
                    <a:lnTo>
                      <a:pt x="7061" y="4897"/>
                    </a:lnTo>
                    <a:lnTo>
                      <a:pt x="7129" y="4734"/>
                    </a:lnTo>
                    <a:lnTo>
                      <a:pt x="7170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65" y="4027"/>
                    </a:lnTo>
                    <a:lnTo>
                      <a:pt x="7278" y="3836"/>
                    </a:lnTo>
                    <a:lnTo>
                      <a:pt x="7292" y="3646"/>
                    </a:lnTo>
                    <a:lnTo>
                      <a:pt x="7278" y="3456"/>
                    </a:lnTo>
                    <a:lnTo>
                      <a:pt x="7265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70" y="2735"/>
                    </a:lnTo>
                    <a:lnTo>
                      <a:pt x="7129" y="2571"/>
                    </a:lnTo>
                    <a:lnTo>
                      <a:pt x="7061" y="2395"/>
                    </a:lnTo>
                    <a:lnTo>
                      <a:pt x="7006" y="2231"/>
                    </a:lnTo>
                    <a:lnTo>
                      <a:pt x="6925" y="2068"/>
                    </a:lnTo>
                    <a:lnTo>
                      <a:pt x="6843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57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74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21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8"/>
              <p:cNvSpPr/>
              <p:nvPr/>
            </p:nvSpPr>
            <p:spPr>
              <a:xfrm>
                <a:off x="104889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108" y="0"/>
                    </a:moveTo>
                    <a:lnTo>
                      <a:pt x="1891" y="14"/>
                    </a:lnTo>
                    <a:lnTo>
                      <a:pt x="1687" y="41"/>
                    </a:lnTo>
                    <a:lnTo>
                      <a:pt x="1483" y="95"/>
                    </a:lnTo>
                    <a:lnTo>
                      <a:pt x="1292" y="163"/>
                    </a:lnTo>
                    <a:lnTo>
                      <a:pt x="1102" y="245"/>
                    </a:lnTo>
                    <a:lnTo>
                      <a:pt x="925" y="354"/>
                    </a:lnTo>
                    <a:lnTo>
                      <a:pt x="775" y="476"/>
                    </a:lnTo>
                    <a:lnTo>
                      <a:pt x="626" y="612"/>
                    </a:lnTo>
                    <a:lnTo>
                      <a:pt x="490" y="762"/>
                    </a:lnTo>
                    <a:lnTo>
                      <a:pt x="367" y="925"/>
                    </a:lnTo>
                    <a:lnTo>
                      <a:pt x="259" y="1102"/>
                    </a:lnTo>
                    <a:lnTo>
                      <a:pt x="163" y="1279"/>
                    </a:lnTo>
                    <a:lnTo>
                      <a:pt x="95" y="1469"/>
                    </a:lnTo>
                    <a:lnTo>
                      <a:pt x="41" y="1673"/>
                    </a:lnTo>
                    <a:lnTo>
                      <a:pt x="14" y="1877"/>
                    </a:lnTo>
                    <a:lnTo>
                      <a:pt x="0" y="2095"/>
                    </a:lnTo>
                    <a:lnTo>
                      <a:pt x="14" y="2313"/>
                    </a:lnTo>
                    <a:lnTo>
                      <a:pt x="41" y="2517"/>
                    </a:lnTo>
                    <a:lnTo>
                      <a:pt x="95" y="2721"/>
                    </a:lnTo>
                    <a:lnTo>
                      <a:pt x="163" y="2911"/>
                    </a:lnTo>
                    <a:lnTo>
                      <a:pt x="259" y="3102"/>
                    </a:lnTo>
                    <a:lnTo>
                      <a:pt x="367" y="3278"/>
                    </a:lnTo>
                    <a:lnTo>
                      <a:pt x="490" y="3428"/>
                    </a:lnTo>
                    <a:lnTo>
                      <a:pt x="626" y="3578"/>
                    </a:lnTo>
                    <a:lnTo>
                      <a:pt x="775" y="3714"/>
                    </a:lnTo>
                    <a:lnTo>
                      <a:pt x="925" y="3836"/>
                    </a:lnTo>
                    <a:lnTo>
                      <a:pt x="1102" y="3945"/>
                    </a:lnTo>
                    <a:lnTo>
                      <a:pt x="1292" y="4040"/>
                    </a:lnTo>
                    <a:lnTo>
                      <a:pt x="1483" y="4108"/>
                    </a:lnTo>
                    <a:lnTo>
                      <a:pt x="1687" y="4163"/>
                    </a:lnTo>
                    <a:lnTo>
                      <a:pt x="1891" y="4190"/>
                    </a:lnTo>
                    <a:lnTo>
                      <a:pt x="2108" y="4203"/>
                    </a:lnTo>
                    <a:lnTo>
                      <a:pt x="2326" y="4190"/>
                    </a:lnTo>
                    <a:lnTo>
                      <a:pt x="2530" y="4163"/>
                    </a:lnTo>
                    <a:lnTo>
                      <a:pt x="2734" y="4108"/>
                    </a:lnTo>
                    <a:lnTo>
                      <a:pt x="2925" y="4040"/>
                    </a:lnTo>
                    <a:lnTo>
                      <a:pt x="3101" y="3945"/>
                    </a:lnTo>
                    <a:lnTo>
                      <a:pt x="3278" y="3836"/>
                    </a:lnTo>
                    <a:lnTo>
                      <a:pt x="3442" y="3714"/>
                    </a:lnTo>
                    <a:lnTo>
                      <a:pt x="3591" y="3578"/>
                    </a:lnTo>
                    <a:lnTo>
                      <a:pt x="3727" y="3428"/>
                    </a:lnTo>
                    <a:lnTo>
                      <a:pt x="3850" y="3278"/>
                    </a:lnTo>
                    <a:lnTo>
                      <a:pt x="3958" y="3102"/>
                    </a:lnTo>
                    <a:lnTo>
                      <a:pt x="4040" y="2911"/>
                    </a:lnTo>
                    <a:lnTo>
                      <a:pt x="4108" y="2721"/>
                    </a:lnTo>
                    <a:lnTo>
                      <a:pt x="4162" y="2517"/>
                    </a:lnTo>
                    <a:lnTo>
                      <a:pt x="4190" y="2313"/>
                    </a:lnTo>
                    <a:lnTo>
                      <a:pt x="4203" y="2095"/>
                    </a:lnTo>
                    <a:lnTo>
                      <a:pt x="4190" y="1877"/>
                    </a:lnTo>
                    <a:lnTo>
                      <a:pt x="4162" y="1673"/>
                    </a:lnTo>
                    <a:lnTo>
                      <a:pt x="4108" y="1469"/>
                    </a:lnTo>
                    <a:lnTo>
                      <a:pt x="4040" y="1279"/>
                    </a:lnTo>
                    <a:lnTo>
                      <a:pt x="3958" y="1102"/>
                    </a:lnTo>
                    <a:lnTo>
                      <a:pt x="3850" y="925"/>
                    </a:lnTo>
                    <a:lnTo>
                      <a:pt x="3727" y="762"/>
                    </a:lnTo>
                    <a:lnTo>
                      <a:pt x="3591" y="612"/>
                    </a:lnTo>
                    <a:lnTo>
                      <a:pt x="3442" y="476"/>
                    </a:lnTo>
                    <a:lnTo>
                      <a:pt x="3278" y="354"/>
                    </a:lnTo>
                    <a:lnTo>
                      <a:pt x="3101" y="245"/>
                    </a:lnTo>
                    <a:lnTo>
                      <a:pt x="2925" y="163"/>
                    </a:lnTo>
                    <a:lnTo>
                      <a:pt x="2734" y="95"/>
                    </a:lnTo>
                    <a:lnTo>
                      <a:pt x="2530" y="41"/>
                    </a:lnTo>
                    <a:lnTo>
                      <a:pt x="2326" y="14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8"/>
              <p:cNvSpPr/>
              <p:nvPr/>
            </p:nvSpPr>
            <p:spPr>
              <a:xfrm>
                <a:off x="1085734" y="1706615"/>
                <a:ext cx="50094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701" extrusionOk="0">
                    <a:moveTo>
                      <a:pt x="762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81" y="137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45" y="1456"/>
                    </a:lnTo>
                    <a:lnTo>
                      <a:pt x="381" y="1551"/>
                    </a:lnTo>
                    <a:lnTo>
                      <a:pt x="517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62" y="1701"/>
                    </a:lnTo>
                    <a:lnTo>
                      <a:pt x="939" y="1701"/>
                    </a:lnTo>
                    <a:lnTo>
                      <a:pt x="1021" y="1687"/>
                    </a:lnTo>
                    <a:lnTo>
                      <a:pt x="1102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01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02" y="28"/>
                    </a:lnTo>
                    <a:lnTo>
                      <a:pt x="1021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8"/>
              <p:cNvSpPr/>
              <p:nvPr/>
            </p:nvSpPr>
            <p:spPr>
              <a:xfrm>
                <a:off x="1434252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71" y="0"/>
                    </a:moveTo>
                    <a:lnTo>
                      <a:pt x="6408" y="14"/>
                    </a:lnTo>
                    <a:lnTo>
                      <a:pt x="6190" y="28"/>
                    </a:lnTo>
                    <a:lnTo>
                      <a:pt x="5959" y="41"/>
                    </a:lnTo>
                    <a:lnTo>
                      <a:pt x="5646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22" y="531"/>
                    </a:lnTo>
                    <a:lnTo>
                      <a:pt x="3837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61" y="2680"/>
                    </a:lnTo>
                    <a:lnTo>
                      <a:pt x="1307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63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63" y="4285"/>
                    </a:lnTo>
                    <a:lnTo>
                      <a:pt x="382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78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28" y="6190"/>
                    </a:lnTo>
                    <a:lnTo>
                      <a:pt x="14" y="6448"/>
                    </a:lnTo>
                    <a:lnTo>
                      <a:pt x="1" y="6720"/>
                    </a:lnTo>
                    <a:lnTo>
                      <a:pt x="14" y="7006"/>
                    </a:lnTo>
                    <a:lnTo>
                      <a:pt x="28" y="7278"/>
                    </a:lnTo>
                    <a:lnTo>
                      <a:pt x="55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41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35" y="9781"/>
                    </a:lnTo>
                    <a:lnTo>
                      <a:pt x="858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65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810" y="11304"/>
                    </a:lnTo>
                    <a:lnTo>
                      <a:pt x="1824" y="11318"/>
                    </a:lnTo>
                    <a:lnTo>
                      <a:pt x="2028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25" y="12270"/>
                    </a:lnTo>
                    <a:lnTo>
                      <a:pt x="3170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90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33" y="13413"/>
                    </a:lnTo>
                    <a:lnTo>
                      <a:pt x="7645" y="13385"/>
                    </a:lnTo>
                    <a:lnTo>
                      <a:pt x="7945" y="13331"/>
                    </a:lnTo>
                    <a:lnTo>
                      <a:pt x="8258" y="13263"/>
                    </a:lnTo>
                    <a:lnTo>
                      <a:pt x="8557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75" y="12297"/>
                    </a:lnTo>
                    <a:lnTo>
                      <a:pt x="10720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75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59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40" y="7006"/>
                    </a:lnTo>
                    <a:lnTo>
                      <a:pt x="13440" y="6720"/>
                    </a:lnTo>
                    <a:lnTo>
                      <a:pt x="13440" y="6448"/>
                    </a:lnTo>
                    <a:lnTo>
                      <a:pt x="13413" y="6190"/>
                    </a:lnTo>
                    <a:lnTo>
                      <a:pt x="13399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96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25" y="3007"/>
                    </a:lnTo>
                    <a:lnTo>
                      <a:pt x="12189" y="2816"/>
                    </a:lnTo>
                    <a:lnTo>
                      <a:pt x="12175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73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36" y="626"/>
                    </a:lnTo>
                    <a:lnTo>
                      <a:pt x="9237" y="490"/>
                    </a:lnTo>
                    <a:lnTo>
                      <a:pt x="8938" y="381"/>
                    </a:lnTo>
                    <a:lnTo>
                      <a:pt x="8625" y="273"/>
                    </a:lnTo>
                    <a:lnTo>
                      <a:pt x="8312" y="191"/>
                    </a:lnTo>
                    <a:lnTo>
                      <a:pt x="7985" y="123"/>
                    </a:lnTo>
                    <a:lnTo>
                      <a:pt x="7659" y="68"/>
                    </a:lnTo>
                    <a:lnTo>
                      <a:pt x="7333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1524783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79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32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70" y="735"/>
                    </a:lnTo>
                    <a:lnTo>
                      <a:pt x="1334" y="844"/>
                    </a:lnTo>
                    <a:lnTo>
                      <a:pt x="1198" y="953"/>
                    </a:lnTo>
                    <a:lnTo>
                      <a:pt x="1076" y="1075"/>
                    </a:lnTo>
                    <a:lnTo>
                      <a:pt x="953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68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23" y="2735"/>
                    </a:lnTo>
                    <a:lnTo>
                      <a:pt x="83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83" y="4380"/>
                    </a:lnTo>
                    <a:lnTo>
                      <a:pt x="123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68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53" y="6094"/>
                    </a:lnTo>
                    <a:lnTo>
                      <a:pt x="1076" y="6230"/>
                    </a:lnTo>
                    <a:lnTo>
                      <a:pt x="1198" y="6353"/>
                    </a:lnTo>
                    <a:lnTo>
                      <a:pt x="1334" y="6462"/>
                    </a:lnTo>
                    <a:lnTo>
                      <a:pt x="1470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32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79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35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88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71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57" y="5387"/>
                    </a:lnTo>
                    <a:lnTo>
                      <a:pt x="6938" y="5224"/>
                    </a:lnTo>
                    <a:lnTo>
                      <a:pt x="7006" y="5074"/>
                    </a:lnTo>
                    <a:lnTo>
                      <a:pt x="7074" y="4897"/>
                    </a:lnTo>
                    <a:lnTo>
                      <a:pt x="7129" y="4734"/>
                    </a:lnTo>
                    <a:lnTo>
                      <a:pt x="7183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78" y="4027"/>
                    </a:lnTo>
                    <a:lnTo>
                      <a:pt x="7292" y="3836"/>
                    </a:lnTo>
                    <a:lnTo>
                      <a:pt x="7292" y="3646"/>
                    </a:lnTo>
                    <a:lnTo>
                      <a:pt x="7292" y="3456"/>
                    </a:lnTo>
                    <a:lnTo>
                      <a:pt x="7278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83" y="2735"/>
                    </a:lnTo>
                    <a:lnTo>
                      <a:pt x="7129" y="2571"/>
                    </a:lnTo>
                    <a:lnTo>
                      <a:pt x="7074" y="2395"/>
                    </a:lnTo>
                    <a:lnTo>
                      <a:pt x="7006" y="2231"/>
                    </a:lnTo>
                    <a:lnTo>
                      <a:pt x="6938" y="2068"/>
                    </a:lnTo>
                    <a:lnTo>
                      <a:pt x="6857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71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88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35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8"/>
              <p:cNvSpPr/>
              <p:nvPr/>
            </p:nvSpPr>
            <p:spPr>
              <a:xfrm>
                <a:off x="157046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095" y="0"/>
                    </a:moveTo>
                    <a:lnTo>
                      <a:pt x="1878" y="14"/>
                    </a:lnTo>
                    <a:lnTo>
                      <a:pt x="1674" y="41"/>
                    </a:lnTo>
                    <a:lnTo>
                      <a:pt x="1470" y="95"/>
                    </a:lnTo>
                    <a:lnTo>
                      <a:pt x="1279" y="163"/>
                    </a:lnTo>
                    <a:lnTo>
                      <a:pt x="1089" y="245"/>
                    </a:lnTo>
                    <a:lnTo>
                      <a:pt x="926" y="354"/>
                    </a:lnTo>
                    <a:lnTo>
                      <a:pt x="762" y="476"/>
                    </a:lnTo>
                    <a:lnTo>
                      <a:pt x="613" y="612"/>
                    </a:lnTo>
                    <a:lnTo>
                      <a:pt x="477" y="762"/>
                    </a:lnTo>
                    <a:lnTo>
                      <a:pt x="354" y="925"/>
                    </a:lnTo>
                    <a:lnTo>
                      <a:pt x="245" y="1102"/>
                    </a:lnTo>
                    <a:lnTo>
                      <a:pt x="164" y="1279"/>
                    </a:lnTo>
                    <a:lnTo>
                      <a:pt x="82" y="1469"/>
                    </a:lnTo>
                    <a:lnTo>
                      <a:pt x="41" y="1673"/>
                    </a:lnTo>
                    <a:lnTo>
                      <a:pt x="1" y="1877"/>
                    </a:lnTo>
                    <a:lnTo>
                      <a:pt x="1" y="2095"/>
                    </a:lnTo>
                    <a:lnTo>
                      <a:pt x="1" y="2313"/>
                    </a:lnTo>
                    <a:lnTo>
                      <a:pt x="41" y="2517"/>
                    </a:lnTo>
                    <a:lnTo>
                      <a:pt x="82" y="2721"/>
                    </a:lnTo>
                    <a:lnTo>
                      <a:pt x="164" y="2911"/>
                    </a:lnTo>
                    <a:lnTo>
                      <a:pt x="245" y="3102"/>
                    </a:lnTo>
                    <a:lnTo>
                      <a:pt x="354" y="3278"/>
                    </a:lnTo>
                    <a:lnTo>
                      <a:pt x="477" y="3428"/>
                    </a:lnTo>
                    <a:lnTo>
                      <a:pt x="613" y="3578"/>
                    </a:lnTo>
                    <a:lnTo>
                      <a:pt x="762" y="3714"/>
                    </a:lnTo>
                    <a:lnTo>
                      <a:pt x="926" y="3836"/>
                    </a:lnTo>
                    <a:lnTo>
                      <a:pt x="1089" y="3945"/>
                    </a:lnTo>
                    <a:lnTo>
                      <a:pt x="1279" y="4040"/>
                    </a:lnTo>
                    <a:lnTo>
                      <a:pt x="1470" y="4108"/>
                    </a:lnTo>
                    <a:lnTo>
                      <a:pt x="1674" y="4163"/>
                    </a:lnTo>
                    <a:lnTo>
                      <a:pt x="1878" y="4190"/>
                    </a:lnTo>
                    <a:lnTo>
                      <a:pt x="2095" y="4203"/>
                    </a:lnTo>
                    <a:lnTo>
                      <a:pt x="2313" y="4190"/>
                    </a:lnTo>
                    <a:lnTo>
                      <a:pt x="2517" y="4163"/>
                    </a:lnTo>
                    <a:lnTo>
                      <a:pt x="2721" y="4108"/>
                    </a:lnTo>
                    <a:lnTo>
                      <a:pt x="2912" y="4040"/>
                    </a:lnTo>
                    <a:lnTo>
                      <a:pt x="3102" y="3945"/>
                    </a:lnTo>
                    <a:lnTo>
                      <a:pt x="3265" y="3836"/>
                    </a:lnTo>
                    <a:lnTo>
                      <a:pt x="3429" y="3714"/>
                    </a:lnTo>
                    <a:lnTo>
                      <a:pt x="3578" y="3578"/>
                    </a:lnTo>
                    <a:lnTo>
                      <a:pt x="3714" y="3428"/>
                    </a:lnTo>
                    <a:lnTo>
                      <a:pt x="3837" y="3278"/>
                    </a:lnTo>
                    <a:lnTo>
                      <a:pt x="3945" y="3102"/>
                    </a:lnTo>
                    <a:lnTo>
                      <a:pt x="4027" y="2911"/>
                    </a:lnTo>
                    <a:lnTo>
                      <a:pt x="4109" y="2721"/>
                    </a:lnTo>
                    <a:lnTo>
                      <a:pt x="4149" y="2517"/>
                    </a:lnTo>
                    <a:lnTo>
                      <a:pt x="4190" y="2313"/>
                    </a:lnTo>
                    <a:lnTo>
                      <a:pt x="4204" y="2095"/>
                    </a:lnTo>
                    <a:lnTo>
                      <a:pt x="4190" y="1877"/>
                    </a:lnTo>
                    <a:lnTo>
                      <a:pt x="4149" y="1673"/>
                    </a:lnTo>
                    <a:lnTo>
                      <a:pt x="4109" y="1469"/>
                    </a:lnTo>
                    <a:lnTo>
                      <a:pt x="4027" y="1279"/>
                    </a:lnTo>
                    <a:lnTo>
                      <a:pt x="3945" y="1102"/>
                    </a:lnTo>
                    <a:lnTo>
                      <a:pt x="3837" y="925"/>
                    </a:lnTo>
                    <a:lnTo>
                      <a:pt x="3714" y="762"/>
                    </a:lnTo>
                    <a:lnTo>
                      <a:pt x="3578" y="612"/>
                    </a:lnTo>
                    <a:lnTo>
                      <a:pt x="3429" y="476"/>
                    </a:lnTo>
                    <a:lnTo>
                      <a:pt x="3265" y="354"/>
                    </a:lnTo>
                    <a:lnTo>
                      <a:pt x="3102" y="245"/>
                    </a:lnTo>
                    <a:lnTo>
                      <a:pt x="2912" y="163"/>
                    </a:lnTo>
                    <a:lnTo>
                      <a:pt x="2721" y="95"/>
                    </a:lnTo>
                    <a:lnTo>
                      <a:pt x="2517" y="41"/>
                    </a:lnTo>
                    <a:lnTo>
                      <a:pt x="2313" y="14"/>
                    </a:lnTo>
                    <a:lnTo>
                      <a:pt x="2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8"/>
              <p:cNvSpPr/>
              <p:nvPr/>
            </p:nvSpPr>
            <p:spPr>
              <a:xfrm>
                <a:off x="1606920" y="1706615"/>
                <a:ext cx="50507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701" extrusionOk="0">
                    <a:moveTo>
                      <a:pt x="776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31" y="55"/>
                    </a:lnTo>
                    <a:lnTo>
                      <a:pt x="381" y="137"/>
                    </a:lnTo>
                    <a:lnTo>
                      <a:pt x="259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28" y="681"/>
                    </a:lnTo>
                    <a:lnTo>
                      <a:pt x="14" y="762"/>
                    </a:lnTo>
                    <a:lnTo>
                      <a:pt x="0" y="844"/>
                    </a:lnTo>
                    <a:lnTo>
                      <a:pt x="14" y="939"/>
                    </a:lnTo>
                    <a:lnTo>
                      <a:pt x="28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59" y="1456"/>
                    </a:lnTo>
                    <a:lnTo>
                      <a:pt x="381" y="1551"/>
                    </a:lnTo>
                    <a:lnTo>
                      <a:pt x="531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76" y="1701"/>
                    </a:lnTo>
                    <a:lnTo>
                      <a:pt x="939" y="1701"/>
                    </a:lnTo>
                    <a:lnTo>
                      <a:pt x="1034" y="1687"/>
                    </a:lnTo>
                    <a:lnTo>
                      <a:pt x="1116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14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16" y="28"/>
                    </a:lnTo>
                    <a:lnTo>
                      <a:pt x="1034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avLst/>
                <a:gdLst/>
                <a:ahLst/>
                <a:cxnLst/>
                <a:rect l="l" t="t" r="r" b="b"/>
                <a:pathLst>
                  <a:path w="53690" h="7863" extrusionOk="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83" h="17997" extrusionOk="0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599" extrusionOk="0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8693" extrusionOk="0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478022" y="4091810"/>
                <a:ext cx="974677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96" h="17997" extrusionOk="0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4599" extrusionOk="0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8693" extrusionOk="0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avLst/>
                <a:gdLst/>
                <a:ahLst/>
                <a:cxnLst/>
                <a:rect l="l" t="t" r="r" b="b"/>
                <a:pathLst>
                  <a:path w="21833" h="37435" extrusionOk="0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7931" extrusionOk="0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3307" extrusionOk="0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892" extrusionOk="0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477" extrusionOk="0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3307" extrusionOk="0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1892" extrusionOk="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477" extrusionOk="0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6" extrusionOk="0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361" extrusionOk="0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avLst/>
                <a:gdLst/>
                <a:ahLst/>
                <a:cxnLst/>
                <a:rect l="l" t="t" r="r" b="b"/>
                <a:pathLst>
                  <a:path w="8665" h="10353" extrusionOk="0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8"/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708" extrusionOk="0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8"/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2518" extrusionOk="0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5932" extrusionOk="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8"/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8"/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avLst/>
                <a:gdLst/>
                <a:ahLst/>
                <a:cxnLst/>
                <a:rect l="l" t="t" r="r" b="b"/>
                <a:pathLst>
                  <a:path w="858" h="287" extrusionOk="0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8"/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898" extrusionOk="0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28"/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898" extrusionOk="0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28"/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avLst/>
                <a:gdLst/>
                <a:ahLst/>
                <a:cxnLst/>
                <a:rect l="l" t="t" r="r" b="b"/>
                <a:pathLst>
                  <a:path w="27410" h="14501" extrusionOk="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28"/>
              <p:cNvSpPr/>
              <p:nvPr/>
            </p:nvSpPr>
            <p:spPr>
              <a:xfrm>
                <a:off x="1732704" y="2931667"/>
                <a:ext cx="297268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094" h="10094" extrusionOk="0">
                    <a:moveTo>
                      <a:pt x="9808" y="0"/>
                    </a:moveTo>
                    <a:lnTo>
                      <a:pt x="9767" y="14"/>
                    </a:lnTo>
                    <a:lnTo>
                      <a:pt x="9727" y="27"/>
                    </a:lnTo>
                    <a:lnTo>
                      <a:pt x="9686" y="68"/>
                    </a:lnTo>
                    <a:lnTo>
                      <a:pt x="69" y="9685"/>
                    </a:lnTo>
                    <a:lnTo>
                      <a:pt x="28" y="9726"/>
                    </a:lnTo>
                    <a:lnTo>
                      <a:pt x="14" y="9767"/>
                    </a:lnTo>
                    <a:lnTo>
                      <a:pt x="1" y="9808"/>
                    </a:lnTo>
                    <a:lnTo>
                      <a:pt x="1" y="9848"/>
                    </a:lnTo>
                    <a:lnTo>
                      <a:pt x="1" y="9903"/>
                    </a:lnTo>
                    <a:lnTo>
                      <a:pt x="14" y="9944"/>
                    </a:lnTo>
                    <a:lnTo>
                      <a:pt x="28" y="9984"/>
                    </a:lnTo>
                    <a:lnTo>
                      <a:pt x="69" y="10025"/>
                    </a:lnTo>
                    <a:lnTo>
                      <a:pt x="96" y="10052"/>
                    </a:lnTo>
                    <a:lnTo>
                      <a:pt x="137" y="10066"/>
                    </a:lnTo>
                    <a:lnTo>
                      <a:pt x="191" y="10080"/>
                    </a:lnTo>
                    <a:lnTo>
                      <a:pt x="232" y="10093"/>
                    </a:lnTo>
                    <a:lnTo>
                      <a:pt x="273" y="10080"/>
                    </a:lnTo>
                    <a:lnTo>
                      <a:pt x="327" y="10066"/>
                    </a:lnTo>
                    <a:lnTo>
                      <a:pt x="368" y="10052"/>
                    </a:lnTo>
                    <a:lnTo>
                      <a:pt x="395" y="10025"/>
                    </a:lnTo>
                    <a:lnTo>
                      <a:pt x="10026" y="395"/>
                    </a:lnTo>
                    <a:lnTo>
                      <a:pt x="10053" y="367"/>
                    </a:lnTo>
                    <a:lnTo>
                      <a:pt x="10067" y="327"/>
                    </a:lnTo>
                    <a:lnTo>
                      <a:pt x="10080" y="272"/>
                    </a:lnTo>
                    <a:lnTo>
                      <a:pt x="10094" y="231"/>
                    </a:lnTo>
                    <a:lnTo>
                      <a:pt x="10080" y="191"/>
                    </a:lnTo>
                    <a:lnTo>
                      <a:pt x="10067" y="136"/>
                    </a:lnTo>
                    <a:lnTo>
                      <a:pt x="10053" y="95"/>
                    </a:lnTo>
                    <a:lnTo>
                      <a:pt x="10026" y="68"/>
                    </a:lnTo>
                    <a:lnTo>
                      <a:pt x="9985" y="27"/>
                    </a:lnTo>
                    <a:lnTo>
                      <a:pt x="9944" y="14"/>
                    </a:lnTo>
                    <a:lnTo>
                      <a:pt x="99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8"/>
              <p:cNvSpPr/>
              <p:nvPr/>
            </p:nvSpPr>
            <p:spPr>
              <a:xfrm>
                <a:off x="1833660" y="3070673"/>
                <a:ext cx="54512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1851" extrusionOk="0">
                    <a:moveTo>
                      <a:pt x="830" y="0"/>
                    </a:moveTo>
                    <a:lnTo>
                      <a:pt x="735" y="14"/>
                    </a:lnTo>
                    <a:lnTo>
                      <a:pt x="640" y="41"/>
                    </a:lnTo>
                    <a:lnTo>
                      <a:pt x="558" y="68"/>
                    </a:lnTo>
                    <a:lnTo>
                      <a:pt x="477" y="109"/>
                    </a:lnTo>
                    <a:lnTo>
                      <a:pt x="409" y="150"/>
                    </a:lnTo>
                    <a:lnTo>
                      <a:pt x="327" y="204"/>
                    </a:lnTo>
                    <a:lnTo>
                      <a:pt x="259" y="259"/>
                    </a:lnTo>
                    <a:lnTo>
                      <a:pt x="205" y="327"/>
                    </a:lnTo>
                    <a:lnTo>
                      <a:pt x="150" y="408"/>
                    </a:lnTo>
                    <a:lnTo>
                      <a:pt x="109" y="476"/>
                    </a:lnTo>
                    <a:lnTo>
                      <a:pt x="69" y="558"/>
                    </a:lnTo>
                    <a:lnTo>
                      <a:pt x="41" y="640"/>
                    </a:lnTo>
                    <a:lnTo>
                      <a:pt x="14" y="735"/>
                    </a:lnTo>
                    <a:lnTo>
                      <a:pt x="1" y="830"/>
                    </a:lnTo>
                    <a:lnTo>
                      <a:pt x="1" y="925"/>
                    </a:lnTo>
                    <a:lnTo>
                      <a:pt x="1" y="1020"/>
                    </a:lnTo>
                    <a:lnTo>
                      <a:pt x="14" y="1102"/>
                    </a:lnTo>
                    <a:lnTo>
                      <a:pt x="41" y="1197"/>
                    </a:lnTo>
                    <a:lnTo>
                      <a:pt x="69" y="1279"/>
                    </a:lnTo>
                    <a:lnTo>
                      <a:pt x="109" y="1360"/>
                    </a:lnTo>
                    <a:lnTo>
                      <a:pt x="150" y="1442"/>
                    </a:lnTo>
                    <a:lnTo>
                      <a:pt x="205" y="1510"/>
                    </a:lnTo>
                    <a:lnTo>
                      <a:pt x="259" y="1578"/>
                    </a:lnTo>
                    <a:lnTo>
                      <a:pt x="327" y="1632"/>
                    </a:lnTo>
                    <a:lnTo>
                      <a:pt x="409" y="1687"/>
                    </a:lnTo>
                    <a:lnTo>
                      <a:pt x="477" y="1728"/>
                    </a:lnTo>
                    <a:lnTo>
                      <a:pt x="558" y="1769"/>
                    </a:lnTo>
                    <a:lnTo>
                      <a:pt x="640" y="1809"/>
                    </a:lnTo>
                    <a:lnTo>
                      <a:pt x="735" y="1823"/>
                    </a:lnTo>
                    <a:lnTo>
                      <a:pt x="830" y="1837"/>
                    </a:lnTo>
                    <a:lnTo>
                      <a:pt x="926" y="1850"/>
                    </a:lnTo>
                    <a:lnTo>
                      <a:pt x="1021" y="1837"/>
                    </a:lnTo>
                    <a:lnTo>
                      <a:pt x="1102" y="1823"/>
                    </a:lnTo>
                    <a:lnTo>
                      <a:pt x="1198" y="1809"/>
                    </a:lnTo>
                    <a:lnTo>
                      <a:pt x="1279" y="1769"/>
                    </a:lnTo>
                    <a:lnTo>
                      <a:pt x="1361" y="1728"/>
                    </a:lnTo>
                    <a:lnTo>
                      <a:pt x="1442" y="1687"/>
                    </a:lnTo>
                    <a:lnTo>
                      <a:pt x="1510" y="1632"/>
                    </a:lnTo>
                    <a:lnTo>
                      <a:pt x="1578" y="1578"/>
                    </a:lnTo>
                    <a:lnTo>
                      <a:pt x="1633" y="1510"/>
                    </a:lnTo>
                    <a:lnTo>
                      <a:pt x="1687" y="1442"/>
                    </a:lnTo>
                    <a:lnTo>
                      <a:pt x="1728" y="1360"/>
                    </a:lnTo>
                    <a:lnTo>
                      <a:pt x="1769" y="1279"/>
                    </a:lnTo>
                    <a:lnTo>
                      <a:pt x="1810" y="1197"/>
                    </a:lnTo>
                    <a:lnTo>
                      <a:pt x="1823" y="1102"/>
                    </a:lnTo>
                    <a:lnTo>
                      <a:pt x="1837" y="1020"/>
                    </a:lnTo>
                    <a:lnTo>
                      <a:pt x="1851" y="925"/>
                    </a:lnTo>
                    <a:lnTo>
                      <a:pt x="1837" y="830"/>
                    </a:lnTo>
                    <a:lnTo>
                      <a:pt x="1823" y="735"/>
                    </a:lnTo>
                    <a:lnTo>
                      <a:pt x="1810" y="640"/>
                    </a:lnTo>
                    <a:lnTo>
                      <a:pt x="1769" y="558"/>
                    </a:lnTo>
                    <a:lnTo>
                      <a:pt x="1728" y="476"/>
                    </a:lnTo>
                    <a:lnTo>
                      <a:pt x="1687" y="408"/>
                    </a:lnTo>
                    <a:lnTo>
                      <a:pt x="1633" y="327"/>
                    </a:lnTo>
                    <a:lnTo>
                      <a:pt x="1578" y="259"/>
                    </a:lnTo>
                    <a:lnTo>
                      <a:pt x="1510" y="204"/>
                    </a:lnTo>
                    <a:lnTo>
                      <a:pt x="1442" y="150"/>
                    </a:lnTo>
                    <a:lnTo>
                      <a:pt x="1361" y="109"/>
                    </a:lnTo>
                    <a:lnTo>
                      <a:pt x="1279" y="68"/>
                    </a:lnTo>
                    <a:lnTo>
                      <a:pt x="1198" y="41"/>
                    </a:lnTo>
                    <a:lnTo>
                      <a:pt x="1102" y="14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28"/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209" extrusionOk="0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28"/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6462" extrusionOk="0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28"/>
              <p:cNvSpPr/>
              <p:nvPr/>
            </p:nvSpPr>
            <p:spPr>
              <a:xfrm>
                <a:off x="638262" y="2931667"/>
                <a:ext cx="297681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10094" extrusionOk="0">
                    <a:moveTo>
                      <a:pt x="204" y="0"/>
                    </a:moveTo>
                    <a:lnTo>
                      <a:pt x="150" y="14"/>
                    </a:lnTo>
                    <a:lnTo>
                      <a:pt x="109" y="27"/>
                    </a:lnTo>
                    <a:lnTo>
                      <a:pt x="82" y="68"/>
                    </a:lnTo>
                    <a:lnTo>
                      <a:pt x="41" y="95"/>
                    </a:lnTo>
                    <a:lnTo>
                      <a:pt x="28" y="136"/>
                    </a:lnTo>
                    <a:lnTo>
                      <a:pt x="14" y="191"/>
                    </a:lnTo>
                    <a:lnTo>
                      <a:pt x="0" y="231"/>
                    </a:lnTo>
                    <a:lnTo>
                      <a:pt x="14" y="272"/>
                    </a:lnTo>
                    <a:lnTo>
                      <a:pt x="28" y="327"/>
                    </a:lnTo>
                    <a:lnTo>
                      <a:pt x="41" y="367"/>
                    </a:lnTo>
                    <a:lnTo>
                      <a:pt x="82" y="395"/>
                    </a:lnTo>
                    <a:lnTo>
                      <a:pt x="9699" y="10025"/>
                    </a:lnTo>
                    <a:lnTo>
                      <a:pt x="9740" y="10052"/>
                    </a:lnTo>
                    <a:lnTo>
                      <a:pt x="9781" y="10066"/>
                    </a:lnTo>
                    <a:lnTo>
                      <a:pt x="9821" y="10080"/>
                    </a:lnTo>
                    <a:lnTo>
                      <a:pt x="9862" y="10093"/>
                    </a:lnTo>
                    <a:lnTo>
                      <a:pt x="9903" y="10080"/>
                    </a:lnTo>
                    <a:lnTo>
                      <a:pt x="9957" y="10066"/>
                    </a:lnTo>
                    <a:lnTo>
                      <a:pt x="9998" y="10052"/>
                    </a:lnTo>
                    <a:lnTo>
                      <a:pt x="10026" y="10025"/>
                    </a:lnTo>
                    <a:lnTo>
                      <a:pt x="10066" y="9984"/>
                    </a:lnTo>
                    <a:lnTo>
                      <a:pt x="10080" y="9944"/>
                    </a:lnTo>
                    <a:lnTo>
                      <a:pt x="10094" y="9903"/>
                    </a:lnTo>
                    <a:lnTo>
                      <a:pt x="10107" y="9848"/>
                    </a:lnTo>
                    <a:lnTo>
                      <a:pt x="10094" y="9808"/>
                    </a:lnTo>
                    <a:lnTo>
                      <a:pt x="10080" y="9767"/>
                    </a:lnTo>
                    <a:lnTo>
                      <a:pt x="10066" y="9726"/>
                    </a:lnTo>
                    <a:lnTo>
                      <a:pt x="10026" y="9685"/>
                    </a:lnTo>
                    <a:lnTo>
                      <a:pt x="408" y="68"/>
                    </a:lnTo>
                    <a:lnTo>
                      <a:pt x="368" y="27"/>
                    </a:lnTo>
                    <a:lnTo>
                      <a:pt x="327" y="1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28"/>
              <p:cNvSpPr/>
              <p:nvPr/>
            </p:nvSpPr>
            <p:spPr>
              <a:xfrm>
                <a:off x="780066" y="3070673"/>
                <a:ext cx="54924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851" extrusionOk="0">
                    <a:moveTo>
                      <a:pt x="844" y="0"/>
                    </a:moveTo>
                    <a:lnTo>
                      <a:pt x="749" y="14"/>
                    </a:lnTo>
                    <a:lnTo>
                      <a:pt x="654" y="41"/>
                    </a:lnTo>
                    <a:lnTo>
                      <a:pt x="572" y="68"/>
                    </a:lnTo>
                    <a:lnTo>
                      <a:pt x="490" y="109"/>
                    </a:lnTo>
                    <a:lnTo>
                      <a:pt x="409" y="150"/>
                    </a:lnTo>
                    <a:lnTo>
                      <a:pt x="341" y="204"/>
                    </a:lnTo>
                    <a:lnTo>
                      <a:pt x="273" y="259"/>
                    </a:lnTo>
                    <a:lnTo>
                      <a:pt x="218" y="327"/>
                    </a:lnTo>
                    <a:lnTo>
                      <a:pt x="164" y="408"/>
                    </a:lnTo>
                    <a:lnTo>
                      <a:pt x="123" y="476"/>
                    </a:lnTo>
                    <a:lnTo>
                      <a:pt x="82" y="558"/>
                    </a:lnTo>
                    <a:lnTo>
                      <a:pt x="55" y="640"/>
                    </a:lnTo>
                    <a:lnTo>
                      <a:pt x="28" y="735"/>
                    </a:lnTo>
                    <a:lnTo>
                      <a:pt x="14" y="830"/>
                    </a:lnTo>
                    <a:lnTo>
                      <a:pt x="1" y="925"/>
                    </a:lnTo>
                    <a:lnTo>
                      <a:pt x="14" y="1020"/>
                    </a:lnTo>
                    <a:lnTo>
                      <a:pt x="28" y="1102"/>
                    </a:lnTo>
                    <a:lnTo>
                      <a:pt x="55" y="1197"/>
                    </a:lnTo>
                    <a:lnTo>
                      <a:pt x="82" y="1279"/>
                    </a:lnTo>
                    <a:lnTo>
                      <a:pt x="123" y="1360"/>
                    </a:lnTo>
                    <a:lnTo>
                      <a:pt x="164" y="1442"/>
                    </a:lnTo>
                    <a:lnTo>
                      <a:pt x="218" y="1510"/>
                    </a:lnTo>
                    <a:lnTo>
                      <a:pt x="273" y="1578"/>
                    </a:lnTo>
                    <a:lnTo>
                      <a:pt x="341" y="1632"/>
                    </a:lnTo>
                    <a:lnTo>
                      <a:pt x="409" y="1687"/>
                    </a:lnTo>
                    <a:lnTo>
                      <a:pt x="490" y="1728"/>
                    </a:lnTo>
                    <a:lnTo>
                      <a:pt x="572" y="1769"/>
                    </a:lnTo>
                    <a:lnTo>
                      <a:pt x="654" y="1809"/>
                    </a:lnTo>
                    <a:lnTo>
                      <a:pt x="749" y="1823"/>
                    </a:lnTo>
                    <a:lnTo>
                      <a:pt x="844" y="1837"/>
                    </a:lnTo>
                    <a:lnTo>
                      <a:pt x="939" y="1850"/>
                    </a:lnTo>
                    <a:lnTo>
                      <a:pt x="1035" y="1837"/>
                    </a:lnTo>
                    <a:lnTo>
                      <a:pt x="1116" y="1823"/>
                    </a:lnTo>
                    <a:lnTo>
                      <a:pt x="1211" y="1809"/>
                    </a:lnTo>
                    <a:lnTo>
                      <a:pt x="1293" y="1769"/>
                    </a:lnTo>
                    <a:lnTo>
                      <a:pt x="1375" y="1728"/>
                    </a:lnTo>
                    <a:lnTo>
                      <a:pt x="1456" y="1687"/>
                    </a:lnTo>
                    <a:lnTo>
                      <a:pt x="1524" y="1632"/>
                    </a:lnTo>
                    <a:lnTo>
                      <a:pt x="1592" y="1578"/>
                    </a:lnTo>
                    <a:lnTo>
                      <a:pt x="1647" y="1510"/>
                    </a:lnTo>
                    <a:lnTo>
                      <a:pt x="1701" y="1442"/>
                    </a:lnTo>
                    <a:lnTo>
                      <a:pt x="1742" y="1360"/>
                    </a:lnTo>
                    <a:lnTo>
                      <a:pt x="1783" y="1279"/>
                    </a:lnTo>
                    <a:lnTo>
                      <a:pt x="1823" y="1197"/>
                    </a:lnTo>
                    <a:lnTo>
                      <a:pt x="1837" y="1102"/>
                    </a:lnTo>
                    <a:lnTo>
                      <a:pt x="1851" y="1020"/>
                    </a:lnTo>
                    <a:lnTo>
                      <a:pt x="1864" y="925"/>
                    </a:lnTo>
                    <a:lnTo>
                      <a:pt x="1851" y="830"/>
                    </a:lnTo>
                    <a:lnTo>
                      <a:pt x="1837" y="735"/>
                    </a:lnTo>
                    <a:lnTo>
                      <a:pt x="1823" y="640"/>
                    </a:lnTo>
                    <a:lnTo>
                      <a:pt x="1783" y="558"/>
                    </a:lnTo>
                    <a:lnTo>
                      <a:pt x="1742" y="476"/>
                    </a:lnTo>
                    <a:lnTo>
                      <a:pt x="1701" y="408"/>
                    </a:lnTo>
                    <a:lnTo>
                      <a:pt x="1647" y="327"/>
                    </a:lnTo>
                    <a:lnTo>
                      <a:pt x="1592" y="259"/>
                    </a:lnTo>
                    <a:lnTo>
                      <a:pt x="1524" y="204"/>
                    </a:lnTo>
                    <a:lnTo>
                      <a:pt x="1456" y="150"/>
                    </a:lnTo>
                    <a:lnTo>
                      <a:pt x="1375" y="109"/>
                    </a:lnTo>
                    <a:lnTo>
                      <a:pt x="1293" y="68"/>
                    </a:lnTo>
                    <a:lnTo>
                      <a:pt x="1211" y="41"/>
                    </a:lnTo>
                    <a:lnTo>
                      <a:pt x="1116" y="14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28"/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196" extrusionOk="0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28"/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7061" extrusionOk="0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28"/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6081" extrusionOk="0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8"/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avLst/>
                <a:gdLst/>
                <a:ahLst/>
                <a:cxnLst/>
                <a:rect l="l" t="t" r="r" b="b"/>
                <a:pathLst>
                  <a:path w="7564" h="3089" extrusionOk="0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661" extrusionOk="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8"/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avLst/>
                <a:gdLst/>
                <a:ahLst/>
                <a:cxnLst/>
                <a:rect l="l" t="t" r="r" b="b"/>
                <a:pathLst>
                  <a:path w="981" h="966" extrusionOk="0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8"/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6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8"/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9" name="Google Shape;1099;p28"/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79" name="Google Shape;1179;p28"/>
          <p:cNvCxnSpPr>
            <a:stCxn id="1083" idx="1"/>
            <a:endCxn id="1178" idx="6"/>
          </p:cNvCxnSpPr>
          <p:nvPr/>
        </p:nvCxnSpPr>
        <p:spPr>
          <a:xfrm flipH="1">
            <a:off x="5286925" y="1709150"/>
            <a:ext cx="771000" cy="600"/>
          </a:xfrm>
          <a:prstGeom prst="curved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aphicFrame>
        <p:nvGraphicFramePr>
          <p:cNvPr id="1185" name="Google Shape;1185;p29"/>
          <p:cNvGraphicFramePr/>
          <p:nvPr/>
        </p:nvGraphicFramePr>
        <p:xfrm>
          <a:off x="457200" y="922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{1E01FD73-9689-4C97-BF9C-9CF6D33D1A3D}</a:tableStyleId>
              </a:tblPr>
              <a:tblGrid>
                <a:gridCol w="44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Supervised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name, but it’s hot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Unsupervised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Semi-supervised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third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b="1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Reinforcement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b="1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Dimensionality reduction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considered a dwarf planet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186" name="Google Shape;1186;p29"/>
          <p:cNvGrpSpPr/>
          <p:nvPr/>
        </p:nvGrpSpPr>
        <p:grpSpPr>
          <a:xfrm>
            <a:off x="4572000" y="997018"/>
            <a:ext cx="4114785" cy="3734967"/>
            <a:chOff x="457200" y="997005"/>
            <a:chExt cx="4114785" cy="3734967"/>
          </a:xfrm>
        </p:grpSpPr>
        <p:sp>
          <p:nvSpPr>
            <p:cNvPr id="1187" name="Google Shape;1187;p29"/>
            <p:cNvSpPr/>
            <p:nvPr/>
          </p:nvSpPr>
          <p:spPr>
            <a:xfrm>
              <a:off x="457200" y="4475703"/>
              <a:ext cx="3036451" cy="256268"/>
            </a:xfrm>
            <a:custGeom>
              <a:avLst/>
              <a:gdLst/>
              <a:ahLst/>
              <a:cxnLst/>
              <a:rect l="l" t="t" r="r" b="b"/>
              <a:pathLst>
                <a:path w="85915" h="7251" extrusionOk="0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1125429" y="3092593"/>
              <a:ext cx="204386" cy="1191325"/>
            </a:xfrm>
            <a:custGeom>
              <a:avLst/>
              <a:gdLst/>
              <a:ahLst/>
              <a:cxnLst/>
              <a:rect l="l" t="t" r="r" b="b"/>
              <a:pathLst>
                <a:path w="5783" h="33708" extrusionOk="0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1484583" y="3638253"/>
              <a:ext cx="111541" cy="667302"/>
            </a:xfrm>
            <a:custGeom>
              <a:avLst/>
              <a:gdLst/>
              <a:ahLst/>
              <a:cxnLst/>
              <a:rect l="l" t="t" r="r" b="b"/>
              <a:pathLst>
                <a:path w="3156" h="18881" extrusionOk="0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1689360" y="3070009"/>
              <a:ext cx="205799" cy="1235538"/>
            </a:xfrm>
            <a:custGeom>
              <a:avLst/>
              <a:gdLst/>
              <a:ahLst/>
              <a:cxnLst/>
              <a:rect l="l" t="t" r="r" b="b"/>
              <a:pathLst>
                <a:path w="5823" h="34959" extrusionOk="0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2097995" y="3230077"/>
              <a:ext cx="167842" cy="1103852"/>
            </a:xfrm>
            <a:custGeom>
              <a:avLst/>
              <a:gdLst/>
              <a:ahLst/>
              <a:cxnLst/>
              <a:rect l="l" t="t" r="r" b="b"/>
              <a:pathLst>
                <a:path w="4749" h="31233" extrusionOk="0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493659" y="3432946"/>
              <a:ext cx="163989" cy="913003"/>
            </a:xfrm>
            <a:custGeom>
              <a:avLst/>
              <a:gdLst/>
              <a:ahLst/>
              <a:cxnLst/>
              <a:rect l="l" t="t" r="r" b="b"/>
              <a:pathLst>
                <a:path w="4640" h="25833" extrusionOk="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641251" y="3274786"/>
              <a:ext cx="118786" cy="1009134"/>
            </a:xfrm>
            <a:custGeom>
              <a:avLst/>
              <a:gdLst/>
              <a:ahLst/>
              <a:cxnLst/>
              <a:rect l="l" t="t" r="r" b="b"/>
              <a:pathLst>
                <a:path w="3361" h="28553" extrusionOk="0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1060539" y="3002222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1493702" y="3526711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1624966" y="2976245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157159" y="3143063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435520" y="3343069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2648002" y="3165188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658160" y="4315141"/>
              <a:ext cx="2634536" cy="317340"/>
            </a:xfrm>
            <a:custGeom>
              <a:avLst/>
              <a:gdLst/>
              <a:ahLst/>
              <a:cxnLst/>
              <a:rect l="l" t="t" r="r" b="b"/>
              <a:pathLst>
                <a:path w="74543" h="8979" extrusionOk="0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658160" y="4469483"/>
              <a:ext cx="2634536" cy="163000"/>
            </a:xfrm>
            <a:custGeom>
              <a:avLst/>
              <a:gdLst/>
              <a:ahLst/>
              <a:cxnLst/>
              <a:rect l="l" t="t" r="r" b="b"/>
              <a:pathLst>
                <a:path w="74543" h="4612" extrusionOk="0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883153" y="997005"/>
              <a:ext cx="2198975" cy="3376799"/>
            </a:xfrm>
            <a:custGeom>
              <a:avLst/>
              <a:gdLst/>
              <a:ahLst/>
              <a:cxnLst/>
              <a:rect l="l" t="t" r="r" b="b"/>
              <a:pathLst>
                <a:path w="62219" h="95545" extrusionOk="0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217285" y="1476291"/>
              <a:ext cx="1552843" cy="922581"/>
            </a:xfrm>
            <a:custGeom>
              <a:avLst/>
              <a:gdLst/>
              <a:ahLst/>
              <a:cxnLst/>
              <a:rect l="l" t="t" r="r" b="b"/>
              <a:pathLst>
                <a:path w="43937" h="26104" extrusionOk="0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2075411" y="2583938"/>
              <a:ext cx="573079" cy="155825"/>
            </a:xfrm>
            <a:custGeom>
              <a:avLst/>
              <a:gdLst/>
              <a:ahLst/>
              <a:cxnLst/>
              <a:rect l="l" t="t" r="r" b="b"/>
              <a:pathLst>
                <a:path w="16215" h="4409" extrusionOk="0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1217744" y="2140702"/>
              <a:ext cx="235593" cy="133665"/>
            </a:xfrm>
            <a:custGeom>
              <a:avLst/>
              <a:gdLst/>
              <a:ahLst/>
              <a:cxnLst/>
              <a:rect l="l" t="t" r="r" b="b"/>
              <a:pathLst>
                <a:path w="6666" h="3782" extrusionOk="0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1228807" y="1835905"/>
              <a:ext cx="411069" cy="230787"/>
            </a:xfrm>
            <a:custGeom>
              <a:avLst/>
              <a:gdLst/>
              <a:ahLst/>
              <a:cxnLst/>
              <a:rect l="l" t="t" r="r" b="b"/>
              <a:pathLst>
                <a:path w="11631" h="6530" extrusionOk="0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2330234" y="2121935"/>
              <a:ext cx="439908" cy="172648"/>
            </a:xfrm>
            <a:custGeom>
              <a:avLst/>
              <a:gdLst/>
              <a:ahLst/>
              <a:cxnLst/>
              <a:rect l="l" t="t" r="r" b="b"/>
              <a:pathLst>
                <a:path w="12447" h="4885" extrusionOk="0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1276414" y="1869552"/>
              <a:ext cx="189931" cy="39937"/>
            </a:xfrm>
            <a:custGeom>
              <a:avLst/>
              <a:gdLst/>
              <a:ahLst/>
              <a:cxnLst/>
              <a:rect l="l" t="t" r="r" b="b"/>
              <a:pathLst>
                <a:path w="5374" h="1130" extrusionOk="0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2151858" y="1693120"/>
              <a:ext cx="479350" cy="223117"/>
            </a:xfrm>
            <a:custGeom>
              <a:avLst/>
              <a:gdLst/>
              <a:ahLst/>
              <a:cxnLst/>
              <a:rect l="l" t="t" r="r" b="b"/>
              <a:pathLst>
                <a:path w="13563" h="6313" extrusionOk="0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2424458" y="1835905"/>
              <a:ext cx="291364" cy="40432"/>
            </a:xfrm>
            <a:custGeom>
              <a:avLst/>
              <a:gdLst/>
              <a:ahLst/>
              <a:cxnLst/>
              <a:rect l="l" t="t" r="r" b="b"/>
              <a:pathLst>
                <a:path w="8244" h="1144" extrusionOk="0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1711485" y="2101755"/>
              <a:ext cx="144728" cy="297124"/>
            </a:xfrm>
            <a:custGeom>
              <a:avLst/>
              <a:gdLst/>
              <a:ahLst/>
              <a:cxnLst/>
              <a:rect l="l" t="t" r="r" b="b"/>
              <a:pathLst>
                <a:path w="4095" h="8407" extrusionOk="0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1815817" y="1480638"/>
              <a:ext cx="163000" cy="267331"/>
            </a:xfrm>
            <a:custGeom>
              <a:avLst/>
              <a:gdLst/>
              <a:ahLst/>
              <a:cxnLst/>
              <a:rect l="l" t="t" r="r" b="b"/>
              <a:pathLst>
                <a:path w="4612" h="7564" extrusionOk="0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2041765" y="1478694"/>
              <a:ext cx="162045" cy="151973"/>
            </a:xfrm>
            <a:custGeom>
              <a:avLst/>
              <a:gdLst/>
              <a:ahLst/>
              <a:cxnLst/>
              <a:rect l="l" t="t" r="r" b="b"/>
              <a:pathLst>
                <a:path w="4585" h="4300" extrusionOk="0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1385517" y="1693120"/>
              <a:ext cx="410114" cy="177914"/>
            </a:xfrm>
            <a:custGeom>
              <a:avLst/>
              <a:gdLst/>
              <a:ahLst/>
              <a:cxnLst/>
              <a:rect l="l" t="t" r="r" b="b"/>
              <a:pathLst>
                <a:path w="11604" h="5034" extrusionOk="0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2079264" y="1680149"/>
              <a:ext cx="135609" cy="131757"/>
            </a:xfrm>
            <a:custGeom>
              <a:avLst/>
              <a:gdLst/>
              <a:ahLst/>
              <a:cxnLst/>
              <a:rect l="l" t="t" r="r" b="b"/>
              <a:pathLst>
                <a:path w="3837" h="3728" extrusionOk="0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1620124" y="2059944"/>
              <a:ext cx="113980" cy="184134"/>
            </a:xfrm>
            <a:custGeom>
              <a:avLst/>
              <a:gdLst/>
              <a:ahLst/>
              <a:cxnLst/>
              <a:rect l="l" t="t" r="r" b="b"/>
              <a:pathLst>
                <a:path w="3225" h="5210" extrusionOk="0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1973977" y="2142152"/>
              <a:ext cx="185619" cy="441817"/>
            </a:xfrm>
            <a:custGeom>
              <a:avLst/>
              <a:gdLst/>
              <a:ahLst/>
              <a:cxnLst/>
              <a:rect l="l" t="t" r="r" b="b"/>
              <a:pathLst>
                <a:path w="5252" h="12501" extrusionOk="0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2139841" y="2327702"/>
              <a:ext cx="133665" cy="155790"/>
            </a:xfrm>
            <a:custGeom>
              <a:avLst/>
              <a:gdLst/>
              <a:ahLst/>
              <a:cxnLst/>
              <a:rect l="l" t="t" r="r" b="b"/>
              <a:pathLst>
                <a:path w="3782" h="4408" extrusionOk="0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1591779" y="1921470"/>
              <a:ext cx="503383" cy="187068"/>
            </a:xfrm>
            <a:custGeom>
              <a:avLst/>
              <a:gdLst/>
              <a:ahLst/>
              <a:cxnLst/>
              <a:rect l="l" t="t" r="r" b="b"/>
              <a:pathLst>
                <a:path w="14243" h="5293" extrusionOk="0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2041765" y="1881109"/>
              <a:ext cx="298573" cy="147131"/>
            </a:xfrm>
            <a:custGeom>
              <a:avLst/>
              <a:gdLst/>
              <a:ahLst/>
              <a:cxnLst/>
              <a:rect l="l" t="t" r="r" b="b"/>
              <a:pathLst>
                <a:path w="8448" h="4163" extrusionOk="0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2499456" y="2274334"/>
              <a:ext cx="140416" cy="163989"/>
            </a:xfrm>
            <a:custGeom>
              <a:avLst/>
              <a:gdLst/>
              <a:ahLst/>
              <a:cxnLst/>
              <a:rect l="l" t="t" r="r" b="b"/>
              <a:pathLst>
                <a:path w="3973" h="4640" extrusionOk="0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2457610" y="1856086"/>
              <a:ext cx="175511" cy="140416"/>
            </a:xfrm>
            <a:custGeom>
              <a:avLst/>
              <a:gdLst/>
              <a:ahLst/>
              <a:cxnLst/>
              <a:rect l="l" t="t" r="r" b="b"/>
              <a:pathLst>
                <a:path w="4966" h="3973" extrusionOk="0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2566254" y="2088784"/>
              <a:ext cx="203891" cy="39937"/>
            </a:xfrm>
            <a:custGeom>
              <a:avLst/>
              <a:gdLst/>
              <a:ahLst/>
              <a:cxnLst/>
              <a:rect l="l" t="t" r="r" b="b"/>
              <a:pathLst>
                <a:path w="5769" h="1130" extrusionOk="0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1550427" y="1547931"/>
              <a:ext cx="197140" cy="102423"/>
            </a:xfrm>
            <a:custGeom>
              <a:avLst/>
              <a:gdLst/>
              <a:ahLst/>
              <a:cxnLst/>
              <a:rect l="l" t="t" r="r" b="b"/>
              <a:pathLst>
                <a:path w="5578" h="2898" extrusionOk="0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1335542" y="2398847"/>
              <a:ext cx="40396" cy="136599"/>
            </a:xfrm>
            <a:custGeom>
              <a:avLst/>
              <a:gdLst/>
              <a:ahLst/>
              <a:cxnLst/>
              <a:rect l="l" t="t" r="r" b="b"/>
              <a:pathLst>
                <a:path w="1143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1412449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1489850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1566791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1643697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3336447" y="4559360"/>
              <a:ext cx="1235538" cy="146671"/>
            </a:xfrm>
            <a:custGeom>
              <a:avLst/>
              <a:gdLst/>
              <a:ahLst/>
              <a:cxnLst/>
              <a:rect l="l" t="t" r="r" b="b"/>
              <a:pathLst>
                <a:path w="34959" h="4150" extrusionOk="0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3168638" y="3276730"/>
              <a:ext cx="788491" cy="663944"/>
            </a:xfrm>
            <a:custGeom>
              <a:avLst/>
              <a:gdLst/>
              <a:ahLst/>
              <a:cxnLst/>
              <a:rect l="l" t="t" r="r" b="b"/>
              <a:pathLst>
                <a:path w="22310" h="18786" extrusionOk="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3082119" y="3865649"/>
              <a:ext cx="118786" cy="118291"/>
            </a:xfrm>
            <a:custGeom>
              <a:avLst/>
              <a:gdLst/>
              <a:ahLst/>
              <a:cxnLst/>
              <a:rect l="l" t="t" r="r" b="b"/>
              <a:pathLst>
                <a:path w="3361" h="3347" extrusionOk="0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3586922" y="3474297"/>
              <a:ext cx="709147" cy="1161036"/>
            </a:xfrm>
            <a:custGeom>
              <a:avLst/>
              <a:gdLst/>
              <a:ahLst/>
              <a:cxnLst/>
              <a:rect l="l" t="t" r="r" b="b"/>
              <a:pathLst>
                <a:path w="20065" h="32851" extrusionOk="0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3751797" y="3622843"/>
              <a:ext cx="475039" cy="59199"/>
            </a:xfrm>
            <a:custGeom>
              <a:avLst/>
              <a:gdLst/>
              <a:ahLst/>
              <a:cxnLst/>
              <a:rect l="l" t="t" r="r" b="b"/>
              <a:pathLst>
                <a:path w="13441" h="1675" extrusionOk="0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3751797" y="3757005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3751797" y="3891131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3751797" y="4025258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3751797" y="4159879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3751797" y="4294005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3751797" y="4428132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3667681" y="3622843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3667681" y="365652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3667681" y="375700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3667681" y="3790652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667681" y="402525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3667681" y="405939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3667681" y="3891131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3667681" y="392477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3667681" y="415987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3667681" y="4193526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3667681" y="4294005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3667681" y="432765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3667681" y="442813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3667681" y="4461778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722497" y="3425736"/>
              <a:ext cx="438459" cy="48596"/>
            </a:xfrm>
            <a:custGeom>
              <a:avLst/>
              <a:gdLst/>
              <a:ahLst/>
              <a:cxnLst/>
              <a:rect l="l" t="t" r="r" b="b"/>
              <a:pathLst>
                <a:path w="12406" h="1375" extrusionOk="0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263" name="Google Shape;1263;p30"/>
          <p:cNvGrpSpPr/>
          <p:nvPr/>
        </p:nvGrpSpPr>
        <p:grpSpPr>
          <a:xfrm>
            <a:off x="457197" y="1512105"/>
            <a:ext cx="2381210" cy="824600"/>
            <a:chOff x="457200" y="959300"/>
            <a:chExt cx="2518200" cy="824600"/>
          </a:xfrm>
        </p:grpSpPr>
        <p:grpSp>
          <p:nvGrpSpPr>
            <p:cNvPr id="1264" name="Google Shape;1264;p30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265" name="Google Shape;1265;p3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Active learning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66" name="Google Shape;1266;p3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67" name="Google Shape;1267;p30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68" name="Google Shape;1268;p30"/>
          <p:cNvGrpSpPr/>
          <p:nvPr/>
        </p:nvGrpSpPr>
        <p:grpSpPr>
          <a:xfrm>
            <a:off x="6305606" y="1509839"/>
            <a:ext cx="2381197" cy="824600"/>
            <a:chOff x="6305606" y="1509839"/>
            <a:chExt cx="2381197" cy="824600"/>
          </a:xfrm>
        </p:grpSpPr>
        <p:grpSp>
          <p:nvGrpSpPr>
            <p:cNvPr id="1269" name="Google Shape;1269;p30"/>
            <p:cNvGrpSpPr/>
            <p:nvPr/>
          </p:nvGrpSpPr>
          <p:grpSpPr>
            <a:xfrm>
              <a:off x="6305606" y="1509839"/>
              <a:ext cx="1948882" cy="824600"/>
              <a:chOff x="457200" y="2087425"/>
              <a:chExt cx="2061000" cy="824600"/>
            </a:xfrm>
          </p:grpSpPr>
          <p:sp>
            <p:nvSpPr>
              <p:cNvPr id="1270" name="Google Shape;1270;p3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Maturation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1" name="Google Shape;1271;p3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72" name="Google Shape;1272;p30"/>
            <p:cNvSpPr txBox="1"/>
            <p:nvPr/>
          </p:nvSpPr>
          <p:spPr>
            <a:xfrm>
              <a:off x="8254503" y="1509839"/>
              <a:ext cx="43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3" name="Google Shape;1273;p30"/>
          <p:cNvGrpSpPr/>
          <p:nvPr/>
        </p:nvGrpSpPr>
        <p:grpSpPr>
          <a:xfrm>
            <a:off x="457197" y="2988260"/>
            <a:ext cx="2381210" cy="824600"/>
            <a:chOff x="457200" y="959300"/>
            <a:chExt cx="2518200" cy="824600"/>
          </a:xfrm>
        </p:grpSpPr>
        <p:grpSp>
          <p:nvGrpSpPr>
            <p:cNvPr id="1274" name="Google Shape;1274;p30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275" name="Google Shape;1275;p3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Motor synergies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6" name="Google Shape;1276;p3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planet where we live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77" name="Google Shape;1277;p30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8" name="Google Shape;1278;p30"/>
          <p:cNvGrpSpPr/>
          <p:nvPr/>
        </p:nvGrpSpPr>
        <p:grpSpPr>
          <a:xfrm>
            <a:off x="6305606" y="2986010"/>
            <a:ext cx="2381197" cy="824600"/>
            <a:chOff x="6305606" y="2986010"/>
            <a:chExt cx="2381197" cy="824600"/>
          </a:xfrm>
        </p:grpSpPr>
        <p:grpSp>
          <p:nvGrpSpPr>
            <p:cNvPr id="1279" name="Google Shape;1279;p30"/>
            <p:cNvGrpSpPr/>
            <p:nvPr/>
          </p:nvGrpSpPr>
          <p:grpSpPr>
            <a:xfrm>
              <a:off x="6305606" y="2986010"/>
              <a:ext cx="1948882" cy="824600"/>
              <a:chOff x="457200" y="2087425"/>
              <a:chExt cx="2061000" cy="824600"/>
            </a:xfrm>
          </p:grpSpPr>
          <p:sp>
            <p:nvSpPr>
              <p:cNvPr id="1280" name="Google Shape;1280;p3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Imitation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81" name="Google Shape;1281;p3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82" name="Google Shape;1282;p30"/>
            <p:cNvSpPr txBox="1"/>
            <p:nvPr/>
          </p:nvSpPr>
          <p:spPr>
            <a:xfrm>
              <a:off x="8254503" y="2986010"/>
              <a:ext cx="43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283" name="Google Shape;1283;p30"/>
          <p:cNvSpPr/>
          <p:nvPr/>
        </p:nvSpPr>
        <p:spPr>
          <a:xfrm>
            <a:off x="23241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30"/>
          <p:cNvSpPr/>
          <p:nvPr/>
        </p:nvSpPr>
        <p:spPr>
          <a:xfrm>
            <a:off x="2438400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30"/>
          <p:cNvSpPr/>
          <p:nvPr/>
        </p:nvSpPr>
        <p:spPr>
          <a:xfrm>
            <a:off x="7153275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30"/>
          <p:cNvSpPr/>
          <p:nvPr/>
        </p:nvSpPr>
        <p:spPr>
          <a:xfrm>
            <a:off x="69627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7" name="Google Shape;1287;p30"/>
          <p:cNvGrpSpPr/>
          <p:nvPr/>
        </p:nvGrpSpPr>
        <p:grpSpPr>
          <a:xfrm>
            <a:off x="3229376" y="1038225"/>
            <a:ext cx="2990047" cy="3762375"/>
            <a:chOff x="3229376" y="1038225"/>
            <a:chExt cx="2990047" cy="3762375"/>
          </a:xfrm>
        </p:grpSpPr>
        <p:grpSp>
          <p:nvGrpSpPr>
            <p:cNvPr id="1288" name="Google Shape;1288;p30"/>
            <p:cNvGrpSpPr/>
            <p:nvPr/>
          </p:nvGrpSpPr>
          <p:grpSpPr>
            <a:xfrm>
              <a:off x="3229376" y="1122657"/>
              <a:ext cx="2990047" cy="3677943"/>
              <a:chOff x="3076803" y="1122657"/>
              <a:chExt cx="2990047" cy="3677943"/>
            </a:xfrm>
          </p:grpSpPr>
          <p:sp>
            <p:nvSpPr>
              <p:cNvPr id="1289" name="Google Shape;1289;p30"/>
              <p:cNvSpPr/>
              <p:nvPr/>
            </p:nvSpPr>
            <p:spPr>
              <a:xfrm>
                <a:off x="5028550" y="4610100"/>
                <a:ext cx="1038300" cy="190500"/>
              </a:xfrm>
              <a:prstGeom prst="ellipse">
                <a:avLst/>
              </a:pr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90" name="Google Shape;1290;p30"/>
              <p:cNvGrpSpPr/>
              <p:nvPr/>
            </p:nvGrpSpPr>
            <p:grpSpPr>
              <a:xfrm>
                <a:off x="3076803" y="1122657"/>
                <a:ext cx="2846761" cy="3609149"/>
                <a:chOff x="5746228" y="1003890"/>
                <a:chExt cx="2940565" cy="3728074"/>
              </a:xfrm>
            </p:grpSpPr>
            <p:grpSp>
              <p:nvGrpSpPr>
                <p:cNvPr id="1291" name="Google Shape;1291;p30"/>
                <p:cNvGrpSpPr/>
                <p:nvPr/>
              </p:nvGrpSpPr>
              <p:grpSpPr>
                <a:xfrm>
                  <a:off x="5746228" y="1003890"/>
                  <a:ext cx="1610200" cy="3314901"/>
                  <a:chOff x="6434938" y="1003850"/>
                  <a:chExt cx="1165376" cy="2399147"/>
                </a:xfrm>
              </p:grpSpPr>
              <p:sp>
                <p:nvSpPr>
                  <p:cNvPr id="1292" name="Google Shape;1292;p30"/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8609" extrusionOk="0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6079"/>
                        </a:lnTo>
                        <a:lnTo>
                          <a:pt x="14" y="76337"/>
                        </a:lnTo>
                        <a:lnTo>
                          <a:pt x="55" y="76582"/>
                        </a:lnTo>
                        <a:lnTo>
                          <a:pt x="109" y="76827"/>
                        </a:lnTo>
                        <a:lnTo>
                          <a:pt x="205" y="77058"/>
                        </a:lnTo>
                        <a:lnTo>
                          <a:pt x="313" y="77276"/>
                        </a:lnTo>
                        <a:lnTo>
                          <a:pt x="436" y="77494"/>
                        </a:lnTo>
                        <a:lnTo>
                          <a:pt x="572" y="77684"/>
                        </a:lnTo>
                        <a:lnTo>
                          <a:pt x="735" y="77861"/>
                        </a:lnTo>
                        <a:lnTo>
                          <a:pt x="926" y="78024"/>
                        </a:lnTo>
                        <a:lnTo>
                          <a:pt x="1116" y="78174"/>
                        </a:lnTo>
                        <a:lnTo>
                          <a:pt x="1320" y="78296"/>
                        </a:lnTo>
                        <a:lnTo>
                          <a:pt x="1551" y="78405"/>
                        </a:lnTo>
                        <a:lnTo>
                          <a:pt x="1782" y="78487"/>
                        </a:lnTo>
                        <a:lnTo>
                          <a:pt x="2014" y="78555"/>
                        </a:lnTo>
                        <a:lnTo>
                          <a:pt x="2272" y="78595"/>
                        </a:lnTo>
                        <a:lnTo>
                          <a:pt x="2531" y="78609"/>
                        </a:lnTo>
                        <a:lnTo>
                          <a:pt x="35667" y="78609"/>
                        </a:lnTo>
                        <a:lnTo>
                          <a:pt x="35925" y="78595"/>
                        </a:lnTo>
                        <a:lnTo>
                          <a:pt x="36170" y="78555"/>
                        </a:lnTo>
                        <a:lnTo>
                          <a:pt x="36415" y="78487"/>
                        </a:lnTo>
                        <a:lnTo>
                          <a:pt x="36646" y="78405"/>
                        </a:lnTo>
                        <a:lnTo>
                          <a:pt x="36864" y="78296"/>
                        </a:lnTo>
                        <a:lnTo>
                          <a:pt x="37081" y="78174"/>
                        </a:lnTo>
                        <a:lnTo>
                          <a:pt x="37272" y="78024"/>
                        </a:lnTo>
                        <a:lnTo>
                          <a:pt x="37449" y="77861"/>
                        </a:lnTo>
                        <a:lnTo>
                          <a:pt x="37612" y="77684"/>
                        </a:lnTo>
                        <a:lnTo>
                          <a:pt x="37761" y="77494"/>
                        </a:lnTo>
                        <a:lnTo>
                          <a:pt x="37884" y="77276"/>
                        </a:lnTo>
                        <a:lnTo>
                          <a:pt x="37993" y="77058"/>
                        </a:lnTo>
                        <a:lnTo>
                          <a:pt x="38074" y="76827"/>
                        </a:lnTo>
                        <a:lnTo>
                          <a:pt x="38142" y="76582"/>
                        </a:lnTo>
                        <a:lnTo>
                          <a:pt x="38183" y="76337"/>
                        </a:lnTo>
                        <a:lnTo>
                          <a:pt x="38183" y="76079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rgbClr val="EA4827">
                      <a:alpha val="1254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3" name="Google Shape;1293;p30"/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8609" fill="none" extrusionOk="0">
                        <a:moveTo>
                          <a:pt x="38183" y="1891"/>
                        </a:moveTo>
                        <a:lnTo>
                          <a:pt x="38183" y="76079"/>
                        </a:lnTo>
                        <a:lnTo>
                          <a:pt x="38183" y="76079"/>
                        </a:lnTo>
                        <a:lnTo>
                          <a:pt x="38183" y="76337"/>
                        </a:lnTo>
                        <a:lnTo>
                          <a:pt x="38142" y="76582"/>
                        </a:lnTo>
                        <a:lnTo>
                          <a:pt x="38074" y="76827"/>
                        </a:lnTo>
                        <a:lnTo>
                          <a:pt x="37993" y="77058"/>
                        </a:lnTo>
                        <a:lnTo>
                          <a:pt x="37884" y="77276"/>
                        </a:lnTo>
                        <a:lnTo>
                          <a:pt x="37761" y="77494"/>
                        </a:lnTo>
                        <a:lnTo>
                          <a:pt x="37612" y="77684"/>
                        </a:lnTo>
                        <a:lnTo>
                          <a:pt x="37449" y="77861"/>
                        </a:lnTo>
                        <a:lnTo>
                          <a:pt x="37272" y="78024"/>
                        </a:lnTo>
                        <a:lnTo>
                          <a:pt x="37081" y="78174"/>
                        </a:lnTo>
                        <a:lnTo>
                          <a:pt x="36864" y="78296"/>
                        </a:lnTo>
                        <a:lnTo>
                          <a:pt x="36646" y="78405"/>
                        </a:lnTo>
                        <a:lnTo>
                          <a:pt x="36415" y="78487"/>
                        </a:lnTo>
                        <a:lnTo>
                          <a:pt x="36170" y="78555"/>
                        </a:lnTo>
                        <a:lnTo>
                          <a:pt x="35925" y="78595"/>
                        </a:lnTo>
                        <a:lnTo>
                          <a:pt x="35667" y="78609"/>
                        </a:lnTo>
                        <a:lnTo>
                          <a:pt x="2531" y="78609"/>
                        </a:lnTo>
                        <a:lnTo>
                          <a:pt x="2531" y="78609"/>
                        </a:lnTo>
                        <a:lnTo>
                          <a:pt x="2272" y="78595"/>
                        </a:lnTo>
                        <a:lnTo>
                          <a:pt x="2014" y="78555"/>
                        </a:lnTo>
                        <a:lnTo>
                          <a:pt x="1782" y="78487"/>
                        </a:lnTo>
                        <a:lnTo>
                          <a:pt x="1551" y="78405"/>
                        </a:lnTo>
                        <a:lnTo>
                          <a:pt x="1320" y="78296"/>
                        </a:lnTo>
                        <a:lnTo>
                          <a:pt x="1116" y="78174"/>
                        </a:lnTo>
                        <a:lnTo>
                          <a:pt x="926" y="78024"/>
                        </a:lnTo>
                        <a:lnTo>
                          <a:pt x="735" y="77861"/>
                        </a:lnTo>
                        <a:lnTo>
                          <a:pt x="572" y="77684"/>
                        </a:lnTo>
                        <a:lnTo>
                          <a:pt x="436" y="77494"/>
                        </a:lnTo>
                        <a:lnTo>
                          <a:pt x="313" y="77276"/>
                        </a:lnTo>
                        <a:lnTo>
                          <a:pt x="205" y="77058"/>
                        </a:lnTo>
                        <a:lnTo>
                          <a:pt x="109" y="76827"/>
                        </a:lnTo>
                        <a:lnTo>
                          <a:pt x="55" y="76582"/>
                        </a:lnTo>
                        <a:lnTo>
                          <a:pt x="14" y="76337"/>
                        </a:lnTo>
                        <a:lnTo>
                          <a:pt x="1" y="76079"/>
                        </a:lnTo>
                        <a:lnTo>
                          <a:pt x="1" y="1891"/>
                        </a:lnTo>
                        <a:lnTo>
                          <a:pt x="1" y="1891"/>
                        </a:lnTo>
                        <a:lnTo>
                          <a:pt x="14" y="1687"/>
                        </a:lnTo>
                        <a:lnTo>
                          <a:pt x="41" y="1510"/>
                        </a:lnTo>
                        <a:lnTo>
                          <a:pt x="82" y="1319"/>
                        </a:lnTo>
                        <a:lnTo>
                          <a:pt x="150" y="1156"/>
                        </a:lnTo>
                        <a:lnTo>
                          <a:pt x="232" y="993"/>
                        </a:lnTo>
                        <a:lnTo>
                          <a:pt x="327" y="830"/>
                        </a:lnTo>
                        <a:lnTo>
                          <a:pt x="436" y="694"/>
                        </a:lnTo>
                        <a:lnTo>
                          <a:pt x="558" y="558"/>
                        </a:lnTo>
                        <a:lnTo>
                          <a:pt x="681" y="435"/>
                        </a:lnTo>
                        <a:lnTo>
                          <a:pt x="830" y="326"/>
                        </a:lnTo>
                        <a:lnTo>
                          <a:pt x="994" y="231"/>
                        </a:lnTo>
                        <a:lnTo>
                          <a:pt x="1157" y="150"/>
                        </a:lnTo>
                        <a:lnTo>
                          <a:pt x="1320" y="82"/>
                        </a:lnTo>
                        <a:lnTo>
                          <a:pt x="1510" y="41"/>
                        </a:lnTo>
                        <a:lnTo>
                          <a:pt x="1687" y="14"/>
                        </a:lnTo>
                        <a:lnTo>
                          <a:pt x="1891" y="0"/>
                        </a:lnTo>
                        <a:lnTo>
                          <a:pt x="36306" y="0"/>
                        </a:lnTo>
                        <a:lnTo>
                          <a:pt x="36306" y="0"/>
                        </a:lnTo>
                        <a:lnTo>
                          <a:pt x="36496" y="14"/>
                        </a:lnTo>
                        <a:lnTo>
                          <a:pt x="36687" y="41"/>
                        </a:lnTo>
                        <a:lnTo>
                          <a:pt x="36864" y="82"/>
                        </a:lnTo>
                        <a:lnTo>
                          <a:pt x="37040" y="150"/>
                        </a:lnTo>
                        <a:lnTo>
                          <a:pt x="37204" y="231"/>
                        </a:lnTo>
                        <a:lnTo>
                          <a:pt x="37353" y="326"/>
                        </a:lnTo>
                        <a:lnTo>
                          <a:pt x="37503" y="435"/>
                        </a:lnTo>
                        <a:lnTo>
                          <a:pt x="37639" y="558"/>
                        </a:lnTo>
                        <a:lnTo>
                          <a:pt x="37761" y="694"/>
                        </a:lnTo>
                        <a:lnTo>
                          <a:pt x="37870" y="830"/>
                        </a:lnTo>
                        <a:lnTo>
                          <a:pt x="37965" y="993"/>
                        </a:lnTo>
                        <a:lnTo>
                          <a:pt x="38047" y="1156"/>
                        </a:lnTo>
                        <a:lnTo>
                          <a:pt x="38101" y="1319"/>
                        </a:lnTo>
                        <a:lnTo>
                          <a:pt x="38156" y="1510"/>
                        </a:lnTo>
                        <a:lnTo>
                          <a:pt x="38183" y="1687"/>
                        </a:lnTo>
                        <a:lnTo>
                          <a:pt x="38183" y="189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94;p30"/>
                  <p:cNvSpPr/>
                  <p:nvPr/>
                </p:nvSpPr>
                <p:spPr>
                  <a:xfrm>
                    <a:off x="6603899" y="2229800"/>
                    <a:ext cx="827855" cy="514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87" extrusionOk="0">
                        <a:moveTo>
                          <a:pt x="844" y="0"/>
                        </a:moveTo>
                        <a:lnTo>
                          <a:pt x="749" y="14"/>
                        </a:lnTo>
                        <a:lnTo>
                          <a:pt x="667" y="27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59"/>
                        </a:lnTo>
                        <a:lnTo>
                          <a:pt x="150" y="381"/>
                        </a:lnTo>
                        <a:lnTo>
                          <a:pt x="69" y="517"/>
                        </a:lnTo>
                        <a:lnTo>
                          <a:pt x="42" y="599"/>
                        </a:lnTo>
                        <a:lnTo>
                          <a:pt x="14" y="680"/>
                        </a:lnTo>
                        <a:lnTo>
                          <a:pt x="1" y="762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20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20"/>
                        </a:lnTo>
                        <a:lnTo>
                          <a:pt x="246" y="1442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73"/>
                        </a:lnTo>
                        <a:lnTo>
                          <a:pt x="749" y="1673"/>
                        </a:lnTo>
                        <a:lnTo>
                          <a:pt x="844" y="1687"/>
                        </a:lnTo>
                        <a:lnTo>
                          <a:pt x="26281" y="1687"/>
                        </a:lnTo>
                        <a:lnTo>
                          <a:pt x="26363" y="1673"/>
                        </a:lnTo>
                        <a:lnTo>
                          <a:pt x="26444" y="1673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42"/>
                        </a:lnTo>
                        <a:lnTo>
                          <a:pt x="26975" y="1320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20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62"/>
                        </a:lnTo>
                        <a:lnTo>
                          <a:pt x="27097" y="680"/>
                        </a:lnTo>
                        <a:lnTo>
                          <a:pt x="27084" y="599"/>
                        </a:lnTo>
                        <a:lnTo>
                          <a:pt x="27056" y="517"/>
                        </a:lnTo>
                        <a:lnTo>
                          <a:pt x="26975" y="381"/>
                        </a:lnTo>
                        <a:lnTo>
                          <a:pt x="26866" y="259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27"/>
                        </a:lnTo>
                        <a:lnTo>
                          <a:pt x="26363" y="14"/>
                        </a:lnTo>
                        <a:lnTo>
                          <a:pt x="26281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95;p30"/>
                  <p:cNvSpPr/>
                  <p:nvPr/>
                </p:nvSpPr>
                <p:spPr>
                  <a:xfrm>
                    <a:off x="6603899" y="2392536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28"/>
                        </a:lnTo>
                        <a:lnTo>
                          <a:pt x="518" y="55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04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57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24"/>
                        </a:lnTo>
                        <a:lnTo>
                          <a:pt x="518" y="1606"/>
                        </a:lnTo>
                        <a:lnTo>
                          <a:pt x="586" y="1633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33"/>
                        </a:lnTo>
                        <a:lnTo>
                          <a:pt x="26608" y="1606"/>
                        </a:lnTo>
                        <a:lnTo>
                          <a:pt x="26744" y="1524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57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4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55"/>
                        </a:lnTo>
                        <a:lnTo>
                          <a:pt x="26526" y="28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6" name="Google Shape;1296;p30"/>
                  <p:cNvSpPr/>
                  <p:nvPr/>
                </p:nvSpPr>
                <p:spPr>
                  <a:xfrm>
                    <a:off x="6603899" y="2554875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03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56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05"/>
                        </a:lnTo>
                        <a:lnTo>
                          <a:pt x="586" y="1632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32"/>
                        </a:lnTo>
                        <a:lnTo>
                          <a:pt x="26608" y="1605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56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3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7" name="Google Shape;1297;p30"/>
                  <p:cNvSpPr/>
                  <p:nvPr/>
                </p:nvSpPr>
                <p:spPr>
                  <a:xfrm>
                    <a:off x="6603899" y="2717183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1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9"/>
                        </a:lnTo>
                        <a:lnTo>
                          <a:pt x="368" y="137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86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38"/>
                        </a:lnTo>
                        <a:lnTo>
                          <a:pt x="518" y="1606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06"/>
                        </a:lnTo>
                        <a:lnTo>
                          <a:pt x="26744" y="1538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6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7"/>
                        </a:lnTo>
                        <a:lnTo>
                          <a:pt x="26608" y="69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8" name="Google Shape;1298;p30"/>
                  <p:cNvSpPr/>
                  <p:nvPr/>
                </p:nvSpPr>
                <p:spPr>
                  <a:xfrm>
                    <a:off x="6603899" y="2879522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17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17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9" name="Google Shape;1299;p30"/>
                  <p:cNvSpPr/>
                  <p:nvPr/>
                </p:nvSpPr>
                <p:spPr>
                  <a:xfrm>
                    <a:off x="6603899" y="3041830"/>
                    <a:ext cx="827855" cy="515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88" extrusionOk="0">
                        <a:moveTo>
                          <a:pt x="844" y="1"/>
                        </a:moveTo>
                        <a:lnTo>
                          <a:pt x="749" y="14"/>
                        </a:lnTo>
                        <a:lnTo>
                          <a:pt x="667" y="28"/>
                        </a:lnTo>
                        <a:lnTo>
                          <a:pt x="586" y="42"/>
                        </a:lnTo>
                        <a:lnTo>
                          <a:pt x="518" y="69"/>
                        </a:lnTo>
                        <a:lnTo>
                          <a:pt x="368" y="150"/>
                        </a:lnTo>
                        <a:lnTo>
                          <a:pt x="246" y="246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99"/>
                        </a:lnTo>
                        <a:lnTo>
                          <a:pt x="14" y="681"/>
                        </a:lnTo>
                        <a:lnTo>
                          <a:pt x="1" y="763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1"/>
                        </a:lnTo>
                        <a:lnTo>
                          <a:pt x="150" y="1307"/>
                        </a:lnTo>
                        <a:lnTo>
                          <a:pt x="246" y="1443"/>
                        </a:lnTo>
                        <a:lnTo>
                          <a:pt x="368" y="1538"/>
                        </a:lnTo>
                        <a:lnTo>
                          <a:pt x="518" y="1619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844" y="1688"/>
                        </a:lnTo>
                        <a:lnTo>
                          <a:pt x="26281" y="1688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19"/>
                        </a:lnTo>
                        <a:lnTo>
                          <a:pt x="26744" y="1538"/>
                        </a:lnTo>
                        <a:lnTo>
                          <a:pt x="26866" y="1443"/>
                        </a:lnTo>
                        <a:lnTo>
                          <a:pt x="26975" y="1307"/>
                        </a:lnTo>
                        <a:lnTo>
                          <a:pt x="27056" y="1171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63"/>
                        </a:lnTo>
                        <a:lnTo>
                          <a:pt x="27097" y="681"/>
                        </a:lnTo>
                        <a:lnTo>
                          <a:pt x="27084" y="599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6"/>
                        </a:lnTo>
                        <a:lnTo>
                          <a:pt x="26744" y="150"/>
                        </a:lnTo>
                        <a:lnTo>
                          <a:pt x="26608" y="69"/>
                        </a:lnTo>
                        <a:lnTo>
                          <a:pt x="26526" y="42"/>
                        </a:lnTo>
                        <a:lnTo>
                          <a:pt x="26444" y="28"/>
                        </a:lnTo>
                        <a:lnTo>
                          <a:pt x="26363" y="14"/>
                        </a:lnTo>
                        <a:lnTo>
                          <a:pt x="26281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0" name="Google Shape;1300;p30"/>
                  <p:cNvSpPr/>
                  <p:nvPr/>
                </p:nvSpPr>
                <p:spPr>
                  <a:xfrm>
                    <a:off x="6434938" y="1003850"/>
                    <a:ext cx="1165376" cy="217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115" extrusionOk="0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114"/>
                        </a:lnTo>
                        <a:lnTo>
                          <a:pt x="38183" y="7114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1" name="Google Shape;1301;p30"/>
                  <p:cNvSpPr/>
                  <p:nvPr/>
                </p:nvSpPr>
                <p:spPr>
                  <a:xfrm>
                    <a:off x="7242418" y="1064037"/>
                    <a:ext cx="7599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0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32" y="2272"/>
                        </a:lnTo>
                        <a:lnTo>
                          <a:pt x="2027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81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81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27" y="286"/>
                        </a:lnTo>
                        <a:lnTo>
                          <a:pt x="1932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2" name="Google Shape;1302;p30"/>
                  <p:cNvSpPr/>
                  <p:nvPr/>
                </p:nvSpPr>
                <p:spPr>
                  <a:xfrm>
                    <a:off x="7365294" y="1064037"/>
                    <a:ext cx="7602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1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2" y="55"/>
                        </a:lnTo>
                        <a:lnTo>
                          <a:pt x="763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7" y="449"/>
                        </a:lnTo>
                        <a:lnTo>
                          <a:pt x="219" y="544"/>
                        </a:lnTo>
                        <a:lnTo>
                          <a:pt x="151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" y="1116"/>
                        </a:lnTo>
                        <a:lnTo>
                          <a:pt x="1" y="1238"/>
                        </a:lnTo>
                        <a:lnTo>
                          <a:pt x="1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1" y="1837"/>
                        </a:lnTo>
                        <a:lnTo>
                          <a:pt x="219" y="1932"/>
                        </a:lnTo>
                        <a:lnTo>
                          <a:pt x="287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3" y="2381"/>
                        </a:lnTo>
                        <a:lnTo>
                          <a:pt x="872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5" y="2476"/>
                        </a:lnTo>
                        <a:lnTo>
                          <a:pt x="1497" y="2462"/>
                        </a:lnTo>
                        <a:lnTo>
                          <a:pt x="1606" y="2422"/>
                        </a:lnTo>
                        <a:lnTo>
                          <a:pt x="1729" y="2381"/>
                        </a:lnTo>
                        <a:lnTo>
                          <a:pt x="1837" y="2326"/>
                        </a:lnTo>
                        <a:lnTo>
                          <a:pt x="1933" y="2272"/>
                        </a:lnTo>
                        <a:lnTo>
                          <a:pt x="2028" y="2204"/>
                        </a:lnTo>
                        <a:lnTo>
                          <a:pt x="2123" y="2122"/>
                        </a:lnTo>
                        <a:lnTo>
                          <a:pt x="2205" y="2027"/>
                        </a:lnTo>
                        <a:lnTo>
                          <a:pt x="2273" y="1932"/>
                        </a:lnTo>
                        <a:lnTo>
                          <a:pt x="2327" y="1837"/>
                        </a:lnTo>
                        <a:lnTo>
                          <a:pt x="2381" y="1728"/>
                        </a:lnTo>
                        <a:lnTo>
                          <a:pt x="2422" y="1605"/>
                        </a:lnTo>
                        <a:lnTo>
                          <a:pt x="2463" y="1497"/>
                        </a:lnTo>
                        <a:lnTo>
                          <a:pt x="2477" y="1374"/>
                        </a:lnTo>
                        <a:lnTo>
                          <a:pt x="2490" y="1238"/>
                        </a:lnTo>
                        <a:lnTo>
                          <a:pt x="2477" y="1116"/>
                        </a:lnTo>
                        <a:lnTo>
                          <a:pt x="2463" y="993"/>
                        </a:lnTo>
                        <a:lnTo>
                          <a:pt x="2422" y="871"/>
                        </a:lnTo>
                        <a:lnTo>
                          <a:pt x="2381" y="762"/>
                        </a:lnTo>
                        <a:lnTo>
                          <a:pt x="2327" y="653"/>
                        </a:lnTo>
                        <a:lnTo>
                          <a:pt x="2273" y="544"/>
                        </a:lnTo>
                        <a:lnTo>
                          <a:pt x="2205" y="449"/>
                        </a:lnTo>
                        <a:lnTo>
                          <a:pt x="2123" y="368"/>
                        </a:lnTo>
                        <a:lnTo>
                          <a:pt x="2028" y="286"/>
                        </a:lnTo>
                        <a:lnTo>
                          <a:pt x="1933" y="218"/>
                        </a:lnTo>
                        <a:lnTo>
                          <a:pt x="1837" y="150"/>
                        </a:lnTo>
                        <a:lnTo>
                          <a:pt x="1729" y="96"/>
                        </a:lnTo>
                        <a:lnTo>
                          <a:pt x="1606" y="55"/>
                        </a:lnTo>
                        <a:lnTo>
                          <a:pt x="1497" y="28"/>
                        </a:lnTo>
                        <a:lnTo>
                          <a:pt x="1375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3" name="Google Shape;1303;p30"/>
                  <p:cNvSpPr/>
                  <p:nvPr/>
                </p:nvSpPr>
                <p:spPr>
                  <a:xfrm>
                    <a:off x="7482798" y="1064037"/>
                    <a:ext cx="7599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0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3" y="150"/>
                        </a:lnTo>
                        <a:lnTo>
                          <a:pt x="545" y="218"/>
                        </a:lnTo>
                        <a:lnTo>
                          <a:pt x="449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49" y="2204"/>
                        </a:lnTo>
                        <a:lnTo>
                          <a:pt x="545" y="2272"/>
                        </a:lnTo>
                        <a:lnTo>
                          <a:pt x="653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46" y="2272"/>
                        </a:lnTo>
                        <a:lnTo>
                          <a:pt x="2041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95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95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41" y="286"/>
                        </a:lnTo>
                        <a:lnTo>
                          <a:pt x="1946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4" name="Google Shape;1304;p30"/>
                  <p:cNvSpPr/>
                  <p:nvPr/>
                </p:nvSpPr>
                <p:spPr>
                  <a:xfrm>
                    <a:off x="6767062" y="1624486"/>
                    <a:ext cx="501108" cy="164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19" h="5374" extrusionOk="0">
                        <a:moveTo>
                          <a:pt x="2599" y="1"/>
                        </a:moveTo>
                        <a:lnTo>
                          <a:pt x="2340" y="14"/>
                        </a:lnTo>
                        <a:lnTo>
                          <a:pt x="2082" y="55"/>
                        </a:lnTo>
                        <a:lnTo>
                          <a:pt x="1837" y="110"/>
                        </a:lnTo>
                        <a:lnTo>
                          <a:pt x="1592" y="205"/>
                        </a:lnTo>
                        <a:lnTo>
                          <a:pt x="1361" y="314"/>
                        </a:lnTo>
                        <a:lnTo>
                          <a:pt x="1157" y="450"/>
                        </a:lnTo>
                        <a:lnTo>
                          <a:pt x="953" y="599"/>
                        </a:lnTo>
                        <a:lnTo>
                          <a:pt x="762" y="763"/>
                        </a:lnTo>
                        <a:lnTo>
                          <a:pt x="599" y="953"/>
                        </a:lnTo>
                        <a:lnTo>
                          <a:pt x="450" y="1143"/>
                        </a:lnTo>
                        <a:lnTo>
                          <a:pt x="313" y="1361"/>
                        </a:lnTo>
                        <a:lnTo>
                          <a:pt x="205" y="1592"/>
                        </a:lnTo>
                        <a:lnTo>
                          <a:pt x="123" y="1824"/>
                        </a:lnTo>
                        <a:lnTo>
                          <a:pt x="55" y="2068"/>
                        </a:lnTo>
                        <a:lnTo>
                          <a:pt x="14" y="2327"/>
                        </a:lnTo>
                        <a:lnTo>
                          <a:pt x="1" y="2599"/>
                        </a:lnTo>
                        <a:lnTo>
                          <a:pt x="1" y="2776"/>
                        </a:lnTo>
                        <a:lnTo>
                          <a:pt x="14" y="3034"/>
                        </a:lnTo>
                        <a:lnTo>
                          <a:pt x="55" y="3293"/>
                        </a:lnTo>
                        <a:lnTo>
                          <a:pt x="123" y="3537"/>
                        </a:lnTo>
                        <a:lnTo>
                          <a:pt x="205" y="3782"/>
                        </a:lnTo>
                        <a:lnTo>
                          <a:pt x="313" y="4014"/>
                        </a:lnTo>
                        <a:lnTo>
                          <a:pt x="450" y="4218"/>
                        </a:lnTo>
                        <a:lnTo>
                          <a:pt x="599" y="4422"/>
                        </a:lnTo>
                        <a:lnTo>
                          <a:pt x="762" y="4612"/>
                        </a:lnTo>
                        <a:lnTo>
                          <a:pt x="953" y="4775"/>
                        </a:lnTo>
                        <a:lnTo>
                          <a:pt x="1157" y="4925"/>
                        </a:lnTo>
                        <a:lnTo>
                          <a:pt x="1361" y="5061"/>
                        </a:lnTo>
                        <a:lnTo>
                          <a:pt x="1592" y="5170"/>
                        </a:lnTo>
                        <a:lnTo>
                          <a:pt x="1837" y="5251"/>
                        </a:lnTo>
                        <a:lnTo>
                          <a:pt x="2082" y="5319"/>
                        </a:lnTo>
                        <a:lnTo>
                          <a:pt x="2340" y="5360"/>
                        </a:lnTo>
                        <a:lnTo>
                          <a:pt x="2599" y="5374"/>
                        </a:lnTo>
                        <a:lnTo>
                          <a:pt x="13821" y="5374"/>
                        </a:lnTo>
                        <a:lnTo>
                          <a:pt x="14093" y="5360"/>
                        </a:lnTo>
                        <a:lnTo>
                          <a:pt x="14351" y="5319"/>
                        </a:lnTo>
                        <a:lnTo>
                          <a:pt x="14596" y="5251"/>
                        </a:lnTo>
                        <a:lnTo>
                          <a:pt x="14827" y="5170"/>
                        </a:lnTo>
                        <a:lnTo>
                          <a:pt x="15059" y="5061"/>
                        </a:lnTo>
                        <a:lnTo>
                          <a:pt x="15276" y="4925"/>
                        </a:lnTo>
                        <a:lnTo>
                          <a:pt x="15480" y="4775"/>
                        </a:lnTo>
                        <a:lnTo>
                          <a:pt x="15657" y="4612"/>
                        </a:lnTo>
                        <a:lnTo>
                          <a:pt x="15834" y="4422"/>
                        </a:lnTo>
                        <a:lnTo>
                          <a:pt x="15984" y="4218"/>
                        </a:lnTo>
                        <a:lnTo>
                          <a:pt x="16106" y="4014"/>
                        </a:lnTo>
                        <a:lnTo>
                          <a:pt x="16215" y="3782"/>
                        </a:lnTo>
                        <a:lnTo>
                          <a:pt x="16310" y="3537"/>
                        </a:lnTo>
                        <a:lnTo>
                          <a:pt x="16365" y="3293"/>
                        </a:lnTo>
                        <a:lnTo>
                          <a:pt x="16405" y="3034"/>
                        </a:lnTo>
                        <a:lnTo>
                          <a:pt x="16419" y="2776"/>
                        </a:lnTo>
                        <a:lnTo>
                          <a:pt x="16419" y="2599"/>
                        </a:lnTo>
                        <a:lnTo>
                          <a:pt x="16405" y="2327"/>
                        </a:lnTo>
                        <a:lnTo>
                          <a:pt x="16365" y="2068"/>
                        </a:lnTo>
                        <a:lnTo>
                          <a:pt x="16310" y="1824"/>
                        </a:lnTo>
                        <a:lnTo>
                          <a:pt x="16215" y="1592"/>
                        </a:lnTo>
                        <a:lnTo>
                          <a:pt x="16106" y="1361"/>
                        </a:lnTo>
                        <a:lnTo>
                          <a:pt x="15984" y="1143"/>
                        </a:lnTo>
                        <a:lnTo>
                          <a:pt x="15834" y="953"/>
                        </a:lnTo>
                        <a:lnTo>
                          <a:pt x="15657" y="763"/>
                        </a:lnTo>
                        <a:lnTo>
                          <a:pt x="15480" y="599"/>
                        </a:lnTo>
                        <a:lnTo>
                          <a:pt x="15276" y="450"/>
                        </a:lnTo>
                        <a:lnTo>
                          <a:pt x="15059" y="314"/>
                        </a:lnTo>
                        <a:lnTo>
                          <a:pt x="14827" y="205"/>
                        </a:lnTo>
                        <a:lnTo>
                          <a:pt x="14596" y="110"/>
                        </a:lnTo>
                        <a:lnTo>
                          <a:pt x="14351" y="55"/>
                        </a:lnTo>
                        <a:lnTo>
                          <a:pt x="14093" y="14"/>
                        </a:lnTo>
                        <a:lnTo>
                          <a:pt x="13821" y="1"/>
                        </a:lnTo>
                        <a:close/>
                      </a:path>
                    </a:pathLst>
                  </a:custGeom>
                  <a:solidFill>
                    <a:srgbClr val="E3390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5" name="Google Shape;1305;p30"/>
                  <p:cNvSpPr/>
                  <p:nvPr/>
                </p:nvSpPr>
                <p:spPr>
                  <a:xfrm>
                    <a:off x="6661186" y="1439348"/>
                    <a:ext cx="32412" cy="2270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7441" extrusionOk="0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6" name="Google Shape;1306;p30"/>
                  <p:cNvSpPr/>
                  <p:nvPr/>
                </p:nvSpPr>
                <p:spPr>
                  <a:xfrm>
                    <a:off x="6640432" y="1402815"/>
                    <a:ext cx="73523" cy="73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8" extrusionOk="0">
                        <a:moveTo>
                          <a:pt x="1089" y="0"/>
                        </a:moveTo>
                        <a:lnTo>
                          <a:pt x="967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40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5" y="354"/>
                        </a:lnTo>
                        <a:lnTo>
                          <a:pt x="273" y="435"/>
                        </a:lnTo>
                        <a:lnTo>
                          <a:pt x="205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14" y="1075"/>
                        </a:lnTo>
                        <a:lnTo>
                          <a:pt x="1" y="1197"/>
                        </a:lnTo>
                        <a:lnTo>
                          <a:pt x="14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5" y="1877"/>
                        </a:lnTo>
                        <a:lnTo>
                          <a:pt x="273" y="1972"/>
                        </a:lnTo>
                        <a:lnTo>
                          <a:pt x="355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67" y="2380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34" y="2394"/>
                        </a:lnTo>
                        <a:lnTo>
                          <a:pt x="1456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83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72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408" y="1319"/>
                        </a:lnTo>
                        <a:lnTo>
                          <a:pt x="2408" y="1197"/>
                        </a:lnTo>
                        <a:lnTo>
                          <a:pt x="2408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72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5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83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56" y="27"/>
                        </a:lnTo>
                        <a:lnTo>
                          <a:pt x="1334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7" name="Google Shape;1307;p30"/>
                  <p:cNvSpPr/>
                  <p:nvPr/>
                </p:nvSpPr>
                <p:spPr>
                  <a:xfrm>
                    <a:off x="6661186" y="1602908"/>
                    <a:ext cx="32412" cy="336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103" extrusionOk="0">
                        <a:moveTo>
                          <a:pt x="1062" y="0"/>
                        </a:moveTo>
                        <a:lnTo>
                          <a:pt x="749" y="55"/>
                        </a:lnTo>
                        <a:lnTo>
                          <a:pt x="395" y="136"/>
                        </a:lnTo>
                        <a:lnTo>
                          <a:pt x="1" y="245"/>
                        </a:lnTo>
                        <a:lnTo>
                          <a:pt x="1" y="1102"/>
                        </a:lnTo>
                        <a:lnTo>
                          <a:pt x="1062" y="776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8" name="Google Shape;1308;p30"/>
                  <p:cNvSpPr/>
                  <p:nvPr/>
                </p:nvSpPr>
                <p:spPr>
                  <a:xfrm>
                    <a:off x="6564039" y="1694653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198" y="1"/>
                        </a:moveTo>
                        <a:lnTo>
                          <a:pt x="1089" y="14"/>
                        </a:lnTo>
                        <a:lnTo>
                          <a:pt x="967" y="28"/>
                        </a:lnTo>
                        <a:lnTo>
                          <a:pt x="872" y="55"/>
                        </a:lnTo>
                        <a:lnTo>
                          <a:pt x="763" y="82"/>
                        </a:lnTo>
                        <a:lnTo>
                          <a:pt x="667" y="123"/>
                        </a:lnTo>
                        <a:lnTo>
                          <a:pt x="586" y="177"/>
                        </a:lnTo>
                        <a:lnTo>
                          <a:pt x="504" y="232"/>
                        </a:lnTo>
                        <a:lnTo>
                          <a:pt x="423" y="300"/>
                        </a:lnTo>
                        <a:lnTo>
                          <a:pt x="341" y="368"/>
                        </a:lnTo>
                        <a:lnTo>
                          <a:pt x="273" y="436"/>
                        </a:lnTo>
                        <a:lnTo>
                          <a:pt x="219" y="517"/>
                        </a:lnTo>
                        <a:lnTo>
                          <a:pt x="164" y="613"/>
                        </a:lnTo>
                        <a:lnTo>
                          <a:pt x="110" y="694"/>
                        </a:lnTo>
                        <a:lnTo>
                          <a:pt x="69" y="790"/>
                        </a:lnTo>
                        <a:lnTo>
                          <a:pt x="42" y="898"/>
                        </a:lnTo>
                        <a:lnTo>
                          <a:pt x="15" y="994"/>
                        </a:lnTo>
                        <a:lnTo>
                          <a:pt x="1" y="1102"/>
                        </a:lnTo>
                        <a:lnTo>
                          <a:pt x="1" y="1211"/>
                        </a:lnTo>
                        <a:lnTo>
                          <a:pt x="1" y="1320"/>
                        </a:lnTo>
                        <a:lnTo>
                          <a:pt x="15" y="1429"/>
                        </a:lnTo>
                        <a:lnTo>
                          <a:pt x="42" y="1524"/>
                        </a:lnTo>
                        <a:lnTo>
                          <a:pt x="69" y="1633"/>
                        </a:lnTo>
                        <a:lnTo>
                          <a:pt x="110" y="1728"/>
                        </a:lnTo>
                        <a:lnTo>
                          <a:pt x="164" y="1810"/>
                        </a:lnTo>
                        <a:lnTo>
                          <a:pt x="219" y="1905"/>
                        </a:lnTo>
                        <a:lnTo>
                          <a:pt x="287" y="1987"/>
                        </a:lnTo>
                        <a:lnTo>
                          <a:pt x="355" y="2055"/>
                        </a:lnTo>
                        <a:lnTo>
                          <a:pt x="423" y="2123"/>
                        </a:lnTo>
                        <a:lnTo>
                          <a:pt x="504" y="2191"/>
                        </a:lnTo>
                        <a:lnTo>
                          <a:pt x="599" y="2245"/>
                        </a:lnTo>
                        <a:lnTo>
                          <a:pt x="681" y="2299"/>
                        </a:lnTo>
                        <a:lnTo>
                          <a:pt x="776" y="2340"/>
                        </a:lnTo>
                        <a:lnTo>
                          <a:pt x="885" y="2367"/>
                        </a:lnTo>
                        <a:lnTo>
                          <a:pt x="980" y="2395"/>
                        </a:lnTo>
                        <a:lnTo>
                          <a:pt x="1089" y="2408"/>
                        </a:lnTo>
                        <a:lnTo>
                          <a:pt x="1348" y="2408"/>
                        </a:lnTo>
                        <a:lnTo>
                          <a:pt x="1484" y="2381"/>
                        </a:lnTo>
                        <a:lnTo>
                          <a:pt x="1579" y="2354"/>
                        </a:lnTo>
                        <a:lnTo>
                          <a:pt x="1674" y="2313"/>
                        </a:lnTo>
                        <a:lnTo>
                          <a:pt x="1769" y="2272"/>
                        </a:lnTo>
                        <a:lnTo>
                          <a:pt x="1851" y="2218"/>
                        </a:lnTo>
                        <a:lnTo>
                          <a:pt x="2014" y="2109"/>
                        </a:lnTo>
                        <a:lnTo>
                          <a:pt x="2137" y="1959"/>
                        </a:lnTo>
                        <a:lnTo>
                          <a:pt x="2259" y="1796"/>
                        </a:lnTo>
                        <a:lnTo>
                          <a:pt x="2300" y="1701"/>
                        </a:lnTo>
                        <a:lnTo>
                          <a:pt x="2341" y="1619"/>
                        </a:lnTo>
                        <a:lnTo>
                          <a:pt x="2368" y="1524"/>
                        </a:lnTo>
                        <a:lnTo>
                          <a:pt x="2381" y="1415"/>
                        </a:lnTo>
                        <a:lnTo>
                          <a:pt x="2395" y="1320"/>
                        </a:lnTo>
                        <a:lnTo>
                          <a:pt x="2409" y="1211"/>
                        </a:lnTo>
                        <a:lnTo>
                          <a:pt x="2395" y="1102"/>
                        </a:lnTo>
                        <a:lnTo>
                          <a:pt x="2381" y="1007"/>
                        </a:lnTo>
                        <a:lnTo>
                          <a:pt x="2368" y="898"/>
                        </a:lnTo>
                        <a:lnTo>
                          <a:pt x="2341" y="803"/>
                        </a:lnTo>
                        <a:lnTo>
                          <a:pt x="2300" y="708"/>
                        </a:lnTo>
                        <a:lnTo>
                          <a:pt x="2259" y="626"/>
                        </a:lnTo>
                        <a:lnTo>
                          <a:pt x="2205" y="545"/>
                        </a:lnTo>
                        <a:lnTo>
                          <a:pt x="2137" y="463"/>
                        </a:lnTo>
                        <a:lnTo>
                          <a:pt x="2014" y="313"/>
                        </a:lnTo>
                        <a:lnTo>
                          <a:pt x="1851" y="191"/>
                        </a:lnTo>
                        <a:lnTo>
                          <a:pt x="1769" y="150"/>
                        </a:lnTo>
                        <a:lnTo>
                          <a:pt x="1674" y="109"/>
                        </a:lnTo>
                        <a:lnTo>
                          <a:pt x="1579" y="69"/>
                        </a:lnTo>
                        <a:lnTo>
                          <a:pt x="1484" y="41"/>
                        </a:lnTo>
                        <a:lnTo>
                          <a:pt x="1348" y="14"/>
                        </a:lnTo>
                        <a:lnTo>
                          <a:pt x="1198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9" name="Google Shape;1309;p30"/>
                  <p:cNvSpPr/>
                  <p:nvPr/>
                </p:nvSpPr>
                <p:spPr>
                  <a:xfrm>
                    <a:off x="6594346" y="1624486"/>
                    <a:ext cx="305169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9" h="7020" extrusionOk="0">
                        <a:moveTo>
                          <a:pt x="3320" y="1"/>
                        </a:moveTo>
                        <a:lnTo>
                          <a:pt x="3143" y="14"/>
                        </a:lnTo>
                        <a:lnTo>
                          <a:pt x="2966" y="42"/>
                        </a:lnTo>
                        <a:lnTo>
                          <a:pt x="2789" y="69"/>
                        </a:lnTo>
                        <a:lnTo>
                          <a:pt x="2545" y="137"/>
                        </a:lnTo>
                        <a:lnTo>
                          <a:pt x="2300" y="218"/>
                        </a:lnTo>
                        <a:lnTo>
                          <a:pt x="2055" y="314"/>
                        </a:lnTo>
                        <a:lnTo>
                          <a:pt x="1837" y="422"/>
                        </a:lnTo>
                        <a:lnTo>
                          <a:pt x="1620" y="558"/>
                        </a:lnTo>
                        <a:lnTo>
                          <a:pt x="1416" y="695"/>
                        </a:lnTo>
                        <a:lnTo>
                          <a:pt x="1212" y="858"/>
                        </a:lnTo>
                        <a:lnTo>
                          <a:pt x="1035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4" y="1687"/>
                        </a:lnTo>
                        <a:lnTo>
                          <a:pt x="423" y="1837"/>
                        </a:lnTo>
                        <a:lnTo>
                          <a:pt x="341" y="1987"/>
                        </a:lnTo>
                        <a:lnTo>
                          <a:pt x="273" y="2150"/>
                        </a:lnTo>
                        <a:lnTo>
                          <a:pt x="219" y="2300"/>
                        </a:lnTo>
                        <a:lnTo>
                          <a:pt x="164" y="2463"/>
                        </a:lnTo>
                        <a:lnTo>
                          <a:pt x="110" y="2640"/>
                        </a:lnTo>
                        <a:lnTo>
                          <a:pt x="69" y="2803"/>
                        </a:lnTo>
                        <a:lnTo>
                          <a:pt x="42" y="2980"/>
                        </a:lnTo>
                        <a:lnTo>
                          <a:pt x="15" y="3157"/>
                        </a:lnTo>
                        <a:lnTo>
                          <a:pt x="1" y="3333"/>
                        </a:lnTo>
                        <a:lnTo>
                          <a:pt x="1" y="3510"/>
                        </a:lnTo>
                        <a:lnTo>
                          <a:pt x="15" y="3823"/>
                        </a:lnTo>
                        <a:lnTo>
                          <a:pt x="55" y="4136"/>
                        </a:lnTo>
                        <a:lnTo>
                          <a:pt x="123" y="4449"/>
                        </a:lnTo>
                        <a:lnTo>
                          <a:pt x="219" y="4734"/>
                        </a:lnTo>
                        <a:lnTo>
                          <a:pt x="341" y="5020"/>
                        </a:lnTo>
                        <a:lnTo>
                          <a:pt x="491" y="5279"/>
                        </a:lnTo>
                        <a:lnTo>
                          <a:pt x="654" y="5537"/>
                        </a:lnTo>
                        <a:lnTo>
                          <a:pt x="831" y="5768"/>
                        </a:lnTo>
                        <a:lnTo>
                          <a:pt x="1035" y="5999"/>
                        </a:lnTo>
                        <a:lnTo>
                          <a:pt x="1266" y="6204"/>
                        </a:lnTo>
                        <a:lnTo>
                          <a:pt x="1497" y="6380"/>
                        </a:lnTo>
                        <a:lnTo>
                          <a:pt x="1756" y="6544"/>
                        </a:lnTo>
                        <a:lnTo>
                          <a:pt x="2028" y="6680"/>
                        </a:lnTo>
                        <a:lnTo>
                          <a:pt x="2300" y="6802"/>
                        </a:lnTo>
                        <a:lnTo>
                          <a:pt x="2599" y="6897"/>
                        </a:lnTo>
                        <a:lnTo>
                          <a:pt x="2898" y="6965"/>
                        </a:lnTo>
                        <a:lnTo>
                          <a:pt x="3198" y="7006"/>
                        </a:lnTo>
                        <a:lnTo>
                          <a:pt x="3510" y="7020"/>
                        </a:lnTo>
                        <a:lnTo>
                          <a:pt x="6666" y="7020"/>
                        </a:lnTo>
                        <a:lnTo>
                          <a:pt x="6843" y="7006"/>
                        </a:lnTo>
                        <a:lnTo>
                          <a:pt x="7020" y="6979"/>
                        </a:lnTo>
                        <a:lnTo>
                          <a:pt x="7197" y="6952"/>
                        </a:lnTo>
                        <a:lnTo>
                          <a:pt x="7360" y="6911"/>
                        </a:lnTo>
                        <a:lnTo>
                          <a:pt x="7537" y="6856"/>
                        </a:lnTo>
                        <a:lnTo>
                          <a:pt x="7700" y="6802"/>
                        </a:lnTo>
                        <a:lnTo>
                          <a:pt x="7850" y="6748"/>
                        </a:lnTo>
                        <a:lnTo>
                          <a:pt x="8013" y="6666"/>
                        </a:lnTo>
                        <a:lnTo>
                          <a:pt x="8163" y="6598"/>
                        </a:lnTo>
                        <a:lnTo>
                          <a:pt x="8312" y="6503"/>
                        </a:lnTo>
                        <a:lnTo>
                          <a:pt x="8448" y="6421"/>
                        </a:lnTo>
                        <a:lnTo>
                          <a:pt x="8720" y="6217"/>
                        </a:lnTo>
                        <a:lnTo>
                          <a:pt x="8965" y="5986"/>
                        </a:lnTo>
                        <a:lnTo>
                          <a:pt x="9196" y="5741"/>
                        </a:lnTo>
                        <a:lnTo>
                          <a:pt x="9400" y="5469"/>
                        </a:lnTo>
                        <a:lnTo>
                          <a:pt x="9496" y="5319"/>
                        </a:lnTo>
                        <a:lnTo>
                          <a:pt x="9577" y="5183"/>
                        </a:lnTo>
                        <a:lnTo>
                          <a:pt x="9659" y="5034"/>
                        </a:lnTo>
                        <a:lnTo>
                          <a:pt x="9727" y="4870"/>
                        </a:lnTo>
                        <a:lnTo>
                          <a:pt x="9781" y="4707"/>
                        </a:lnTo>
                        <a:lnTo>
                          <a:pt x="9849" y="4544"/>
                        </a:lnTo>
                        <a:lnTo>
                          <a:pt x="9890" y="4381"/>
                        </a:lnTo>
                        <a:lnTo>
                          <a:pt x="9931" y="4218"/>
                        </a:lnTo>
                        <a:lnTo>
                          <a:pt x="9958" y="4041"/>
                        </a:lnTo>
                        <a:lnTo>
                          <a:pt x="9985" y="3864"/>
                        </a:lnTo>
                        <a:lnTo>
                          <a:pt x="9999" y="3687"/>
                        </a:lnTo>
                        <a:lnTo>
                          <a:pt x="9999" y="3510"/>
                        </a:lnTo>
                        <a:lnTo>
                          <a:pt x="9999" y="3333"/>
                        </a:lnTo>
                        <a:lnTo>
                          <a:pt x="9985" y="3157"/>
                        </a:lnTo>
                        <a:lnTo>
                          <a:pt x="9958" y="2980"/>
                        </a:lnTo>
                        <a:lnTo>
                          <a:pt x="9931" y="2803"/>
                        </a:lnTo>
                        <a:lnTo>
                          <a:pt x="9890" y="2640"/>
                        </a:lnTo>
                        <a:lnTo>
                          <a:pt x="9849" y="2463"/>
                        </a:lnTo>
                        <a:lnTo>
                          <a:pt x="9781" y="2300"/>
                        </a:lnTo>
                        <a:lnTo>
                          <a:pt x="9727" y="2150"/>
                        </a:lnTo>
                        <a:lnTo>
                          <a:pt x="9659" y="1987"/>
                        </a:lnTo>
                        <a:lnTo>
                          <a:pt x="9577" y="1837"/>
                        </a:lnTo>
                        <a:lnTo>
                          <a:pt x="9496" y="1687"/>
                        </a:lnTo>
                        <a:lnTo>
                          <a:pt x="9400" y="1551"/>
                        </a:lnTo>
                        <a:lnTo>
                          <a:pt x="9196" y="1279"/>
                        </a:lnTo>
                        <a:lnTo>
                          <a:pt x="8965" y="1035"/>
                        </a:lnTo>
                        <a:lnTo>
                          <a:pt x="8720" y="803"/>
                        </a:lnTo>
                        <a:lnTo>
                          <a:pt x="8448" y="599"/>
                        </a:lnTo>
                        <a:lnTo>
                          <a:pt x="8312" y="504"/>
                        </a:lnTo>
                        <a:lnTo>
                          <a:pt x="8163" y="422"/>
                        </a:lnTo>
                        <a:lnTo>
                          <a:pt x="8013" y="341"/>
                        </a:lnTo>
                        <a:lnTo>
                          <a:pt x="7850" y="273"/>
                        </a:lnTo>
                        <a:lnTo>
                          <a:pt x="7700" y="218"/>
                        </a:lnTo>
                        <a:lnTo>
                          <a:pt x="7537" y="164"/>
                        </a:lnTo>
                        <a:lnTo>
                          <a:pt x="7360" y="110"/>
                        </a:lnTo>
                        <a:lnTo>
                          <a:pt x="7197" y="69"/>
                        </a:lnTo>
                        <a:lnTo>
                          <a:pt x="7020" y="42"/>
                        </a:lnTo>
                        <a:lnTo>
                          <a:pt x="6843" y="14"/>
                        </a:lnTo>
                        <a:lnTo>
                          <a:pt x="6666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0" name="Google Shape;1310;p30"/>
                  <p:cNvSpPr/>
                  <p:nvPr/>
                </p:nvSpPr>
                <p:spPr>
                  <a:xfrm>
                    <a:off x="6646262" y="1624486"/>
                    <a:ext cx="98000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1" h="7020" extrusionOk="0">
                        <a:moveTo>
                          <a:pt x="1619" y="1"/>
                        </a:moveTo>
                        <a:lnTo>
                          <a:pt x="1442" y="14"/>
                        </a:lnTo>
                        <a:lnTo>
                          <a:pt x="1265" y="42"/>
                        </a:lnTo>
                        <a:lnTo>
                          <a:pt x="1088" y="69"/>
                        </a:lnTo>
                        <a:lnTo>
                          <a:pt x="912" y="286"/>
                        </a:lnTo>
                        <a:lnTo>
                          <a:pt x="721" y="558"/>
                        </a:lnTo>
                        <a:lnTo>
                          <a:pt x="612" y="722"/>
                        </a:lnTo>
                        <a:lnTo>
                          <a:pt x="517" y="899"/>
                        </a:lnTo>
                        <a:lnTo>
                          <a:pt x="422" y="1089"/>
                        </a:lnTo>
                        <a:lnTo>
                          <a:pt x="340" y="1293"/>
                        </a:lnTo>
                        <a:lnTo>
                          <a:pt x="245" y="1524"/>
                        </a:lnTo>
                        <a:lnTo>
                          <a:pt x="177" y="1756"/>
                        </a:lnTo>
                        <a:lnTo>
                          <a:pt x="109" y="2014"/>
                        </a:lnTo>
                        <a:lnTo>
                          <a:pt x="68" y="2286"/>
                        </a:lnTo>
                        <a:lnTo>
                          <a:pt x="27" y="2572"/>
                        </a:lnTo>
                        <a:lnTo>
                          <a:pt x="14" y="2871"/>
                        </a:lnTo>
                        <a:lnTo>
                          <a:pt x="0" y="3184"/>
                        </a:lnTo>
                        <a:lnTo>
                          <a:pt x="27" y="3510"/>
                        </a:lnTo>
                        <a:lnTo>
                          <a:pt x="55" y="3796"/>
                        </a:lnTo>
                        <a:lnTo>
                          <a:pt x="95" y="4068"/>
                        </a:lnTo>
                        <a:lnTo>
                          <a:pt x="136" y="4326"/>
                        </a:lnTo>
                        <a:lnTo>
                          <a:pt x="191" y="4585"/>
                        </a:lnTo>
                        <a:lnTo>
                          <a:pt x="259" y="4843"/>
                        </a:lnTo>
                        <a:lnTo>
                          <a:pt x="327" y="5088"/>
                        </a:lnTo>
                        <a:lnTo>
                          <a:pt x="476" y="5537"/>
                        </a:lnTo>
                        <a:lnTo>
                          <a:pt x="653" y="5959"/>
                        </a:lnTo>
                        <a:lnTo>
                          <a:pt x="830" y="6340"/>
                        </a:lnTo>
                        <a:lnTo>
                          <a:pt x="1020" y="6680"/>
                        </a:lnTo>
                        <a:lnTo>
                          <a:pt x="1197" y="6965"/>
                        </a:lnTo>
                        <a:lnTo>
                          <a:pt x="1497" y="7006"/>
                        </a:lnTo>
                        <a:lnTo>
                          <a:pt x="1809" y="7020"/>
                        </a:lnTo>
                        <a:lnTo>
                          <a:pt x="2979" y="7020"/>
                        </a:lnTo>
                        <a:lnTo>
                          <a:pt x="3006" y="6843"/>
                        </a:lnTo>
                        <a:lnTo>
                          <a:pt x="3047" y="6258"/>
                        </a:lnTo>
                        <a:lnTo>
                          <a:pt x="3115" y="5469"/>
                        </a:lnTo>
                        <a:lnTo>
                          <a:pt x="3170" y="4517"/>
                        </a:lnTo>
                        <a:lnTo>
                          <a:pt x="3197" y="4014"/>
                        </a:lnTo>
                        <a:lnTo>
                          <a:pt x="3210" y="3497"/>
                        </a:lnTo>
                        <a:lnTo>
                          <a:pt x="3210" y="2980"/>
                        </a:lnTo>
                        <a:lnTo>
                          <a:pt x="3210" y="2476"/>
                        </a:lnTo>
                        <a:lnTo>
                          <a:pt x="3183" y="1973"/>
                        </a:lnTo>
                        <a:lnTo>
                          <a:pt x="3142" y="1497"/>
                        </a:lnTo>
                        <a:lnTo>
                          <a:pt x="3074" y="1062"/>
                        </a:lnTo>
                        <a:lnTo>
                          <a:pt x="2993" y="654"/>
                        </a:lnTo>
                        <a:lnTo>
                          <a:pt x="2952" y="463"/>
                        </a:lnTo>
                        <a:lnTo>
                          <a:pt x="2884" y="300"/>
                        </a:lnTo>
                        <a:lnTo>
                          <a:pt x="2830" y="137"/>
                        </a:lnTo>
                        <a:lnTo>
                          <a:pt x="276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1" name="Google Shape;1311;p30"/>
                  <p:cNvSpPr/>
                  <p:nvPr/>
                </p:nvSpPr>
                <p:spPr>
                  <a:xfrm>
                    <a:off x="7352841" y="1439348"/>
                    <a:ext cx="32412" cy="2270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7441" extrusionOk="0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2" name="Google Shape;1312;p30"/>
                  <p:cNvSpPr/>
                  <p:nvPr/>
                </p:nvSpPr>
                <p:spPr>
                  <a:xfrm>
                    <a:off x="7332515" y="1402815"/>
                    <a:ext cx="73523" cy="73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8" extrusionOk="0">
                        <a:moveTo>
                          <a:pt x="1075" y="0"/>
                        </a:moveTo>
                        <a:lnTo>
                          <a:pt x="953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26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4" y="354"/>
                        </a:lnTo>
                        <a:lnTo>
                          <a:pt x="272" y="435"/>
                        </a:lnTo>
                        <a:lnTo>
                          <a:pt x="204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0" y="1075"/>
                        </a:lnTo>
                        <a:lnTo>
                          <a:pt x="0" y="1197"/>
                        </a:lnTo>
                        <a:lnTo>
                          <a:pt x="0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4" y="1877"/>
                        </a:lnTo>
                        <a:lnTo>
                          <a:pt x="272" y="1972"/>
                        </a:lnTo>
                        <a:lnTo>
                          <a:pt x="354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26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53" y="2380"/>
                        </a:lnTo>
                        <a:lnTo>
                          <a:pt x="1075" y="2394"/>
                        </a:lnTo>
                        <a:lnTo>
                          <a:pt x="1197" y="2408"/>
                        </a:lnTo>
                        <a:lnTo>
                          <a:pt x="1320" y="2394"/>
                        </a:lnTo>
                        <a:lnTo>
                          <a:pt x="1442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69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4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58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394" y="1319"/>
                        </a:lnTo>
                        <a:lnTo>
                          <a:pt x="2408" y="1197"/>
                        </a:lnTo>
                        <a:lnTo>
                          <a:pt x="2394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58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4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69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42" y="27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3" name="Google Shape;1313;p30"/>
                  <p:cNvSpPr/>
                  <p:nvPr/>
                </p:nvSpPr>
                <p:spPr>
                  <a:xfrm>
                    <a:off x="7352841" y="1602908"/>
                    <a:ext cx="32412" cy="336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103" extrusionOk="0">
                        <a:moveTo>
                          <a:pt x="1" y="0"/>
                        </a:moveTo>
                        <a:lnTo>
                          <a:pt x="1" y="776"/>
                        </a:lnTo>
                        <a:lnTo>
                          <a:pt x="1062" y="1102"/>
                        </a:lnTo>
                        <a:lnTo>
                          <a:pt x="1062" y="245"/>
                        </a:lnTo>
                        <a:lnTo>
                          <a:pt x="667" y="136"/>
                        </a:lnTo>
                        <a:lnTo>
                          <a:pt x="314" y="5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4" name="Google Shape;1314;p30"/>
                  <p:cNvSpPr/>
                  <p:nvPr/>
                </p:nvSpPr>
                <p:spPr>
                  <a:xfrm>
                    <a:off x="7408908" y="1694653"/>
                    <a:ext cx="73492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8" h="2409" extrusionOk="0">
                        <a:moveTo>
                          <a:pt x="1211" y="1"/>
                        </a:moveTo>
                        <a:lnTo>
                          <a:pt x="1088" y="14"/>
                        </a:lnTo>
                        <a:lnTo>
                          <a:pt x="966" y="28"/>
                        </a:lnTo>
                        <a:lnTo>
                          <a:pt x="844" y="55"/>
                        </a:lnTo>
                        <a:lnTo>
                          <a:pt x="735" y="96"/>
                        </a:lnTo>
                        <a:lnTo>
                          <a:pt x="640" y="150"/>
                        </a:lnTo>
                        <a:lnTo>
                          <a:pt x="531" y="218"/>
                        </a:lnTo>
                        <a:lnTo>
                          <a:pt x="436" y="286"/>
                        </a:lnTo>
                        <a:lnTo>
                          <a:pt x="354" y="354"/>
                        </a:lnTo>
                        <a:lnTo>
                          <a:pt x="272" y="449"/>
                        </a:lnTo>
                        <a:lnTo>
                          <a:pt x="204" y="531"/>
                        </a:lnTo>
                        <a:lnTo>
                          <a:pt x="150" y="640"/>
                        </a:lnTo>
                        <a:lnTo>
                          <a:pt x="95" y="735"/>
                        </a:lnTo>
                        <a:lnTo>
                          <a:pt x="55" y="858"/>
                        </a:lnTo>
                        <a:lnTo>
                          <a:pt x="27" y="966"/>
                        </a:lnTo>
                        <a:lnTo>
                          <a:pt x="14" y="1089"/>
                        </a:lnTo>
                        <a:lnTo>
                          <a:pt x="0" y="1211"/>
                        </a:lnTo>
                        <a:lnTo>
                          <a:pt x="14" y="1334"/>
                        </a:lnTo>
                        <a:lnTo>
                          <a:pt x="27" y="1456"/>
                        </a:lnTo>
                        <a:lnTo>
                          <a:pt x="55" y="1565"/>
                        </a:lnTo>
                        <a:lnTo>
                          <a:pt x="95" y="1674"/>
                        </a:lnTo>
                        <a:lnTo>
                          <a:pt x="150" y="1783"/>
                        </a:lnTo>
                        <a:lnTo>
                          <a:pt x="204" y="1878"/>
                        </a:lnTo>
                        <a:lnTo>
                          <a:pt x="272" y="1973"/>
                        </a:lnTo>
                        <a:lnTo>
                          <a:pt x="354" y="2055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72"/>
                        </a:lnTo>
                        <a:lnTo>
                          <a:pt x="735" y="2313"/>
                        </a:lnTo>
                        <a:lnTo>
                          <a:pt x="844" y="2354"/>
                        </a:lnTo>
                        <a:lnTo>
                          <a:pt x="966" y="2395"/>
                        </a:lnTo>
                        <a:lnTo>
                          <a:pt x="1088" y="2408"/>
                        </a:lnTo>
                        <a:lnTo>
                          <a:pt x="1333" y="2408"/>
                        </a:lnTo>
                        <a:lnTo>
                          <a:pt x="1456" y="2395"/>
                        </a:lnTo>
                        <a:lnTo>
                          <a:pt x="1565" y="2354"/>
                        </a:lnTo>
                        <a:lnTo>
                          <a:pt x="1673" y="2313"/>
                        </a:lnTo>
                        <a:lnTo>
                          <a:pt x="1782" y="2272"/>
                        </a:lnTo>
                        <a:lnTo>
                          <a:pt x="1877" y="2204"/>
                        </a:lnTo>
                        <a:lnTo>
                          <a:pt x="1973" y="2136"/>
                        </a:lnTo>
                        <a:lnTo>
                          <a:pt x="2054" y="2055"/>
                        </a:lnTo>
                        <a:lnTo>
                          <a:pt x="2136" y="1973"/>
                        </a:lnTo>
                        <a:lnTo>
                          <a:pt x="2204" y="1878"/>
                        </a:lnTo>
                        <a:lnTo>
                          <a:pt x="2272" y="1783"/>
                        </a:lnTo>
                        <a:lnTo>
                          <a:pt x="2313" y="1674"/>
                        </a:lnTo>
                        <a:lnTo>
                          <a:pt x="2354" y="1565"/>
                        </a:lnTo>
                        <a:lnTo>
                          <a:pt x="2381" y="1456"/>
                        </a:lnTo>
                        <a:lnTo>
                          <a:pt x="2408" y="1334"/>
                        </a:lnTo>
                        <a:lnTo>
                          <a:pt x="2408" y="1211"/>
                        </a:lnTo>
                        <a:lnTo>
                          <a:pt x="2408" y="1089"/>
                        </a:lnTo>
                        <a:lnTo>
                          <a:pt x="2381" y="966"/>
                        </a:lnTo>
                        <a:lnTo>
                          <a:pt x="2354" y="858"/>
                        </a:lnTo>
                        <a:lnTo>
                          <a:pt x="2313" y="735"/>
                        </a:lnTo>
                        <a:lnTo>
                          <a:pt x="2272" y="640"/>
                        </a:lnTo>
                        <a:lnTo>
                          <a:pt x="2204" y="531"/>
                        </a:lnTo>
                        <a:lnTo>
                          <a:pt x="2136" y="449"/>
                        </a:lnTo>
                        <a:lnTo>
                          <a:pt x="2054" y="354"/>
                        </a:lnTo>
                        <a:lnTo>
                          <a:pt x="1973" y="286"/>
                        </a:lnTo>
                        <a:lnTo>
                          <a:pt x="1877" y="218"/>
                        </a:lnTo>
                        <a:lnTo>
                          <a:pt x="1782" y="150"/>
                        </a:lnTo>
                        <a:lnTo>
                          <a:pt x="1673" y="96"/>
                        </a:lnTo>
                        <a:lnTo>
                          <a:pt x="1565" y="55"/>
                        </a:lnTo>
                        <a:lnTo>
                          <a:pt x="1456" y="28"/>
                        </a:lnTo>
                        <a:lnTo>
                          <a:pt x="1333" y="14"/>
                        </a:lnTo>
                        <a:lnTo>
                          <a:pt x="1211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5" name="Google Shape;1315;p30"/>
                  <p:cNvSpPr/>
                  <p:nvPr/>
                </p:nvSpPr>
                <p:spPr>
                  <a:xfrm>
                    <a:off x="7146950" y="1624486"/>
                    <a:ext cx="305139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8" h="7020" extrusionOk="0">
                        <a:moveTo>
                          <a:pt x="3333" y="1"/>
                        </a:moveTo>
                        <a:lnTo>
                          <a:pt x="3156" y="14"/>
                        </a:lnTo>
                        <a:lnTo>
                          <a:pt x="2979" y="42"/>
                        </a:lnTo>
                        <a:lnTo>
                          <a:pt x="2802" y="69"/>
                        </a:lnTo>
                        <a:lnTo>
                          <a:pt x="2639" y="110"/>
                        </a:lnTo>
                        <a:lnTo>
                          <a:pt x="2462" y="164"/>
                        </a:lnTo>
                        <a:lnTo>
                          <a:pt x="2299" y="218"/>
                        </a:lnTo>
                        <a:lnTo>
                          <a:pt x="2149" y="273"/>
                        </a:lnTo>
                        <a:lnTo>
                          <a:pt x="1986" y="341"/>
                        </a:lnTo>
                        <a:lnTo>
                          <a:pt x="1836" y="422"/>
                        </a:lnTo>
                        <a:lnTo>
                          <a:pt x="1687" y="504"/>
                        </a:lnTo>
                        <a:lnTo>
                          <a:pt x="1551" y="599"/>
                        </a:lnTo>
                        <a:lnTo>
                          <a:pt x="1279" y="803"/>
                        </a:lnTo>
                        <a:lnTo>
                          <a:pt x="1034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3" y="1687"/>
                        </a:lnTo>
                        <a:lnTo>
                          <a:pt x="422" y="1837"/>
                        </a:lnTo>
                        <a:lnTo>
                          <a:pt x="340" y="1987"/>
                        </a:lnTo>
                        <a:lnTo>
                          <a:pt x="272" y="2150"/>
                        </a:lnTo>
                        <a:lnTo>
                          <a:pt x="218" y="2300"/>
                        </a:lnTo>
                        <a:lnTo>
                          <a:pt x="163" y="2463"/>
                        </a:lnTo>
                        <a:lnTo>
                          <a:pt x="109" y="2640"/>
                        </a:lnTo>
                        <a:lnTo>
                          <a:pt x="68" y="2803"/>
                        </a:lnTo>
                        <a:lnTo>
                          <a:pt x="41" y="2980"/>
                        </a:lnTo>
                        <a:lnTo>
                          <a:pt x="14" y="3157"/>
                        </a:lnTo>
                        <a:lnTo>
                          <a:pt x="0" y="3333"/>
                        </a:lnTo>
                        <a:lnTo>
                          <a:pt x="0" y="3510"/>
                        </a:lnTo>
                        <a:lnTo>
                          <a:pt x="0" y="3687"/>
                        </a:lnTo>
                        <a:lnTo>
                          <a:pt x="14" y="3864"/>
                        </a:lnTo>
                        <a:lnTo>
                          <a:pt x="41" y="4041"/>
                        </a:lnTo>
                        <a:lnTo>
                          <a:pt x="68" y="4218"/>
                        </a:lnTo>
                        <a:lnTo>
                          <a:pt x="109" y="4381"/>
                        </a:lnTo>
                        <a:lnTo>
                          <a:pt x="163" y="4544"/>
                        </a:lnTo>
                        <a:lnTo>
                          <a:pt x="218" y="4707"/>
                        </a:lnTo>
                        <a:lnTo>
                          <a:pt x="272" y="4870"/>
                        </a:lnTo>
                        <a:lnTo>
                          <a:pt x="340" y="5034"/>
                        </a:lnTo>
                        <a:lnTo>
                          <a:pt x="422" y="5183"/>
                        </a:lnTo>
                        <a:lnTo>
                          <a:pt x="503" y="5319"/>
                        </a:lnTo>
                        <a:lnTo>
                          <a:pt x="599" y="5469"/>
                        </a:lnTo>
                        <a:lnTo>
                          <a:pt x="803" y="5741"/>
                        </a:lnTo>
                        <a:lnTo>
                          <a:pt x="1034" y="5986"/>
                        </a:lnTo>
                        <a:lnTo>
                          <a:pt x="1279" y="6217"/>
                        </a:lnTo>
                        <a:lnTo>
                          <a:pt x="1551" y="6421"/>
                        </a:lnTo>
                        <a:lnTo>
                          <a:pt x="1687" y="6503"/>
                        </a:lnTo>
                        <a:lnTo>
                          <a:pt x="1836" y="6598"/>
                        </a:lnTo>
                        <a:lnTo>
                          <a:pt x="1986" y="6666"/>
                        </a:lnTo>
                        <a:lnTo>
                          <a:pt x="2149" y="6748"/>
                        </a:lnTo>
                        <a:lnTo>
                          <a:pt x="2299" y="6802"/>
                        </a:lnTo>
                        <a:lnTo>
                          <a:pt x="2462" y="6856"/>
                        </a:lnTo>
                        <a:lnTo>
                          <a:pt x="2639" y="6911"/>
                        </a:lnTo>
                        <a:lnTo>
                          <a:pt x="2802" y="6952"/>
                        </a:lnTo>
                        <a:lnTo>
                          <a:pt x="2979" y="6979"/>
                        </a:lnTo>
                        <a:lnTo>
                          <a:pt x="3156" y="7006"/>
                        </a:lnTo>
                        <a:lnTo>
                          <a:pt x="3333" y="7020"/>
                        </a:lnTo>
                        <a:lnTo>
                          <a:pt x="6488" y="7020"/>
                        </a:lnTo>
                        <a:lnTo>
                          <a:pt x="6801" y="7006"/>
                        </a:lnTo>
                        <a:lnTo>
                          <a:pt x="7101" y="6965"/>
                        </a:lnTo>
                        <a:lnTo>
                          <a:pt x="7400" y="6897"/>
                        </a:lnTo>
                        <a:lnTo>
                          <a:pt x="7699" y="6802"/>
                        </a:lnTo>
                        <a:lnTo>
                          <a:pt x="7971" y="6680"/>
                        </a:lnTo>
                        <a:lnTo>
                          <a:pt x="8243" y="6544"/>
                        </a:lnTo>
                        <a:lnTo>
                          <a:pt x="8502" y="6380"/>
                        </a:lnTo>
                        <a:lnTo>
                          <a:pt x="8733" y="6204"/>
                        </a:lnTo>
                        <a:lnTo>
                          <a:pt x="8964" y="5999"/>
                        </a:lnTo>
                        <a:lnTo>
                          <a:pt x="9168" y="5768"/>
                        </a:lnTo>
                        <a:lnTo>
                          <a:pt x="9345" y="5537"/>
                        </a:lnTo>
                        <a:lnTo>
                          <a:pt x="9522" y="5279"/>
                        </a:lnTo>
                        <a:lnTo>
                          <a:pt x="9658" y="5020"/>
                        </a:lnTo>
                        <a:lnTo>
                          <a:pt x="9780" y="4734"/>
                        </a:lnTo>
                        <a:lnTo>
                          <a:pt x="9876" y="4449"/>
                        </a:lnTo>
                        <a:lnTo>
                          <a:pt x="9944" y="4136"/>
                        </a:lnTo>
                        <a:lnTo>
                          <a:pt x="9984" y="3823"/>
                        </a:lnTo>
                        <a:lnTo>
                          <a:pt x="9998" y="3510"/>
                        </a:lnTo>
                        <a:lnTo>
                          <a:pt x="9998" y="3333"/>
                        </a:lnTo>
                        <a:lnTo>
                          <a:pt x="9984" y="3157"/>
                        </a:lnTo>
                        <a:lnTo>
                          <a:pt x="9957" y="2980"/>
                        </a:lnTo>
                        <a:lnTo>
                          <a:pt x="9930" y="2803"/>
                        </a:lnTo>
                        <a:lnTo>
                          <a:pt x="9889" y="2640"/>
                        </a:lnTo>
                        <a:lnTo>
                          <a:pt x="9848" y="2463"/>
                        </a:lnTo>
                        <a:lnTo>
                          <a:pt x="9780" y="2300"/>
                        </a:lnTo>
                        <a:lnTo>
                          <a:pt x="9726" y="2150"/>
                        </a:lnTo>
                        <a:lnTo>
                          <a:pt x="9658" y="1987"/>
                        </a:lnTo>
                        <a:lnTo>
                          <a:pt x="9576" y="1837"/>
                        </a:lnTo>
                        <a:lnTo>
                          <a:pt x="9495" y="1687"/>
                        </a:lnTo>
                        <a:lnTo>
                          <a:pt x="9399" y="1551"/>
                        </a:lnTo>
                        <a:lnTo>
                          <a:pt x="9195" y="1279"/>
                        </a:lnTo>
                        <a:lnTo>
                          <a:pt x="8964" y="1035"/>
                        </a:lnTo>
                        <a:lnTo>
                          <a:pt x="8787" y="858"/>
                        </a:lnTo>
                        <a:lnTo>
                          <a:pt x="8583" y="695"/>
                        </a:lnTo>
                        <a:lnTo>
                          <a:pt x="8379" y="558"/>
                        </a:lnTo>
                        <a:lnTo>
                          <a:pt x="8162" y="422"/>
                        </a:lnTo>
                        <a:lnTo>
                          <a:pt x="7944" y="314"/>
                        </a:lnTo>
                        <a:lnTo>
                          <a:pt x="7699" y="218"/>
                        </a:lnTo>
                        <a:lnTo>
                          <a:pt x="7454" y="137"/>
                        </a:lnTo>
                        <a:lnTo>
                          <a:pt x="7209" y="69"/>
                        </a:lnTo>
                        <a:lnTo>
                          <a:pt x="7033" y="42"/>
                        </a:lnTo>
                        <a:lnTo>
                          <a:pt x="6856" y="14"/>
                        </a:lnTo>
                        <a:lnTo>
                          <a:pt x="667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6" name="Google Shape;1316;p30"/>
                  <p:cNvSpPr/>
                  <p:nvPr/>
                </p:nvSpPr>
                <p:spPr>
                  <a:xfrm>
                    <a:off x="7302208" y="1624486"/>
                    <a:ext cx="98000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1" h="7020" extrusionOk="0">
                        <a:moveTo>
                          <a:pt x="449" y="1"/>
                        </a:moveTo>
                        <a:lnTo>
                          <a:pt x="381" y="137"/>
                        </a:lnTo>
                        <a:lnTo>
                          <a:pt x="327" y="300"/>
                        </a:lnTo>
                        <a:lnTo>
                          <a:pt x="259" y="463"/>
                        </a:lnTo>
                        <a:lnTo>
                          <a:pt x="218" y="654"/>
                        </a:lnTo>
                        <a:lnTo>
                          <a:pt x="136" y="1062"/>
                        </a:lnTo>
                        <a:lnTo>
                          <a:pt x="68" y="1497"/>
                        </a:lnTo>
                        <a:lnTo>
                          <a:pt x="28" y="1973"/>
                        </a:lnTo>
                        <a:lnTo>
                          <a:pt x="14" y="2476"/>
                        </a:lnTo>
                        <a:lnTo>
                          <a:pt x="0" y="2980"/>
                        </a:lnTo>
                        <a:lnTo>
                          <a:pt x="0" y="3497"/>
                        </a:lnTo>
                        <a:lnTo>
                          <a:pt x="14" y="4014"/>
                        </a:lnTo>
                        <a:lnTo>
                          <a:pt x="41" y="4517"/>
                        </a:lnTo>
                        <a:lnTo>
                          <a:pt x="96" y="5469"/>
                        </a:lnTo>
                        <a:lnTo>
                          <a:pt x="164" y="6258"/>
                        </a:lnTo>
                        <a:lnTo>
                          <a:pt x="204" y="6843"/>
                        </a:lnTo>
                        <a:lnTo>
                          <a:pt x="232" y="7020"/>
                        </a:lnTo>
                        <a:lnTo>
                          <a:pt x="1401" y="7020"/>
                        </a:lnTo>
                        <a:lnTo>
                          <a:pt x="1714" y="7006"/>
                        </a:lnTo>
                        <a:lnTo>
                          <a:pt x="2014" y="6965"/>
                        </a:lnTo>
                        <a:lnTo>
                          <a:pt x="2190" y="6680"/>
                        </a:lnTo>
                        <a:lnTo>
                          <a:pt x="2381" y="6340"/>
                        </a:lnTo>
                        <a:lnTo>
                          <a:pt x="2558" y="5959"/>
                        </a:lnTo>
                        <a:lnTo>
                          <a:pt x="2735" y="5537"/>
                        </a:lnTo>
                        <a:lnTo>
                          <a:pt x="2884" y="5088"/>
                        </a:lnTo>
                        <a:lnTo>
                          <a:pt x="2952" y="4843"/>
                        </a:lnTo>
                        <a:lnTo>
                          <a:pt x="3020" y="4585"/>
                        </a:lnTo>
                        <a:lnTo>
                          <a:pt x="3075" y="4326"/>
                        </a:lnTo>
                        <a:lnTo>
                          <a:pt x="3115" y="4068"/>
                        </a:lnTo>
                        <a:lnTo>
                          <a:pt x="3156" y="3796"/>
                        </a:lnTo>
                        <a:lnTo>
                          <a:pt x="3183" y="3510"/>
                        </a:lnTo>
                        <a:lnTo>
                          <a:pt x="3211" y="3184"/>
                        </a:lnTo>
                        <a:lnTo>
                          <a:pt x="3197" y="2871"/>
                        </a:lnTo>
                        <a:lnTo>
                          <a:pt x="3183" y="2572"/>
                        </a:lnTo>
                        <a:lnTo>
                          <a:pt x="3143" y="2286"/>
                        </a:lnTo>
                        <a:lnTo>
                          <a:pt x="3102" y="2014"/>
                        </a:lnTo>
                        <a:lnTo>
                          <a:pt x="3034" y="1756"/>
                        </a:lnTo>
                        <a:lnTo>
                          <a:pt x="2966" y="1524"/>
                        </a:lnTo>
                        <a:lnTo>
                          <a:pt x="2884" y="1293"/>
                        </a:lnTo>
                        <a:lnTo>
                          <a:pt x="2789" y="1089"/>
                        </a:lnTo>
                        <a:lnTo>
                          <a:pt x="2694" y="899"/>
                        </a:lnTo>
                        <a:lnTo>
                          <a:pt x="2598" y="722"/>
                        </a:lnTo>
                        <a:lnTo>
                          <a:pt x="2503" y="558"/>
                        </a:lnTo>
                        <a:lnTo>
                          <a:pt x="2299" y="286"/>
                        </a:lnTo>
                        <a:lnTo>
                          <a:pt x="2122" y="69"/>
                        </a:lnTo>
                        <a:lnTo>
                          <a:pt x="1946" y="42"/>
                        </a:lnTo>
                        <a:lnTo>
                          <a:pt x="1769" y="14"/>
                        </a:lnTo>
                        <a:lnTo>
                          <a:pt x="159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7" name="Google Shape;1317;p30"/>
                  <p:cNvSpPr/>
                  <p:nvPr/>
                </p:nvSpPr>
                <p:spPr>
                  <a:xfrm>
                    <a:off x="6677392" y="1513238"/>
                    <a:ext cx="689172" cy="420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81" h="13767" extrusionOk="0">
                        <a:moveTo>
                          <a:pt x="6530" y="0"/>
                        </a:moveTo>
                        <a:lnTo>
                          <a:pt x="6176" y="28"/>
                        </a:lnTo>
                        <a:lnTo>
                          <a:pt x="5836" y="82"/>
                        </a:lnTo>
                        <a:lnTo>
                          <a:pt x="5496" y="136"/>
                        </a:lnTo>
                        <a:lnTo>
                          <a:pt x="5169" y="218"/>
                        </a:lnTo>
                        <a:lnTo>
                          <a:pt x="4843" y="313"/>
                        </a:lnTo>
                        <a:lnTo>
                          <a:pt x="4517" y="422"/>
                        </a:lnTo>
                        <a:lnTo>
                          <a:pt x="4204" y="544"/>
                        </a:lnTo>
                        <a:lnTo>
                          <a:pt x="3904" y="680"/>
                        </a:lnTo>
                        <a:lnTo>
                          <a:pt x="3605" y="830"/>
                        </a:lnTo>
                        <a:lnTo>
                          <a:pt x="3320" y="993"/>
                        </a:lnTo>
                        <a:lnTo>
                          <a:pt x="3034" y="1170"/>
                        </a:lnTo>
                        <a:lnTo>
                          <a:pt x="2775" y="1374"/>
                        </a:lnTo>
                        <a:lnTo>
                          <a:pt x="2503" y="1578"/>
                        </a:lnTo>
                        <a:lnTo>
                          <a:pt x="2258" y="1796"/>
                        </a:lnTo>
                        <a:lnTo>
                          <a:pt x="2014" y="2013"/>
                        </a:lnTo>
                        <a:lnTo>
                          <a:pt x="1850" y="2190"/>
                        </a:lnTo>
                        <a:lnTo>
                          <a:pt x="1687" y="2381"/>
                        </a:lnTo>
                        <a:lnTo>
                          <a:pt x="1524" y="2558"/>
                        </a:lnTo>
                        <a:lnTo>
                          <a:pt x="1374" y="2748"/>
                        </a:lnTo>
                        <a:lnTo>
                          <a:pt x="1238" y="2952"/>
                        </a:lnTo>
                        <a:lnTo>
                          <a:pt x="1102" y="3156"/>
                        </a:lnTo>
                        <a:lnTo>
                          <a:pt x="966" y="3360"/>
                        </a:lnTo>
                        <a:lnTo>
                          <a:pt x="844" y="3578"/>
                        </a:lnTo>
                        <a:lnTo>
                          <a:pt x="653" y="3945"/>
                        </a:lnTo>
                        <a:lnTo>
                          <a:pt x="490" y="4340"/>
                        </a:lnTo>
                        <a:lnTo>
                          <a:pt x="341" y="4734"/>
                        </a:lnTo>
                        <a:lnTo>
                          <a:pt x="218" y="5142"/>
                        </a:lnTo>
                        <a:lnTo>
                          <a:pt x="123" y="5564"/>
                        </a:lnTo>
                        <a:lnTo>
                          <a:pt x="55" y="5999"/>
                        </a:lnTo>
                        <a:lnTo>
                          <a:pt x="14" y="6434"/>
                        </a:lnTo>
                        <a:lnTo>
                          <a:pt x="0" y="6883"/>
                        </a:lnTo>
                        <a:lnTo>
                          <a:pt x="0" y="7250"/>
                        </a:lnTo>
                        <a:lnTo>
                          <a:pt x="41" y="7631"/>
                        </a:lnTo>
                        <a:lnTo>
                          <a:pt x="82" y="7999"/>
                        </a:lnTo>
                        <a:lnTo>
                          <a:pt x="164" y="8352"/>
                        </a:lnTo>
                        <a:lnTo>
                          <a:pt x="232" y="8638"/>
                        </a:lnTo>
                        <a:lnTo>
                          <a:pt x="313" y="8924"/>
                        </a:lnTo>
                        <a:lnTo>
                          <a:pt x="409" y="9209"/>
                        </a:lnTo>
                        <a:lnTo>
                          <a:pt x="504" y="9481"/>
                        </a:lnTo>
                        <a:lnTo>
                          <a:pt x="626" y="9740"/>
                        </a:lnTo>
                        <a:lnTo>
                          <a:pt x="749" y="9998"/>
                        </a:lnTo>
                        <a:lnTo>
                          <a:pt x="885" y="10257"/>
                        </a:lnTo>
                        <a:lnTo>
                          <a:pt x="1034" y="10501"/>
                        </a:lnTo>
                        <a:lnTo>
                          <a:pt x="1197" y="10746"/>
                        </a:lnTo>
                        <a:lnTo>
                          <a:pt x="1361" y="10978"/>
                        </a:lnTo>
                        <a:lnTo>
                          <a:pt x="1538" y="11209"/>
                        </a:lnTo>
                        <a:lnTo>
                          <a:pt x="1714" y="11426"/>
                        </a:lnTo>
                        <a:lnTo>
                          <a:pt x="1918" y="11630"/>
                        </a:lnTo>
                        <a:lnTo>
                          <a:pt x="2122" y="11834"/>
                        </a:lnTo>
                        <a:lnTo>
                          <a:pt x="2327" y="12025"/>
                        </a:lnTo>
                        <a:lnTo>
                          <a:pt x="2544" y="12215"/>
                        </a:lnTo>
                        <a:lnTo>
                          <a:pt x="2775" y="12392"/>
                        </a:lnTo>
                        <a:lnTo>
                          <a:pt x="3007" y="12555"/>
                        </a:lnTo>
                        <a:lnTo>
                          <a:pt x="3251" y="12719"/>
                        </a:lnTo>
                        <a:lnTo>
                          <a:pt x="3496" y="12868"/>
                        </a:lnTo>
                        <a:lnTo>
                          <a:pt x="3741" y="13004"/>
                        </a:lnTo>
                        <a:lnTo>
                          <a:pt x="4000" y="13127"/>
                        </a:lnTo>
                        <a:lnTo>
                          <a:pt x="4272" y="13249"/>
                        </a:lnTo>
                        <a:lnTo>
                          <a:pt x="4544" y="13358"/>
                        </a:lnTo>
                        <a:lnTo>
                          <a:pt x="4816" y="13440"/>
                        </a:lnTo>
                        <a:lnTo>
                          <a:pt x="5101" y="13535"/>
                        </a:lnTo>
                        <a:lnTo>
                          <a:pt x="5387" y="13603"/>
                        </a:lnTo>
                        <a:lnTo>
                          <a:pt x="5673" y="13657"/>
                        </a:lnTo>
                        <a:lnTo>
                          <a:pt x="5972" y="13698"/>
                        </a:lnTo>
                        <a:lnTo>
                          <a:pt x="6271" y="13739"/>
                        </a:lnTo>
                        <a:lnTo>
                          <a:pt x="6571" y="13752"/>
                        </a:lnTo>
                        <a:lnTo>
                          <a:pt x="6883" y="13766"/>
                        </a:lnTo>
                        <a:lnTo>
                          <a:pt x="15698" y="13766"/>
                        </a:lnTo>
                        <a:lnTo>
                          <a:pt x="16052" y="13752"/>
                        </a:lnTo>
                        <a:lnTo>
                          <a:pt x="16405" y="13725"/>
                        </a:lnTo>
                        <a:lnTo>
                          <a:pt x="16745" y="13684"/>
                        </a:lnTo>
                        <a:lnTo>
                          <a:pt x="17085" y="13616"/>
                        </a:lnTo>
                        <a:lnTo>
                          <a:pt x="17412" y="13548"/>
                        </a:lnTo>
                        <a:lnTo>
                          <a:pt x="17738" y="13453"/>
                        </a:lnTo>
                        <a:lnTo>
                          <a:pt x="18065" y="13344"/>
                        </a:lnTo>
                        <a:lnTo>
                          <a:pt x="18378" y="13222"/>
                        </a:lnTo>
                        <a:lnTo>
                          <a:pt x="18677" y="13086"/>
                        </a:lnTo>
                        <a:lnTo>
                          <a:pt x="18976" y="12923"/>
                        </a:lnTo>
                        <a:lnTo>
                          <a:pt x="19262" y="12759"/>
                        </a:lnTo>
                        <a:lnTo>
                          <a:pt x="19547" y="12583"/>
                        </a:lnTo>
                        <a:lnTo>
                          <a:pt x="19819" y="12392"/>
                        </a:lnTo>
                        <a:lnTo>
                          <a:pt x="20078" y="12188"/>
                        </a:lnTo>
                        <a:lnTo>
                          <a:pt x="20323" y="11971"/>
                        </a:lnTo>
                        <a:lnTo>
                          <a:pt x="20568" y="11739"/>
                        </a:lnTo>
                        <a:lnTo>
                          <a:pt x="20731" y="11562"/>
                        </a:lnTo>
                        <a:lnTo>
                          <a:pt x="20894" y="11386"/>
                        </a:lnTo>
                        <a:lnTo>
                          <a:pt x="21044" y="11195"/>
                        </a:lnTo>
                        <a:lnTo>
                          <a:pt x="21193" y="11005"/>
                        </a:lnTo>
                        <a:lnTo>
                          <a:pt x="21343" y="10814"/>
                        </a:lnTo>
                        <a:lnTo>
                          <a:pt x="21479" y="10610"/>
                        </a:lnTo>
                        <a:lnTo>
                          <a:pt x="21601" y="10406"/>
                        </a:lnTo>
                        <a:lnTo>
                          <a:pt x="21724" y="10202"/>
                        </a:lnTo>
                        <a:lnTo>
                          <a:pt x="21846" y="9985"/>
                        </a:lnTo>
                        <a:lnTo>
                          <a:pt x="21955" y="9767"/>
                        </a:lnTo>
                        <a:lnTo>
                          <a:pt x="22050" y="9536"/>
                        </a:lnTo>
                        <a:lnTo>
                          <a:pt x="22146" y="9304"/>
                        </a:lnTo>
                        <a:lnTo>
                          <a:pt x="22227" y="9073"/>
                        </a:lnTo>
                        <a:lnTo>
                          <a:pt x="22295" y="8842"/>
                        </a:lnTo>
                        <a:lnTo>
                          <a:pt x="22363" y="8597"/>
                        </a:lnTo>
                        <a:lnTo>
                          <a:pt x="22418" y="8366"/>
                        </a:lnTo>
                        <a:lnTo>
                          <a:pt x="22431" y="8352"/>
                        </a:lnTo>
                        <a:lnTo>
                          <a:pt x="22499" y="7999"/>
                        </a:lnTo>
                        <a:lnTo>
                          <a:pt x="22540" y="7631"/>
                        </a:lnTo>
                        <a:lnTo>
                          <a:pt x="22581" y="7250"/>
                        </a:lnTo>
                        <a:lnTo>
                          <a:pt x="22581" y="6883"/>
                        </a:lnTo>
                        <a:lnTo>
                          <a:pt x="22567" y="6421"/>
                        </a:lnTo>
                        <a:lnTo>
                          <a:pt x="22526" y="5972"/>
                        </a:lnTo>
                        <a:lnTo>
                          <a:pt x="22458" y="5523"/>
                        </a:lnTo>
                        <a:lnTo>
                          <a:pt x="22350" y="5101"/>
                        </a:lnTo>
                        <a:lnTo>
                          <a:pt x="22227" y="4680"/>
                        </a:lnTo>
                        <a:lnTo>
                          <a:pt x="22064" y="4258"/>
                        </a:lnTo>
                        <a:lnTo>
                          <a:pt x="21887" y="3863"/>
                        </a:lnTo>
                        <a:lnTo>
                          <a:pt x="21683" y="3483"/>
                        </a:lnTo>
                        <a:lnTo>
                          <a:pt x="21452" y="3102"/>
                        </a:lnTo>
                        <a:lnTo>
                          <a:pt x="21193" y="2734"/>
                        </a:lnTo>
                        <a:lnTo>
                          <a:pt x="20908" y="2394"/>
                        </a:lnTo>
                        <a:lnTo>
                          <a:pt x="20608" y="2054"/>
                        </a:lnTo>
                        <a:lnTo>
                          <a:pt x="20282" y="1755"/>
                        </a:lnTo>
                        <a:lnTo>
                          <a:pt x="19942" y="1469"/>
                        </a:lnTo>
                        <a:lnTo>
                          <a:pt x="19588" y="1197"/>
                        </a:lnTo>
                        <a:lnTo>
                          <a:pt x="19207" y="966"/>
                        </a:lnTo>
                        <a:lnTo>
                          <a:pt x="18813" y="748"/>
                        </a:lnTo>
                        <a:lnTo>
                          <a:pt x="18405" y="544"/>
                        </a:lnTo>
                        <a:lnTo>
                          <a:pt x="17983" y="381"/>
                        </a:lnTo>
                        <a:lnTo>
                          <a:pt x="17548" y="245"/>
                        </a:lnTo>
                        <a:lnTo>
                          <a:pt x="17099" y="136"/>
                        </a:lnTo>
                        <a:lnTo>
                          <a:pt x="16650" y="55"/>
                        </a:lnTo>
                        <a:lnTo>
                          <a:pt x="16174" y="14"/>
                        </a:lnTo>
                        <a:lnTo>
                          <a:pt x="1594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8" name="Google Shape;1318;p30"/>
                  <p:cNvSpPr/>
                  <p:nvPr/>
                </p:nvSpPr>
                <p:spPr>
                  <a:xfrm>
                    <a:off x="6788243" y="1645667"/>
                    <a:ext cx="458777" cy="1216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32" h="3987" extrusionOk="0">
                        <a:moveTo>
                          <a:pt x="1796" y="1"/>
                        </a:moveTo>
                        <a:lnTo>
                          <a:pt x="1592" y="41"/>
                        </a:lnTo>
                        <a:lnTo>
                          <a:pt x="1401" y="82"/>
                        </a:lnTo>
                        <a:lnTo>
                          <a:pt x="1225" y="150"/>
                        </a:lnTo>
                        <a:lnTo>
                          <a:pt x="1048" y="232"/>
                        </a:lnTo>
                        <a:lnTo>
                          <a:pt x="885" y="341"/>
                        </a:lnTo>
                        <a:lnTo>
                          <a:pt x="721" y="449"/>
                        </a:lnTo>
                        <a:lnTo>
                          <a:pt x="585" y="585"/>
                        </a:lnTo>
                        <a:lnTo>
                          <a:pt x="449" y="721"/>
                        </a:lnTo>
                        <a:lnTo>
                          <a:pt x="340" y="871"/>
                        </a:lnTo>
                        <a:lnTo>
                          <a:pt x="245" y="1034"/>
                        </a:lnTo>
                        <a:lnTo>
                          <a:pt x="150" y="1211"/>
                        </a:lnTo>
                        <a:lnTo>
                          <a:pt x="96" y="1402"/>
                        </a:lnTo>
                        <a:lnTo>
                          <a:pt x="41" y="1592"/>
                        </a:lnTo>
                        <a:lnTo>
                          <a:pt x="14" y="1782"/>
                        </a:lnTo>
                        <a:lnTo>
                          <a:pt x="0" y="1986"/>
                        </a:lnTo>
                        <a:lnTo>
                          <a:pt x="14" y="2191"/>
                        </a:lnTo>
                        <a:lnTo>
                          <a:pt x="41" y="2395"/>
                        </a:lnTo>
                        <a:lnTo>
                          <a:pt x="96" y="2585"/>
                        </a:lnTo>
                        <a:lnTo>
                          <a:pt x="150" y="2762"/>
                        </a:lnTo>
                        <a:lnTo>
                          <a:pt x="245" y="2939"/>
                        </a:lnTo>
                        <a:lnTo>
                          <a:pt x="340" y="3102"/>
                        </a:lnTo>
                        <a:lnTo>
                          <a:pt x="449" y="3252"/>
                        </a:lnTo>
                        <a:lnTo>
                          <a:pt x="585" y="3401"/>
                        </a:lnTo>
                        <a:lnTo>
                          <a:pt x="721" y="3524"/>
                        </a:lnTo>
                        <a:lnTo>
                          <a:pt x="885" y="3646"/>
                        </a:lnTo>
                        <a:lnTo>
                          <a:pt x="1048" y="3741"/>
                        </a:lnTo>
                        <a:lnTo>
                          <a:pt x="1225" y="3823"/>
                        </a:lnTo>
                        <a:lnTo>
                          <a:pt x="1401" y="3891"/>
                        </a:lnTo>
                        <a:lnTo>
                          <a:pt x="1592" y="3945"/>
                        </a:lnTo>
                        <a:lnTo>
                          <a:pt x="1796" y="3972"/>
                        </a:lnTo>
                        <a:lnTo>
                          <a:pt x="2000" y="3986"/>
                        </a:lnTo>
                        <a:lnTo>
                          <a:pt x="13045" y="3986"/>
                        </a:lnTo>
                        <a:lnTo>
                          <a:pt x="13249" y="3972"/>
                        </a:lnTo>
                        <a:lnTo>
                          <a:pt x="13440" y="3945"/>
                        </a:lnTo>
                        <a:lnTo>
                          <a:pt x="13630" y="3891"/>
                        </a:lnTo>
                        <a:lnTo>
                          <a:pt x="13821" y="3823"/>
                        </a:lnTo>
                        <a:lnTo>
                          <a:pt x="13997" y="3741"/>
                        </a:lnTo>
                        <a:lnTo>
                          <a:pt x="14161" y="3646"/>
                        </a:lnTo>
                        <a:lnTo>
                          <a:pt x="14310" y="3524"/>
                        </a:lnTo>
                        <a:lnTo>
                          <a:pt x="14446" y="3401"/>
                        </a:lnTo>
                        <a:lnTo>
                          <a:pt x="14582" y="3252"/>
                        </a:lnTo>
                        <a:lnTo>
                          <a:pt x="14691" y="3102"/>
                        </a:lnTo>
                        <a:lnTo>
                          <a:pt x="14800" y="2939"/>
                        </a:lnTo>
                        <a:lnTo>
                          <a:pt x="14882" y="2762"/>
                        </a:lnTo>
                        <a:lnTo>
                          <a:pt x="14950" y="2585"/>
                        </a:lnTo>
                        <a:lnTo>
                          <a:pt x="15004" y="2395"/>
                        </a:lnTo>
                        <a:lnTo>
                          <a:pt x="15031" y="2191"/>
                        </a:lnTo>
                        <a:lnTo>
                          <a:pt x="15031" y="1986"/>
                        </a:lnTo>
                        <a:lnTo>
                          <a:pt x="15031" y="1782"/>
                        </a:lnTo>
                        <a:lnTo>
                          <a:pt x="15004" y="1592"/>
                        </a:lnTo>
                        <a:lnTo>
                          <a:pt x="14950" y="1402"/>
                        </a:lnTo>
                        <a:lnTo>
                          <a:pt x="14882" y="1211"/>
                        </a:lnTo>
                        <a:lnTo>
                          <a:pt x="14800" y="1034"/>
                        </a:lnTo>
                        <a:lnTo>
                          <a:pt x="14691" y="871"/>
                        </a:lnTo>
                        <a:lnTo>
                          <a:pt x="14582" y="721"/>
                        </a:lnTo>
                        <a:lnTo>
                          <a:pt x="14446" y="585"/>
                        </a:lnTo>
                        <a:lnTo>
                          <a:pt x="14310" y="449"/>
                        </a:lnTo>
                        <a:lnTo>
                          <a:pt x="14161" y="341"/>
                        </a:lnTo>
                        <a:lnTo>
                          <a:pt x="13997" y="232"/>
                        </a:lnTo>
                        <a:lnTo>
                          <a:pt x="13821" y="150"/>
                        </a:lnTo>
                        <a:lnTo>
                          <a:pt x="13630" y="82"/>
                        </a:lnTo>
                        <a:lnTo>
                          <a:pt x="13440" y="41"/>
                        </a:lnTo>
                        <a:lnTo>
                          <a:pt x="1324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9" name="Google Shape;1319;p30"/>
                  <p:cNvSpPr/>
                  <p:nvPr/>
                </p:nvSpPr>
                <p:spPr>
                  <a:xfrm>
                    <a:off x="6836801" y="1669748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089" y="0"/>
                        </a:moveTo>
                        <a:lnTo>
                          <a:pt x="967" y="14"/>
                        </a:lnTo>
                        <a:lnTo>
                          <a:pt x="858" y="41"/>
                        </a:lnTo>
                        <a:lnTo>
                          <a:pt x="749" y="82"/>
                        </a:lnTo>
                        <a:lnTo>
                          <a:pt x="640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5" y="354"/>
                        </a:lnTo>
                        <a:lnTo>
                          <a:pt x="273" y="436"/>
                        </a:lnTo>
                        <a:lnTo>
                          <a:pt x="191" y="545"/>
                        </a:lnTo>
                        <a:lnTo>
                          <a:pt x="137" y="640"/>
                        </a:lnTo>
                        <a:lnTo>
                          <a:pt x="82" y="749"/>
                        </a:lnTo>
                        <a:lnTo>
                          <a:pt x="55" y="857"/>
                        </a:lnTo>
                        <a:lnTo>
                          <a:pt x="14" y="966"/>
                        </a:lnTo>
                        <a:lnTo>
                          <a:pt x="1" y="1089"/>
                        </a:lnTo>
                        <a:lnTo>
                          <a:pt x="1" y="1197"/>
                        </a:lnTo>
                        <a:lnTo>
                          <a:pt x="1" y="1320"/>
                        </a:lnTo>
                        <a:lnTo>
                          <a:pt x="14" y="1429"/>
                        </a:lnTo>
                        <a:lnTo>
                          <a:pt x="55" y="1538"/>
                        </a:lnTo>
                        <a:lnTo>
                          <a:pt x="82" y="1660"/>
                        </a:lnTo>
                        <a:lnTo>
                          <a:pt x="137" y="1755"/>
                        </a:lnTo>
                        <a:lnTo>
                          <a:pt x="191" y="1864"/>
                        </a:lnTo>
                        <a:lnTo>
                          <a:pt x="273" y="1959"/>
                        </a:lnTo>
                        <a:lnTo>
                          <a:pt x="355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40" y="2272"/>
                        </a:lnTo>
                        <a:lnTo>
                          <a:pt x="749" y="2313"/>
                        </a:lnTo>
                        <a:lnTo>
                          <a:pt x="858" y="2354"/>
                        </a:lnTo>
                        <a:lnTo>
                          <a:pt x="967" y="2381"/>
                        </a:lnTo>
                        <a:lnTo>
                          <a:pt x="1089" y="2394"/>
                        </a:lnTo>
                        <a:lnTo>
                          <a:pt x="1198" y="2408"/>
                        </a:lnTo>
                        <a:lnTo>
                          <a:pt x="1320" y="2394"/>
                        </a:lnTo>
                        <a:lnTo>
                          <a:pt x="1429" y="2381"/>
                        </a:lnTo>
                        <a:lnTo>
                          <a:pt x="1552" y="2354"/>
                        </a:lnTo>
                        <a:lnTo>
                          <a:pt x="1660" y="2313"/>
                        </a:lnTo>
                        <a:lnTo>
                          <a:pt x="1756" y="2272"/>
                        </a:lnTo>
                        <a:lnTo>
                          <a:pt x="1864" y="2204"/>
                        </a:lnTo>
                        <a:lnTo>
                          <a:pt x="1960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04" y="1864"/>
                        </a:lnTo>
                        <a:lnTo>
                          <a:pt x="2273" y="1755"/>
                        </a:lnTo>
                        <a:lnTo>
                          <a:pt x="2313" y="1660"/>
                        </a:lnTo>
                        <a:lnTo>
                          <a:pt x="2354" y="1538"/>
                        </a:lnTo>
                        <a:lnTo>
                          <a:pt x="2381" y="1429"/>
                        </a:lnTo>
                        <a:lnTo>
                          <a:pt x="2395" y="1320"/>
                        </a:lnTo>
                        <a:lnTo>
                          <a:pt x="2409" y="1197"/>
                        </a:lnTo>
                        <a:lnTo>
                          <a:pt x="2395" y="1089"/>
                        </a:lnTo>
                        <a:lnTo>
                          <a:pt x="2381" y="966"/>
                        </a:lnTo>
                        <a:lnTo>
                          <a:pt x="2354" y="857"/>
                        </a:lnTo>
                        <a:lnTo>
                          <a:pt x="2313" y="749"/>
                        </a:lnTo>
                        <a:lnTo>
                          <a:pt x="2273" y="640"/>
                        </a:lnTo>
                        <a:lnTo>
                          <a:pt x="2204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60" y="273"/>
                        </a:lnTo>
                        <a:lnTo>
                          <a:pt x="1864" y="191"/>
                        </a:lnTo>
                        <a:lnTo>
                          <a:pt x="1756" y="136"/>
                        </a:lnTo>
                        <a:lnTo>
                          <a:pt x="1660" y="82"/>
                        </a:lnTo>
                        <a:lnTo>
                          <a:pt x="1552" y="41"/>
                        </a:lnTo>
                        <a:lnTo>
                          <a:pt x="1429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0" name="Google Shape;1320;p30"/>
                  <p:cNvSpPr/>
                  <p:nvPr/>
                </p:nvSpPr>
                <p:spPr>
                  <a:xfrm>
                    <a:off x="6847605" y="1680552"/>
                    <a:ext cx="62719" cy="6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5" h="2055" extrusionOk="0">
                        <a:moveTo>
                          <a:pt x="1701" y="0"/>
                        </a:moveTo>
                        <a:lnTo>
                          <a:pt x="1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286" y="1918"/>
                        </a:lnTo>
                        <a:lnTo>
                          <a:pt x="395" y="1959"/>
                        </a:lnTo>
                        <a:lnTo>
                          <a:pt x="504" y="2000"/>
                        </a:lnTo>
                        <a:lnTo>
                          <a:pt x="613" y="2027"/>
                        </a:lnTo>
                        <a:lnTo>
                          <a:pt x="735" y="2040"/>
                        </a:lnTo>
                        <a:lnTo>
                          <a:pt x="844" y="2054"/>
                        </a:lnTo>
                        <a:lnTo>
                          <a:pt x="966" y="2040"/>
                        </a:lnTo>
                        <a:lnTo>
                          <a:pt x="1075" y="2027"/>
                        </a:lnTo>
                        <a:lnTo>
                          <a:pt x="1198" y="2000"/>
                        </a:lnTo>
                        <a:lnTo>
                          <a:pt x="1306" y="1959"/>
                        </a:lnTo>
                        <a:lnTo>
                          <a:pt x="1402" y="1918"/>
                        </a:lnTo>
                        <a:lnTo>
                          <a:pt x="1510" y="1850"/>
                        </a:lnTo>
                        <a:lnTo>
                          <a:pt x="1606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50" y="1510"/>
                        </a:lnTo>
                        <a:lnTo>
                          <a:pt x="1919" y="1401"/>
                        </a:lnTo>
                        <a:lnTo>
                          <a:pt x="1959" y="1306"/>
                        </a:lnTo>
                        <a:lnTo>
                          <a:pt x="2000" y="1184"/>
                        </a:lnTo>
                        <a:lnTo>
                          <a:pt x="2027" y="1075"/>
                        </a:lnTo>
                        <a:lnTo>
                          <a:pt x="2041" y="966"/>
                        </a:lnTo>
                        <a:lnTo>
                          <a:pt x="2055" y="843"/>
                        </a:lnTo>
                        <a:lnTo>
                          <a:pt x="2041" y="735"/>
                        </a:lnTo>
                        <a:lnTo>
                          <a:pt x="2027" y="612"/>
                        </a:lnTo>
                        <a:lnTo>
                          <a:pt x="2000" y="503"/>
                        </a:lnTo>
                        <a:lnTo>
                          <a:pt x="1959" y="395"/>
                        </a:lnTo>
                        <a:lnTo>
                          <a:pt x="1919" y="286"/>
                        </a:lnTo>
                        <a:lnTo>
                          <a:pt x="1850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1" name="Google Shape;1321;p30"/>
                  <p:cNvSpPr/>
                  <p:nvPr/>
                </p:nvSpPr>
                <p:spPr>
                  <a:xfrm>
                    <a:off x="7133643" y="1669748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089" y="0"/>
                        </a:moveTo>
                        <a:lnTo>
                          <a:pt x="980" y="14"/>
                        </a:lnTo>
                        <a:lnTo>
                          <a:pt x="871" y="41"/>
                        </a:lnTo>
                        <a:lnTo>
                          <a:pt x="762" y="82"/>
                        </a:lnTo>
                        <a:lnTo>
                          <a:pt x="654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4" y="354"/>
                        </a:lnTo>
                        <a:lnTo>
                          <a:pt x="273" y="436"/>
                        </a:lnTo>
                        <a:lnTo>
                          <a:pt x="205" y="545"/>
                        </a:lnTo>
                        <a:lnTo>
                          <a:pt x="150" y="640"/>
                        </a:lnTo>
                        <a:lnTo>
                          <a:pt x="96" y="749"/>
                        </a:lnTo>
                        <a:lnTo>
                          <a:pt x="55" y="857"/>
                        </a:lnTo>
                        <a:lnTo>
                          <a:pt x="28" y="966"/>
                        </a:lnTo>
                        <a:lnTo>
                          <a:pt x="14" y="1089"/>
                        </a:lnTo>
                        <a:lnTo>
                          <a:pt x="1" y="1197"/>
                        </a:lnTo>
                        <a:lnTo>
                          <a:pt x="14" y="1320"/>
                        </a:lnTo>
                        <a:lnTo>
                          <a:pt x="28" y="1429"/>
                        </a:lnTo>
                        <a:lnTo>
                          <a:pt x="55" y="1538"/>
                        </a:lnTo>
                        <a:lnTo>
                          <a:pt x="96" y="1660"/>
                        </a:lnTo>
                        <a:lnTo>
                          <a:pt x="150" y="1755"/>
                        </a:lnTo>
                        <a:lnTo>
                          <a:pt x="205" y="1864"/>
                        </a:lnTo>
                        <a:lnTo>
                          <a:pt x="273" y="1959"/>
                        </a:lnTo>
                        <a:lnTo>
                          <a:pt x="354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54" y="2272"/>
                        </a:lnTo>
                        <a:lnTo>
                          <a:pt x="762" y="2313"/>
                        </a:lnTo>
                        <a:lnTo>
                          <a:pt x="871" y="2354"/>
                        </a:lnTo>
                        <a:lnTo>
                          <a:pt x="980" y="2381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20" y="2394"/>
                        </a:lnTo>
                        <a:lnTo>
                          <a:pt x="1443" y="2381"/>
                        </a:lnTo>
                        <a:lnTo>
                          <a:pt x="1551" y="2354"/>
                        </a:lnTo>
                        <a:lnTo>
                          <a:pt x="1660" y="2313"/>
                        </a:lnTo>
                        <a:lnTo>
                          <a:pt x="1769" y="2272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18" y="1864"/>
                        </a:lnTo>
                        <a:lnTo>
                          <a:pt x="2272" y="1755"/>
                        </a:lnTo>
                        <a:lnTo>
                          <a:pt x="2327" y="1660"/>
                        </a:lnTo>
                        <a:lnTo>
                          <a:pt x="2368" y="1538"/>
                        </a:lnTo>
                        <a:lnTo>
                          <a:pt x="2395" y="1429"/>
                        </a:lnTo>
                        <a:lnTo>
                          <a:pt x="2408" y="1320"/>
                        </a:lnTo>
                        <a:lnTo>
                          <a:pt x="2408" y="1197"/>
                        </a:lnTo>
                        <a:lnTo>
                          <a:pt x="2408" y="1089"/>
                        </a:lnTo>
                        <a:lnTo>
                          <a:pt x="2395" y="966"/>
                        </a:lnTo>
                        <a:lnTo>
                          <a:pt x="2368" y="857"/>
                        </a:lnTo>
                        <a:lnTo>
                          <a:pt x="2327" y="749"/>
                        </a:lnTo>
                        <a:lnTo>
                          <a:pt x="2272" y="640"/>
                        </a:lnTo>
                        <a:lnTo>
                          <a:pt x="2218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73" y="273"/>
                        </a:lnTo>
                        <a:lnTo>
                          <a:pt x="1878" y="191"/>
                        </a:lnTo>
                        <a:lnTo>
                          <a:pt x="1769" y="136"/>
                        </a:lnTo>
                        <a:lnTo>
                          <a:pt x="1660" y="82"/>
                        </a:lnTo>
                        <a:lnTo>
                          <a:pt x="1551" y="41"/>
                        </a:lnTo>
                        <a:lnTo>
                          <a:pt x="1443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2" name="Google Shape;1322;p30"/>
                  <p:cNvSpPr/>
                  <p:nvPr/>
                </p:nvSpPr>
                <p:spPr>
                  <a:xfrm>
                    <a:off x="7144448" y="1680552"/>
                    <a:ext cx="62719" cy="6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5" h="2055" extrusionOk="0">
                        <a:moveTo>
                          <a:pt x="1701" y="0"/>
                        </a:moveTo>
                        <a:lnTo>
                          <a:pt x="0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300" y="1918"/>
                        </a:lnTo>
                        <a:lnTo>
                          <a:pt x="408" y="1959"/>
                        </a:lnTo>
                        <a:lnTo>
                          <a:pt x="517" y="2000"/>
                        </a:lnTo>
                        <a:lnTo>
                          <a:pt x="626" y="2027"/>
                        </a:lnTo>
                        <a:lnTo>
                          <a:pt x="735" y="2040"/>
                        </a:lnTo>
                        <a:lnTo>
                          <a:pt x="857" y="2054"/>
                        </a:lnTo>
                        <a:lnTo>
                          <a:pt x="966" y="2040"/>
                        </a:lnTo>
                        <a:lnTo>
                          <a:pt x="1089" y="2027"/>
                        </a:lnTo>
                        <a:lnTo>
                          <a:pt x="1197" y="2000"/>
                        </a:lnTo>
                        <a:lnTo>
                          <a:pt x="1306" y="1959"/>
                        </a:lnTo>
                        <a:lnTo>
                          <a:pt x="1415" y="1918"/>
                        </a:lnTo>
                        <a:lnTo>
                          <a:pt x="1524" y="1850"/>
                        </a:lnTo>
                        <a:lnTo>
                          <a:pt x="1619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64" y="1510"/>
                        </a:lnTo>
                        <a:lnTo>
                          <a:pt x="1918" y="1401"/>
                        </a:lnTo>
                        <a:lnTo>
                          <a:pt x="1973" y="1306"/>
                        </a:lnTo>
                        <a:lnTo>
                          <a:pt x="2014" y="1184"/>
                        </a:lnTo>
                        <a:lnTo>
                          <a:pt x="2041" y="1075"/>
                        </a:lnTo>
                        <a:lnTo>
                          <a:pt x="2054" y="966"/>
                        </a:lnTo>
                        <a:lnTo>
                          <a:pt x="2054" y="843"/>
                        </a:lnTo>
                        <a:lnTo>
                          <a:pt x="2054" y="735"/>
                        </a:lnTo>
                        <a:lnTo>
                          <a:pt x="2041" y="612"/>
                        </a:lnTo>
                        <a:lnTo>
                          <a:pt x="2014" y="503"/>
                        </a:lnTo>
                        <a:lnTo>
                          <a:pt x="1973" y="395"/>
                        </a:lnTo>
                        <a:lnTo>
                          <a:pt x="1918" y="286"/>
                        </a:lnTo>
                        <a:lnTo>
                          <a:pt x="1864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3" name="Google Shape;1323;p30"/>
                  <p:cNvSpPr/>
                  <p:nvPr/>
                </p:nvSpPr>
                <p:spPr>
                  <a:xfrm>
                    <a:off x="6869611" y="1812157"/>
                    <a:ext cx="287743" cy="668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28" h="2191" extrusionOk="0">
                        <a:moveTo>
                          <a:pt x="1061" y="0"/>
                        </a:moveTo>
                        <a:lnTo>
                          <a:pt x="953" y="14"/>
                        </a:lnTo>
                        <a:lnTo>
                          <a:pt x="844" y="27"/>
                        </a:lnTo>
                        <a:lnTo>
                          <a:pt x="749" y="55"/>
                        </a:lnTo>
                        <a:lnTo>
                          <a:pt x="653" y="95"/>
                        </a:lnTo>
                        <a:lnTo>
                          <a:pt x="558" y="136"/>
                        </a:lnTo>
                        <a:lnTo>
                          <a:pt x="463" y="191"/>
                        </a:lnTo>
                        <a:lnTo>
                          <a:pt x="381" y="245"/>
                        </a:lnTo>
                        <a:lnTo>
                          <a:pt x="313" y="313"/>
                        </a:lnTo>
                        <a:lnTo>
                          <a:pt x="245" y="395"/>
                        </a:lnTo>
                        <a:lnTo>
                          <a:pt x="177" y="476"/>
                        </a:lnTo>
                        <a:lnTo>
                          <a:pt x="136" y="558"/>
                        </a:lnTo>
                        <a:lnTo>
                          <a:pt x="82" y="653"/>
                        </a:lnTo>
                        <a:lnTo>
                          <a:pt x="55" y="748"/>
                        </a:lnTo>
                        <a:lnTo>
                          <a:pt x="28" y="857"/>
                        </a:lnTo>
                        <a:lnTo>
                          <a:pt x="14" y="952"/>
                        </a:lnTo>
                        <a:lnTo>
                          <a:pt x="0" y="1061"/>
                        </a:lnTo>
                        <a:lnTo>
                          <a:pt x="0" y="1129"/>
                        </a:lnTo>
                        <a:lnTo>
                          <a:pt x="14" y="1238"/>
                        </a:lnTo>
                        <a:lnTo>
                          <a:pt x="28" y="1347"/>
                        </a:lnTo>
                        <a:lnTo>
                          <a:pt x="55" y="1456"/>
                        </a:lnTo>
                        <a:lnTo>
                          <a:pt x="82" y="1551"/>
                        </a:lnTo>
                        <a:lnTo>
                          <a:pt x="136" y="1632"/>
                        </a:lnTo>
                        <a:lnTo>
                          <a:pt x="177" y="1728"/>
                        </a:lnTo>
                        <a:lnTo>
                          <a:pt x="245" y="1809"/>
                        </a:lnTo>
                        <a:lnTo>
                          <a:pt x="313" y="1877"/>
                        </a:lnTo>
                        <a:lnTo>
                          <a:pt x="381" y="1945"/>
                        </a:lnTo>
                        <a:lnTo>
                          <a:pt x="463" y="2013"/>
                        </a:lnTo>
                        <a:lnTo>
                          <a:pt x="558" y="2068"/>
                        </a:lnTo>
                        <a:lnTo>
                          <a:pt x="653" y="2109"/>
                        </a:lnTo>
                        <a:lnTo>
                          <a:pt x="749" y="2149"/>
                        </a:lnTo>
                        <a:lnTo>
                          <a:pt x="844" y="2177"/>
                        </a:lnTo>
                        <a:lnTo>
                          <a:pt x="953" y="2190"/>
                        </a:lnTo>
                        <a:lnTo>
                          <a:pt x="8475" y="2190"/>
                        </a:lnTo>
                        <a:lnTo>
                          <a:pt x="8584" y="2177"/>
                        </a:lnTo>
                        <a:lnTo>
                          <a:pt x="8679" y="2149"/>
                        </a:lnTo>
                        <a:lnTo>
                          <a:pt x="8774" y="2109"/>
                        </a:lnTo>
                        <a:lnTo>
                          <a:pt x="8869" y="2068"/>
                        </a:lnTo>
                        <a:lnTo>
                          <a:pt x="8951" y="2013"/>
                        </a:lnTo>
                        <a:lnTo>
                          <a:pt x="9033" y="1945"/>
                        </a:lnTo>
                        <a:lnTo>
                          <a:pt x="9114" y="1877"/>
                        </a:lnTo>
                        <a:lnTo>
                          <a:pt x="9182" y="1809"/>
                        </a:lnTo>
                        <a:lnTo>
                          <a:pt x="9237" y="1728"/>
                        </a:lnTo>
                        <a:lnTo>
                          <a:pt x="9291" y="1632"/>
                        </a:lnTo>
                        <a:lnTo>
                          <a:pt x="9345" y="1551"/>
                        </a:lnTo>
                        <a:lnTo>
                          <a:pt x="9373" y="1456"/>
                        </a:lnTo>
                        <a:lnTo>
                          <a:pt x="9400" y="1347"/>
                        </a:lnTo>
                        <a:lnTo>
                          <a:pt x="9413" y="1238"/>
                        </a:lnTo>
                        <a:lnTo>
                          <a:pt x="9427" y="1129"/>
                        </a:lnTo>
                        <a:lnTo>
                          <a:pt x="9427" y="1061"/>
                        </a:lnTo>
                        <a:lnTo>
                          <a:pt x="9413" y="952"/>
                        </a:lnTo>
                        <a:lnTo>
                          <a:pt x="9400" y="857"/>
                        </a:lnTo>
                        <a:lnTo>
                          <a:pt x="9373" y="748"/>
                        </a:lnTo>
                        <a:lnTo>
                          <a:pt x="9345" y="653"/>
                        </a:lnTo>
                        <a:lnTo>
                          <a:pt x="9291" y="558"/>
                        </a:lnTo>
                        <a:lnTo>
                          <a:pt x="9237" y="476"/>
                        </a:lnTo>
                        <a:lnTo>
                          <a:pt x="9182" y="395"/>
                        </a:lnTo>
                        <a:lnTo>
                          <a:pt x="9114" y="313"/>
                        </a:lnTo>
                        <a:lnTo>
                          <a:pt x="9033" y="245"/>
                        </a:lnTo>
                        <a:lnTo>
                          <a:pt x="8951" y="191"/>
                        </a:lnTo>
                        <a:lnTo>
                          <a:pt x="8869" y="136"/>
                        </a:lnTo>
                        <a:lnTo>
                          <a:pt x="8774" y="95"/>
                        </a:lnTo>
                        <a:lnTo>
                          <a:pt x="8679" y="55"/>
                        </a:lnTo>
                        <a:lnTo>
                          <a:pt x="8584" y="27"/>
                        </a:lnTo>
                        <a:lnTo>
                          <a:pt x="8475" y="14"/>
                        </a:lnTo>
                        <a:lnTo>
                          <a:pt x="8366" y="0"/>
                        </a:lnTo>
                        <a:close/>
                      </a:path>
                    </a:pathLst>
                  </a:custGeom>
                  <a:solidFill>
                    <a:srgbClr val="D5DB1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4" name="Google Shape;1324;p30"/>
                  <p:cNvSpPr/>
                  <p:nvPr/>
                </p:nvSpPr>
                <p:spPr>
                  <a:xfrm>
                    <a:off x="6892867" y="1828333"/>
                    <a:ext cx="240803" cy="349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90" h="1144" extrusionOk="0">
                        <a:moveTo>
                          <a:pt x="463" y="1"/>
                        </a:moveTo>
                        <a:lnTo>
                          <a:pt x="354" y="41"/>
                        </a:lnTo>
                        <a:lnTo>
                          <a:pt x="259" y="96"/>
                        </a:lnTo>
                        <a:lnTo>
                          <a:pt x="177" y="164"/>
                        </a:lnTo>
                        <a:lnTo>
                          <a:pt x="109" y="245"/>
                        </a:lnTo>
                        <a:lnTo>
                          <a:pt x="55" y="341"/>
                        </a:lnTo>
                        <a:lnTo>
                          <a:pt x="14" y="449"/>
                        </a:lnTo>
                        <a:lnTo>
                          <a:pt x="0" y="572"/>
                        </a:lnTo>
                        <a:lnTo>
                          <a:pt x="14" y="667"/>
                        </a:lnTo>
                        <a:lnTo>
                          <a:pt x="41" y="762"/>
                        </a:lnTo>
                        <a:lnTo>
                          <a:pt x="82" y="858"/>
                        </a:lnTo>
                        <a:lnTo>
                          <a:pt x="136" y="939"/>
                        </a:lnTo>
                        <a:lnTo>
                          <a:pt x="204" y="1007"/>
                        </a:lnTo>
                        <a:lnTo>
                          <a:pt x="286" y="1062"/>
                        </a:lnTo>
                        <a:lnTo>
                          <a:pt x="381" y="1102"/>
                        </a:lnTo>
                        <a:lnTo>
                          <a:pt x="476" y="1130"/>
                        </a:lnTo>
                        <a:lnTo>
                          <a:pt x="585" y="1143"/>
                        </a:lnTo>
                        <a:lnTo>
                          <a:pt x="7318" y="1143"/>
                        </a:lnTo>
                        <a:lnTo>
                          <a:pt x="7441" y="1130"/>
                        </a:lnTo>
                        <a:lnTo>
                          <a:pt x="7550" y="1102"/>
                        </a:lnTo>
                        <a:lnTo>
                          <a:pt x="7645" y="1048"/>
                        </a:lnTo>
                        <a:lnTo>
                          <a:pt x="7727" y="980"/>
                        </a:lnTo>
                        <a:lnTo>
                          <a:pt x="7781" y="912"/>
                        </a:lnTo>
                        <a:lnTo>
                          <a:pt x="7835" y="830"/>
                        </a:lnTo>
                        <a:lnTo>
                          <a:pt x="7863" y="762"/>
                        </a:lnTo>
                        <a:lnTo>
                          <a:pt x="7890" y="667"/>
                        </a:lnTo>
                        <a:lnTo>
                          <a:pt x="7890" y="572"/>
                        </a:lnTo>
                        <a:lnTo>
                          <a:pt x="7890" y="449"/>
                        </a:lnTo>
                        <a:lnTo>
                          <a:pt x="7849" y="341"/>
                        </a:lnTo>
                        <a:lnTo>
                          <a:pt x="7795" y="245"/>
                        </a:lnTo>
                        <a:lnTo>
                          <a:pt x="7727" y="164"/>
                        </a:lnTo>
                        <a:lnTo>
                          <a:pt x="7645" y="96"/>
                        </a:lnTo>
                        <a:lnTo>
                          <a:pt x="7550" y="41"/>
                        </a:lnTo>
                        <a:lnTo>
                          <a:pt x="744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5" name="Google Shape;1325;p30"/>
                  <p:cNvSpPr/>
                  <p:nvPr/>
                </p:nvSpPr>
                <p:spPr>
                  <a:xfrm>
                    <a:off x="6963430" y="1933384"/>
                    <a:ext cx="117105" cy="92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37" h="3034" extrusionOk="0">
                        <a:moveTo>
                          <a:pt x="1" y="0"/>
                        </a:moveTo>
                        <a:lnTo>
                          <a:pt x="1" y="1183"/>
                        </a:lnTo>
                        <a:lnTo>
                          <a:pt x="14" y="1374"/>
                        </a:lnTo>
                        <a:lnTo>
                          <a:pt x="41" y="1551"/>
                        </a:lnTo>
                        <a:lnTo>
                          <a:pt x="82" y="1728"/>
                        </a:lnTo>
                        <a:lnTo>
                          <a:pt x="150" y="1904"/>
                        </a:lnTo>
                        <a:lnTo>
                          <a:pt x="218" y="2068"/>
                        </a:lnTo>
                        <a:lnTo>
                          <a:pt x="314" y="2217"/>
                        </a:lnTo>
                        <a:lnTo>
                          <a:pt x="422" y="2367"/>
                        </a:lnTo>
                        <a:lnTo>
                          <a:pt x="545" y="2489"/>
                        </a:lnTo>
                        <a:lnTo>
                          <a:pt x="681" y="2612"/>
                        </a:lnTo>
                        <a:lnTo>
                          <a:pt x="817" y="2721"/>
                        </a:lnTo>
                        <a:lnTo>
                          <a:pt x="966" y="2816"/>
                        </a:lnTo>
                        <a:lnTo>
                          <a:pt x="1130" y="2897"/>
                        </a:lnTo>
                        <a:lnTo>
                          <a:pt x="1307" y="2952"/>
                        </a:lnTo>
                        <a:lnTo>
                          <a:pt x="1483" y="3006"/>
                        </a:lnTo>
                        <a:lnTo>
                          <a:pt x="1660" y="3033"/>
                        </a:lnTo>
                        <a:lnTo>
                          <a:pt x="2177" y="3033"/>
                        </a:lnTo>
                        <a:lnTo>
                          <a:pt x="2354" y="3006"/>
                        </a:lnTo>
                        <a:lnTo>
                          <a:pt x="2531" y="2952"/>
                        </a:lnTo>
                        <a:lnTo>
                          <a:pt x="2708" y="2897"/>
                        </a:lnTo>
                        <a:lnTo>
                          <a:pt x="2871" y="2816"/>
                        </a:lnTo>
                        <a:lnTo>
                          <a:pt x="3020" y="2721"/>
                        </a:lnTo>
                        <a:lnTo>
                          <a:pt x="3156" y="2612"/>
                        </a:lnTo>
                        <a:lnTo>
                          <a:pt x="3292" y="2489"/>
                        </a:lnTo>
                        <a:lnTo>
                          <a:pt x="3415" y="2367"/>
                        </a:lnTo>
                        <a:lnTo>
                          <a:pt x="3524" y="2217"/>
                        </a:lnTo>
                        <a:lnTo>
                          <a:pt x="3619" y="2068"/>
                        </a:lnTo>
                        <a:lnTo>
                          <a:pt x="3687" y="1904"/>
                        </a:lnTo>
                        <a:lnTo>
                          <a:pt x="3755" y="1728"/>
                        </a:lnTo>
                        <a:lnTo>
                          <a:pt x="3796" y="1551"/>
                        </a:lnTo>
                        <a:lnTo>
                          <a:pt x="3823" y="1374"/>
                        </a:lnTo>
                        <a:lnTo>
                          <a:pt x="3837" y="1183"/>
                        </a:lnTo>
                        <a:lnTo>
                          <a:pt x="3837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326" name="Google Shape;1326;p30"/>
                <p:cNvSpPr/>
                <p:nvPr/>
              </p:nvSpPr>
              <p:spPr>
                <a:xfrm>
                  <a:off x="7354917" y="1780995"/>
                  <a:ext cx="769318" cy="541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07" h="17739" extrusionOk="0">
                      <a:moveTo>
                        <a:pt x="21479" y="1"/>
                      </a:moveTo>
                      <a:lnTo>
                        <a:pt x="21303" y="15"/>
                      </a:lnTo>
                      <a:lnTo>
                        <a:pt x="21126" y="28"/>
                      </a:lnTo>
                      <a:lnTo>
                        <a:pt x="20949" y="42"/>
                      </a:lnTo>
                      <a:lnTo>
                        <a:pt x="20772" y="83"/>
                      </a:lnTo>
                      <a:lnTo>
                        <a:pt x="20595" y="110"/>
                      </a:lnTo>
                      <a:lnTo>
                        <a:pt x="20418" y="164"/>
                      </a:lnTo>
                      <a:lnTo>
                        <a:pt x="20255" y="219"/>
                      </a:lnTo>
                      <a:lnTo>
                        <a:pt x="20092" y="287"/>
                      </a:lnTo>
                      <a:lnTo>
                        <a:pt x="19915" y="355"/>
                      </a:lnTo>
                      <a:lnTo>
                        <a:pt x="19766" y="436"/>
                      </a:lnTo>
                      <a:lnTo>
                        <a:pt x="19602" y="518"/>
                      </a:lnTo>
                      <a:lnTo>
                        <a:pt x="19453" y="613"/>
                      </a:lnTo>
                      <a:lnTo>
                        <a:pt x="19303" y="722"/>
                      </a:lnTo>
                      <a:lnTo>
                        <a:pt x="19153" y="831"/>
                      </a:lnTo>
                      <a:lnTo>
                        <a:pt x="19017" y="953"/>
                      </a:lnTo>
                      <a:lnTo>
                        <a:pt x="18881" y="1076"/>
                      </a:lnTo>
                      <a:lnTo>
                        <a:pt x="18745" y="1212"/>
                      </a:lnTo>
                      <a:lnTo>
                        <a:pt x="18623" y="1361"/>
                      </a:lnTo>
                      <a:lnTo>
                        <a:pt x="18500" y="1511"/>
                      </a:lnTo>
                      <a:lnTo>
                        <a:pt x="18378" y="1701"/>
                      </a:lnTo>
                      <a:lnTo>
                        <a:pt x="18256" y="1905"/>
                      </a:lnTo>
                      <a:lnTo>
                        <a:pt x="12651" y="11890"/>
                      </a:lnTo>
                      <a:lnTo>
                        <a:pt x="12148" y="11849"/>
                      </a:lnTo>
                      <a:lnTo>
                        <a:pt x="11658" y="11794"/>
                      </a:lnTo>
                      <a:lnTo>
                        <a:pt x="11155" y="11740"/>
                      </a:lnTo>
                      <a:lnTo>
                        <a:pt x="10665" y="11672"/>
                      </a:lnTo>
                      <a:lnTo>
                        <a:pt x="10176" y="11590"/>
                      </a:lnTo>
                      <a:lnTo>
                        <a:pt x="9672" y="11509"/>
                      </a:lnTo>
                      <a:lnTo>
                        <a:pt x="9183" y="11413"/>
                      </a:lnTo>
                      <a:lnTo>
                        <a:pt x="8693" y="11305"/>
                      </a:lnTo>
                      <a:lnTo>
                        <a:pt x="7972" y="11128"/>
                      </a:lnTo>
                      <a:lnTo>
                        <a:pt x="7251" y="10937"/>
                      </a:lnTo>
                      <a:lnTo>
                        <a:pt x="6530" y="10720"/>
                      </a:lnTo>
                      <a:lnTo>
                        <a:pt x="5823" y="10488"/>
                      </a:lnTo>
                      <a:lnTo>
                        <a:pt x="5116" y="10230"/>
                      </a:lnTo>
                      <a:lnTo>
                        <a:pt x="4408" y="9972"/>
                      </a:lnTo>
                      <a:lnTo>
                        <a:pt x="3701" y="9686"/>
                      </a:lnTo>
                      <a:lnTo>
                        <a:pt x="3007" y="9387"/>
                      </a:lnTo>
                      <a:lnTo>
                        <a:pt x="2993" y="9373"/>
                      </a:lnTo>
                      <a:lnTo>
                        <a:pt x="2789" y="9291"/>
                      </a:lnTo>
                      <a:lnTo>
                        <a:pt x="2585" y="9237"/>
                      </a:lnTo>
                      <a:lnTo>
                        <a:pt x="2368" y="9210"/>
                      </a:lnTo>
                      <a:lnTo>
                        <a:pt x="2164" y="9196"/>
                      </a:lnTo>
                      <a:lnTo>
                        <a:pt x="1960" y="9196"/>
                      </a:lnTo>
                      <a:lnTo>
                        <a:pt x="1756" y="9223"/>
                      </a:lnTo>
                      <a:lnTo>
                        <a:pt x="1552" y="9278"/>
                      </a:lnTo>
                      <a:lnTo>
                        <a:pt x="1361" y="9332"/>
                      </a:lnTo>
                      <a:lnTo>
                        <a:pt x="1171" y="9414"/>
                      </a:lnTo>
                      <a:lnTo>
                        <a:pt x="994" y="9523"/>
                      </a:lnTo>
                      <a:lnTo>
                        <a:pt x="831" y="9632"/>
                      </a:lnTo>
                      <a:lnTo>
                        <a:pt x="667" y="9768"/>
                      </a:lnTo>
                      <a:lnTo>
                        <a:pt x="518" y="9917"/>
                      </a:lnTo>
                      <a:lnTo>
                        <a:pt x="395" y="10080"/>
                      </a:lnTo>
                      <a:lnTo>
                        <a:pt x="273" y="10271"/>
                      </a:lnTo>
                      <a:lnTo>
                        <a:pt x="178" y="10461"/>
                      </a:lnTo>
                      <a:lnTo>
                        <a:pt x="110" y="10652"/>
                      </a:lnTo>
                      <a:lnTo>
                        <a:pt x="55" y="10842"/>
                      </a:lnTo>
                      <a:lnTo>
                        <a:pt x="15" y="11033"/>
                      </a:lnTo>
                      <a:lnTo>
                        <a:pt x="1" y="11223"/>
                      </a:lnTo>
                      <a:lnTo>
                        <a:pt x="1" y="11427"/>
                      </a:lnTo>
                      <a:lnTo>
                        <a:pt x="15" y="11617"/>
                      </a:lnTo>
                      <a:lnTo>
                        <a:pt x="55" y="11794"/>
                      </a:lnTo>
                      <a:lnTo>
                        <a:pt x="96" y="11985"/>
                      </a:lnTo>
                      <a:lnTo>
                        <a:pt x="164" y="12162"/>
                      </a:lnTo>
                      <a:lnTo>
                        <a:pt x="246" y="12338"/>
                      </a:lnTo>
                      <a:lnTo>
                        <a:pt x="341" y="12502"/>
                      </a:lnTo>
                      <a:lnTo>
                        <a:pt x="463" y="12651"/>
                      </a:lnTo>
                      <a:lnTo>
                        <a:pt x="586" y="12801"/>
                      </a:lnTo>
                      <a:lnTo>
                        <a:pt x="722" y="12923"/>
                      </a:lnTo>
                      <a:lnTo>
                        <a:pt x="871" y="13046"/>
                      </a:lnTo>
                      <a:lnTo>
                        <a:pt x="1048" y="13155"/>
                      </a:lnTo>
                      <a:lnTo>
                        <a:pt x="1783" y="13590"/>
                      </a:lnTo>
                      <a:lnTo>
                        <a:pt x="2531" y="13998"/>
                      </a:lnTo>
                      <a:lnTo>
                        <a:pt x="3293" y="14392"/>
                      </a:lnTo>
                      <a:lnTo>
                        <a:pt x="4055" y="14773"/>
                      </a:lnTo>
                      <a:lnTo>
                        <a:pt x="4843" y="15127"/>
                      </a:lnTo>
                      <a:lnTo>
                        <a:pt x="5632" y="15481"/>
                      </a:lnTo>
                      <a:lnTo>
                        <a:pt x="6449" y="15807"/>
                      </a:lnTo>
                      <a:lnTo>
                        <a:pt x="7265" y="16106"/>
                      </a:lnTo>
                      <a:lnTo>
                        <a:pt x="8094" y="16392"/>
                      </a:lnTo>
                      <a:lnTo>
                        <a:pt x="8924" y="16650"/>
                      </a:lnTo>
                      <a:lnTo>
                        <a:pt x="9781" y="16882"/>
                      </a:lnTo>
                      <a:lnTo>
                        <a:pt x="10625" y="17099"/>
                      </a:lnTo>
                      <a:lnTo>
                        <a:pt x="11495" y="17290"/>
                      </a:lnTo>
                      <a:lnTo>
                        <a:pt x="12366" y="17453"/>
                      </a:lnTo>
                      <a:lnTo>
                        <a:pt x="13236" y="17603"/>
                      </a:lnTo>
                      <a:lnTo>
                        <a:pt x="14107" y="17711"/>
                      </a:lnTo>
                      <a:lnTo>
                        <a:pt x="14284" y="17725"/>
                      </a:lnTo>
                      <a:lnTo>
                        <a:pt x="14474" y="17739"/>
                      </a:lnTo>
                      <a:lnTo>
                        <a:pt x="14637" y="17725"/>
                      </a:lnTo>
                      <a:lnTo>
                        <a:pt x="14814" y="17698"/>
                      </a:lnTo>
                      <a:lnTo>
                        <a:pt x="14991" y="17671"/>
                      </a:lnTo>
                      <a:lnTo>
                        <a:pt x="15154" y="17630"/>
                      </a:lnTo>
                      <a:lnTo>
                        <a:pt x="15317" y="17575"/>
                      </a:lnTo>
                      <a:lnTo>
                        <a:pt x="15467" y="17507"/>
                      </a:lnTo>
                      <a:lnTo>
                        <a:pt x="15630" y="17439"/>
                      </a:lnTo>
                      <a:lnTo>
                        <a:pt x="15766" y="17358"/>
                      </a:lnTo>
                      <a:lnTo>
                        <a:pt x="15916" y="17263"/>
                      </a:lnTo>
                      <a:lnTo>
                        <a:pt x="16052" y="17167"/>
                      </a:lnTo>
                      <a:lnTo>
                        <a:pt x="16174" y="17058"/>
                      </a:lnTo>
                      <a:lnTo>
                        <a:pt x="16297" y="16936"/>
                      </a:lnTo>
                      <a:lnTo>
                        <a:pt x="16406" y="16814"/>
                      </a:lnTo>
                      <a:lnTo>
                        <a:pt x="16514" y="16678"/>
                      </a:lnTo>
                      <a:lnTo>
                        <a:pt x="16719" y="16406"/>
                      </a:lnTo>
                      <a:lnTo>
                        <a:pt x="24486" y="5932"/>
                      </a:lnTo>
                      <a:lnTo>
                        <a:pt x="24594" y="5782"/>
                      </a:lnTo>
                      <a:lnTo>
                        <a:pt x="24690" y="5619"/>
                      </a:lnTo>
                      <a:lnTo>
                        <a:pt x="24785" y="5456"/>
                      </a:lnTo>
                      <a:lnTo>
                        <a:pt x="24866" y="5292"/>
                      </a:lnTo>
                      <a:lnTo>
                        <a:pt x="24935" y="5115"/>
                      </a:lnTo>
                      <a:lnTo>
                        <a:pt x="25003" y="4952"/>
                      </a:lnTo>
                      <a:lnTo>
                        <a:pt x="25057" y="4775"/>
                      </a:lnTo>
                      <a:lnTo>
                        <a:pt x="25111" y="4599"/>
                      </a:lnTo>
                      <a:lnTo>
                        <a:pt x="25139" y="4422"/>
                      </a:lnTo>
                      <a:lnTo>
                        <a:pt x="25179" y="4245"/>
                      </a:lnTo>
                      <a:lnTo>
                        <a:pt x="25193" y="4068"/>
                      </a:lnTo>
                      <a:lnTo>
                        <a:pt x="25207" y="3891"/>
                      </a:lnTo>
                      <a:lnTo>
                        <a:pt x="25207" y="3714"/>
                      </a:lnTo>
                      <a:lnTo>
                        <a:pt x="25207" y="3538"/>
                      </a:lnTo>
                      <a:lnTo>
                        <a:pt x="25193" y="3361"/>
                      </a:lnTo>
                      <a:lnTo>
                        <a:pt x="25166" y="3184"/>
                      </a:lnTo>
                      <a:lnTo>
                        <a:pt x="25139" y="3007"/>
                      </a:lnTo>
                      <a:lnTo>
                        <a:pt x="25098" y="2830"/>
                      </a:lnTo>
                      <a:lnTo>
                        <a:pt x="25057" y="2653"/>
                      </a:lnTo>
                      <a:lnTo>
                        <a:pt x="25003" y="2490"/>
                      </a:lnTo>
                      <a:lnTo>
                        <a:pt x="24935" y="2313"/>
                      </a:lnTo>
                      <a:lnTo>
                        <a:pt x="24866" y="2150"/>
                      </a:lnTo>
                      <a:lnTo>
                        <a:pt x="24785" y="1987"/>
                      </a:lnTo>
                      <a:lnTo>
                        <a:pt x="24690" y="1837"/>
                      </a:lnTo>
                      <a:lnTo>
                        <a:pt x="24594" y="1674"/>
                      </a:lnTo>
                      <a:lnTo>
                        <a:pt x="24499" y="1524"/>
                      </a:lnTo>
                      <a:lnTo>
                        <a:pt x="24377" y="1388"/>
                      </a:lnTo>
                      <a:lnTo>
                        <a:pt x="24268" y="1239"/>
                      </a:lnTo>
                      <a:lnTo>
                        <a:pt x="24132" y="1103"/>
                      </a:lnTo>
                      <a:lnTo>
                        <a:pt x="23996" y="980"/>
                      </a:lnTo>
                      <a:lnTo>
                        <a:pt x="23860" y="858"/>
                      </a:lnTo>
                      <a:lnTo>
                        <a:pt x="23710" y="735"/>
                      </a:lnTo>
                      <a:lnTo>
                        <a:pt x="23547" y="627"/>
                      </a:lnTo>
                      <a:lnTo>
                        <a:pt x="23384" y="531"/>
                      </a:lnTo>
                      <a:lnTo>
                        <a:pt x="23221" y="436"/>
                      </a:lnTo>
                      <a:lnTo>
                        <a:pt x="23057" y="355"/>
                      </a:lnTo>
                      <a:lnTo>
                        <a:pt x="22894" y="273"/>
                      </a:lnTo>
                      <a:lnTo>
                        <a:pt x="22717" y="219"/>
                      </a:lnTo>
                      <a:lnTo>
                        <a:pt x="22540" y="164"/>
                      </a:lnTo>
                      <a:lnTo>
                        <a:pt x="22364" y="110"/>
                      </a:lnTo>
                      <a:lnTo>
                        <a:pt x="22187" y="69"/>
                      </a:lnTo>
                      <a:lnTo>
                        <a:pt x="22010" y="42"/>
                      </a:lnTo>
                      <a:lnTo>
                        <a:pt x="21833" y="28"/>
                      </a:lnTo>
                      <a:lnTo>
                        <a:pt x="21656" y="15"/>
                      </a:lnTo>
                      <a:lnTo>
                        <a:pt x="2147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7" name="Google Shape;1327;p30"/>
                <p:cNvSpPr/>
                <p:nvPr/>
              </p:nvSpPr>
              <p:spPr>
                <a:xfrm>
                  <a:off x="7235765" y="1962837"/>
                  <a:ext cx="215105" cy="210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8" h="6911" extrusionOk="0">
                      <a:moveTo>
                        <a:pt x="55" y="1"/>
                      </a:moveTo>
                      <a:lnTo>
                        <a:pt x="15" y="28"/>
                      </a:lnTo>
                      <a:lnTo>
                        <a:pt x="1" y="55"/>
                      </a:lnTo>
                      <a:lnTo>
                        <a:pt x="1" y="96"/>
                      </a:lnTo>
                      <a:lnTo>
                        <a:pt x="15" y="150"/>
                      </a:lnTo>
                      <a:lnTo>
                        <a:pt x="42" y="218"/>
                      </a:lnTo>
                      <a:lnTo>
                        <a:pt x="96" y="286"/>
                      </a:lnTo>
                      <a:lnTo>
                        <a:pt x="219" y="450"/>
                      </a:lnTo>
                      <a:lnTo>
                        <a:pt x="395" y="627"/>
                      </a:lnTo>
                      <a:lnTo>
                        <a:pt x="599" y="831"/>
                      </a:lnTo>
                      <a:lnTo>
                        <a:pt x="1089" y="1266"/>
                      </a:lnTo>
                      <a:lnTo>
                        <a:pt x="1592" y="1688"/>
                      </a:lnTo>
                      <a:lnTo>
                        <a:pt x="2055" y="2041"/>
                      </a:lnTo>
                      <a:lnTo>
                        <a:pt x="2504" y="2395"/>
                      </a:lnTo>
                      <a:lnTo>
                        <a:pt x="2490" y="2408"/>
                      </a:lnTo>
                      <a:lnTo>
                        <a:pt x="2422" y="2422"/>
                      </a:lnTo>
                      <a:lnTo>
                        <a:pt x="2327" y="2476"/>
                      </a:lnTo>
                      <a:lnTo>
                        <a:pt x="2205" y="2572"/>
                      </a:lnTo>
                      <a:lnTo>
                        <a:pt x="2069" y="2721"/>
                      </a:lnTo>
                      <a:lnTo>
                        <a:pt x="1987" y="2830"/>
                      </a:lnTo>
                      <a:lnTo>
                        <a:pt x="1905" y="2953"/>
                      </a:lnTo>
                      <a:lnTo>
                        <a:pt x="1810" y="3089"/>
                      </a:lnTo>
                      <a:lnTo>
                        <a:pt x="1729" y="3252"/>
                      </a:lnTo>
                      <a:lnTo>
                        <a:pt x="1633" y="3442"/>
                      </a:lnTo>
                      <a:lnTo>
                        <a:pt x="1538" y="3646"/>
                      </a:lnTo>
                      <a:lnTo>
                        <a:pt x="1456" y="3878"/>
                      </a:lnTo>
                      <a:lnTo>
                        <a:pt x="1388" y="4095"/>
                      </a:lnTo>
                      <a:lnTo>
                        <a:pt x="1334" y="4326"/>
                      </a:lnTo>
                      <a:lnTo>
                        <a:pt x="1307" y="4558"/>
                      </a:lnTo>
                      <a:lnTo>
                        <a:pt x="1293" y="4775"/>
                      </a:lnTo>
                      <a:lnTo>
                        <a:pt x="1307" y="4979"/>
                      </a:lnTo>
                      <a:lnTo>
                        <a:pt x="1348" y="5183"/>
                      </a:lnTo>
                      <a:lnTo>
                        <a:pt x="1388" y="5374"/>
                      </a:lnTo>
                      <a:lnTo>
                        <a:pt x="1470" y="5537"/>
                      </a:lnTo>
                      <a:lnTo>
                        <a:pt x="1565" y="5700"/>
                      </a:lnTo>
                      <a:lnTo>
                        <a:pt x="1633" y="5768"/>
                      </a:lnTo>
                      <a:lnTo>
                        <a:pt x="1701" y="5823"/>
                      </a:lnTo>
                      <a:lnTo>
                        <a:pt x="1769" y="5877"/>
                      </a:lnTo>
                      <a:lnTo>
                        <a:pt x="1851" y="5932"/>
                      </a:lnTo>
                      <a:lnTo>
                        <a:pt x="1933" y="5972"/>
                      </a:lnTo>
                      <a:lnTo>
                        <a:pt x="2028" y="6013"/>
                      </a:lnTo>
                      <a:lnTo>
                        <a:pt x="2123" y="6040"/>
                      </a:lnTo>
                      <a:lnTo>
                        <a:pt x="2218" y="6054"/>
                      </a:lnTo>
                      <a:lnTo>
                        <a:pt x="2341" y="6068"/>
                      </a:lnTo>
                      <a:lnTo>
                        <a:pt x="2449" y="6081"/>
                      </a:lnTo>
                      <a:lnTo>
                        <a:pt x="2585" y="6068"/>
                      </a:lnTo>
                      <a:lnTo>
                        <a:pt x="2708" y="6054"/>
                      </a:lnTo>
                      <a:lnTo>
                        <a:pt x="2803" y="6040"/>
                      </a:lnTo>
                      <a:lnTo>
                        <a:pt x="2966" y="6163"/>
                      </a:lnTo>
                      <a:lnTo>
                        <a:pt x="3184" y="6312"/>
                      </a:lnTo>
                      <a:lnTo>
                        <a:pt x="3497" y="6489"/>
                      </a:lnTo>
                      <a:lnTo>
                        <a:pt x="3674" y="6584"/>
                      </a:lnTo>
                      <a:lnTo>
                        <a:pt x="3864" y="6666"/>
                      </a:lnTo>
                      <a:lnTo>
                        <a:pt x="4055" y="6748"/>
                      </a:lnTo>
                      <a:lnTo>
                        <a:pt x="4259" y="6816"/>
                      </a:lnTo>
                      <a:lnTo>
                        <a:pt x="4476" y="6870"/>
                      </a:lnTo>
                      <a:lnTo>
                        <a:pt x="4694" y="6911"/>
                      </a:lnTo>
                      <a:lnTo>
                        <a:pt x="4912" y="6911"/>
                      </a:lnTo>
                      <a:lnTo>
                        <a:pt x="5116" y="6897"/>
                      </a:lnTo>
                      <a:lnTo>
                        <a:pt x="5333" y="6857"/>
                      </a:lnTo>
                      <a:lnTo>
                        <a:pt x="5442" y="6829"/>
                      </a:lnTo>
                      <a:lnTo>
                        <a:pt x="5537" y="6788"/>
                      </a:lnTo>
                      <a:lnTo>
                        <a:pt x="5632" y="6734"/>
                      </a:lnTo>
                      <a:lnTo>
                        <a:pt x="5741" y="6680"/>
                      </a:lnTo>
                      <a:lnTo>
                        <a:pt x="5823" y="6612"/>
                      </a:lnTo>
                      <a:lnTo>
                        <a:pt x="5918" y="6530"/>
                      </a:lnTo>
                      <a:lnTo>
                        <a:pt x="6136" y="6299"/>
                      </a:lnTo>
                      <a:lnTo>
                        <a:pt x="6231" y="6176"/>
                      </a:lnTo>
                      <a:lnTo>
                        <a:pt x="6326" y="6054"/>
                      </a:lnTo>
                      <a:lnTo>
                        <a:pt x="6462" y="5850"/>
                      </a:lnTo>
                      <a:lnTo>
                        <a:pt x="6571" y="5646"/>
                      </a:lnTo>
                      <a:lnTo>
                        <a:pt x="6666" y="5455"/>
                      </a:lnTo>
                      <a:lnTo>
                        <a:pt x="6761" y="5265"/>
                      </a:lnTo>
                      <a:lnTo>
                        <a:pt x="6829" y="5061"/>
                      </a:lnTo>
                      <a:lnTo>
                        <a:pt x="6884" y="4884"/>
                      </a:lnTo>
                      <a:lnTo>
                        <a:pt x="6966" y="4530"/>
                      </a:lnTo>
                      <a:lnTo>
                        <a:pt x="7020" y="4245"/>
                      </a:lnTo>
                      <a:lnTo>
                        <a:pt x="7034" y="4014"/>
                      </a:lnTo>
                      <a:lnTo>
                        <a:pt x="7047" y="3810"/>
                      </a:lnTo>
                      <a:lnTo>
                        <a:pt x="7006" y="3701"/>
                      </a:lnTo>
                      <a:lnTo>
                        <a:pt x="6925" y="3415"/>
                      </a:lnTo>
                      <a:lnTo>
                        <a:pt x="6761" y="3021"/>
                      </a:lnTo>
                      <a:lnTo>
                        <a:pt x="6666" y="2789"/>
                      </a:lnTo>
                      <a:lnTo>
                        <a:pt x="6557" y="2558"/>
                      </a:lnTo>
                      <a:lnTo>
                        <a:pt x="6421" y="2327"/>
                      </a:lnTo>
                      <a:lnTo>
                        <a:pt x="6285" y="2096"/>
                      </a:lnTo>
                      <a:lnTo>
                        <a:pt x="6136" y="1864"/>
                      </a:lnTo>
                      <a:lnTo>
                        <a:pt x="5973" y="1660"/>
                      </a:lnTo>
                      <a:lnTo>
                        <a:pt x="5782" y="1484"/>
                      </a:lnTo>
                      <a:lnTo>
                        <a:pt x="5687" y="1415"/>
                      </a:lnTo>
                      <a:lnTo>
                        <a:pt x="5592" y="1347"/>
                      </a:lnTo>
                      <a:lnTo>
                        <a:pt x="5496" y="1293"/>
                      </a:lnTo>
                      <a:lnTo>
                        <a:pt x="5388" y="1239"/>
                      </a:lnTo>
                      <a:lnTo>
                        <a:pt x="5292" y="1211"/>
                      </a:lnTo>
                      <a:lnTo>
                        <a:pt x="5184" y="1184"/>
                      </a:lnTo>
                      <a:lnTo>
                        <a:pt x="4939" y="1157"/>
                      </a:lnTo>
                      <a:lnTo>
                        <a:pt x="4735" y="1171"/>
                      </a:lnTo>
                      <a:lnTo>
                        <a:pt x="4571" y="1198"/>
                      </a:lnTo>
                      <a:lnTo>
                        <a:pt x="4422" y="1239"/>
                      </a:lnTo>
                      <a:lnTo>
                        <a:pt x="4313" y="1293"/>
                      </a:lnTo>
                      <a:lnTo>
                        <a:pt x="4218" y="1361"/>
                      </a:lnTo>
                      <a:lnTo>
                        <a:pt x="4150" y="1429"/>
                      </a:lnTo>
                      <a:lnTo>
                        <a:pt x="4095" y="1511"/>
                      </a:lnTo>
                      <a:lnTo>
                        <a:pt x="4055" y="1620"/>
                      </a:lnTo>
                      <a:lnTo>
                        <a:pt x="4027" y="1715"/>
                      </a:lnTo>
                      <a:lnTo>
                        <a:pt x="4014" y="1796"/>
                      </a:lnTo>
                      <a:lnTo>
                        <a:pt x="3810" y="1674"/>
                      </a:lnTo>
                      <a:lnTo>
                        <a:pt x="2966" y="1225"/>
                      </a:lnTo>
                      <a:lnTo>
                        <a:pt x="2409" y="926"/>
                      </a:lnTo>
                      <a:lnTo>
                        <a:pt x="1810" y="640"/>
                      </a:lnTo>
                      <a:lnTo>
                        <a:pt x="1239" y="368"/>
                      </a:lnTo>
                      <a:lnTo>
                        <a:pt x="967" y="259"/>
                      </a:lnTo>
                      <a:lnTo>
                        <a:pt x="722" y="150"/>
                      </a:lnTo>
                      <a:lnTo>
                        <a:pt x="504" y="82"/>
                      </a:lnTo>
                      <a:lnTo>
                        <a:pt x="314" y="28"/>
                      </a:lnTo>
                      <a:lnTo>
                        <a:pt x="164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8" name="Google Shape;1328;p30"/>
                <p:cNvSpPr/>
                <p:nvPr/>
              </p:nvSpPr>
              <p:spPr>
                <a:xfrm>
                  <a:off x="7307610" y="2072863"/>
                  <a:ext cx="41110" cy="20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668" extrusionOk="0">
                      <a:moveTo>
                        <a:pt x="123" y="1"/>
                      </a:moveTo>
                      <a:lnTo>
                        <a:pt x="68" y="14"/>
                      </a:lnTo>
                      <a:lnTo>
                        <a:pt x="27" y="41"/>
                      </a:lnTo>
                      <a:lnTo>
                        <a:pt x="14" y="96"/>
                      </a:lnTo>
                      <a:lnTo>
                        <a:pt x="0" y="137"/>
                      </a:lnTo>
                      <a:lnTo>
                        <a:pt x="27" y="191"/>
                      </a:lnTo>
                      <a:lnTo>
                        <a:pt x="55" y="232"/>
                      </a:lnTo>
                      <a:lnTo>
                        <a:pt x="191" y="327"/>
                      </a:lnTo>
                      <a:lnTo>
                        <a:pt x="313" y="409"/>
                      </a:lnTo>
                      <a:lnTo>
                        <a:pt x="544" y="531"/>
                      </a:lnTo>
                      <a:lnTo>
                        <a:pt x="735" y="613"/>
                      </a:lnTo>
                      <a:lnTo>
                        <a:pt x="912" y="653"/>
                      </a:lnTo>
                      <a:lnTo>
                        <a:pt x="1048" y="667"/>
                      </a:lnTo>
                      <a:lnTo>
                        <a:pt x="1252" y="667"/>
                      </a:lnTo>
                      <a:lnTo>
                        <a:pt x="1265" y="653"/>
                      </a:lnTo>
                      <a:lnTo>
                        <a:pt x="1306" y="626"/>
                      </a:lnTo>
                      <a:lnTo>
                        <a:pt x="1333" y="599"/>
                      </a:lnTo>
                      <a:lnTo>
                        <a:pt x="1347" y="558"/>
                      </a:lnTo>
                      <a:lnTo>
                        <a:pt x="1347" y="504"/>
                      </a:lnTo>
                      <a:lnTo>
                        <a:pt x="1320" y="463"/>
                      </a:lnTo>
                      <a:lnTo>
                        <a:pt x="1292" y="422"/>
                      </a:lnTo>
                      <a:lnTo>
                        <a:pt x="1238" y="409"/>
                      </a:lnTo>
                      <a:lnTo>
                        <a:pt x="1034" y="409"/>
                      </a:lnTo>
                      <a:lnTo>
                        <a:pt x="925" y="381"/>
                      </a:lnTo>
                      <a:lnTo>
                        <a:pt x="776" y="341"/>
                      </a:lnTo>
                      <a:lnTo>
                        <a:pt x="612" y="273"/>
                      </a:lnTo>
                      <a:lnTo>
                        <a:pt x="422" y="164"/>
                      </a:lnTo>
                      <a:lnTo>
                        <a:pt x="218" y="14"/>
                      </a:lnTo>
                      <a:lnTo>
                        <a:pt x="163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9" name="Google Shape;1329;p30"/>
                <p:cNvSpPr/>
                <p:nvPr/>
              </p:nvSpPr>
              <p:spPr>
                <a:xfrm>
                  <a:off x="7296379" y="2103598"/>
                  <a:ext cx="46116" cy="20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681" extrusionOk="0">
                      <a:moveTo>
                        <a:pt x="137" y="0"/>
                      </a:moveTo>
                      <a:lnTo>
                        <a:pt x="83" y="14"/>
                      </a:lnTo>
                      <a:lnTo>
                        <a:pt x="42" y="41"/>
                      </a:lnTo>
                      <a:lnTo>
                        <a:pt x="15" y="82"/>
                      </a:lnTo>
                      <a:lnTo>
                        <a:pt x="1" y="136"/>
                      </a:lnTo>
                      <a:lnTo>
                        <a:pt x="15" y="177"/>
                      </a:lnTo>
                      <a:lnTo>
                        <a:pt x="42" y="218"/>
                      </a:lnTo>
                      <a:lnTo>
                        <a:pt x="151" y="313"/>
                      </a:lnTo>
                      <a:lnTo>
                        <a:pt x="259" y="395"/>
                      </a:lnTo>
                      <a:lnTo>
                        <a:pt x="368" y="463"/>
                      </a:lnTo>
                      <a:lnTo>
                        <a:pt x="491" y="517"/>
                      </a:lnTo>
                      <a:lnTo>
                        <a:pt x="599" y="571"/>
                      </a:lnTo>
                      <a:lnTo>
                        <a:pt x="708" y="599"/>
                      </a:lnTo>
                      <a:lnTo>
                        <a:pt x="912" y="653"/>
                      </a:lnTo>
                      <a:lnTo>
                        <a:pt x="1103" y="680"/>
                      </a:lnTo>
                      <a:lnTo>
                        <a:pt x="1252" y="680"/>
                      </a:lnTo>
                      <a:lnTo>
                        <a:pt x="1402" y="667"/>
                      </a:lnTo>
                      <a:lnTo>
                        <a:pt x="1429" y="667"/>
                      </a:lnTo>
                      <a:lnTo>
                        <a:pt x="1470" y="639"/>
                      </a:lnTo>
                      <a:lnTo>
                        <a:pt x="1497" y="612"/>
                      </a:lnTo>
                      <a:lnTo>
                        <a:pt x="1511" y="571"/>
                      </a:lnTo>
                      <a:lnTo>
                        <a:pt x="1511" y="531"/>
                      </a:lnTo>
                      <a:lnTo>
                        <a:pt x="1497" y="476"/>
                      </a:lnTo>
                      <a:lnTo>
                        <a:pt x="1470" y="435"/>
                      </a:lnTo>
                      <a:lnTo>
                        <a:pt x="1416" y="422"/>
                      </a:lnTo>
                      <a:lnTo>
                        <a:pt x="1361" y="408"/>
                      </a:lnTo>
                      <a:lnTo>
                        <a:pt x="1252" y="422"/>
                      </a:lnTo>
                      <a:lnTo>
                        <a:pt x="1130" y="408"/>
                      </a:lnTo>
                      <a:lnTo>
                        <a:pt x="967" y="395"/>
                      </a:lnTo>
                      <a:lnTo>
                        <a:pt x="790" y="354"/>
                      </a:lnTo>
                      <a:lnTo>
                        <a:pt x="599" y="286"/>
                      </a:lnTo>
                      <a:lnTo>
                        <a:pt x="504" y="231"/>
                      </a:lnTo>
                      <a:lnTo>
                        <a:pt x="409" y="177"/>
                      </a:lnTo>
                      <a:lnTo>
                        <a:pt x="314" y="109"/>
                      </a:lnTo>
                      <a:lnTo>
                        <a:pt x="219" y="27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0" name="Google Shape;1330;p30"/>
                <p:cNvSpPr/>
                <p:nvPr/>
              </p:nvSpPr>
              <p:spPr>
                <a:xfrm>
                  <a:off x="7347043" y="2008923"/>
                  <a:ext cx="68121" cy="55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2" h="1824" extrusionOk="0">
                      <a:moveTo>
                        <a:pt x="449" y="1"/>
                      </a:moveTo>
                      <a:lnTo>
                        <a:pt x="409" y="110"/>
                      </a:lnTo>
                      <a:lnTo>
                        <a:pt x="381" y="205"/>
                      </a:lnTo>
                      <a:lnTo>
                        <a:pt x="368" y="286"/>
                      </a:lnTo>
                      <a:lnTo>
                        <a:pt x="164" y="164"/>
                      </a:lnTo>
                      <a:lnTo>
                        <a:pt x="41" y="966"/>
                      </a:lnTo>
                      <a:lnTo>
                        <a:pt x="14" y="1143"/>
                      </a:lnTo>
                      <a:lnTo>
                        <a:pt x="0" y="1252"/>
                      </a:lnTo>
                      <a:lnTo>
                        <a:pt x="14" y="1375"/>
                      </a:lnTo>
                      <a:lnTo>
                        <a:pt x="28" y="1483"/>
                      </a:lnTo>
                      <a:lnTo>
                        <a:pt x="68" y="1606"/>
                      </a:lnTo>
                      <a:lnTo>
                        <a:pt x="96" y="1660"/>
                      </a:lnTo>
                      <a:lnTo>
                        <a:pt x="136" y="1701"/>
                      </a:lnTo>
                      <a:lnTo>
                        <a:pt x="177" y="1742"/>
                      </a:lnTo>
                      <a:lnTo>
                        <a:pt x="232" y="1783"/>
                      </a:lnTo>
                      <a:lnTo>
                        <a:pt x="286" y="1810"/>
                      </a:lnTo>
                      <a:lnTo>
                        <a:pt x="354" y="1823"/>
                      </a:lnTo>
                      <a:lnTo>
                        <a:pt x="490" y="1823"/>
                      </a:lnTo>
                      <a:lnTo>
                        <a:pt x="653" y="1796"/>
                      </a:lnTo>
                      <a:lnTo>
                        <a:pt x="817" y="1728"/>
                      </a:lnTo>
                      <a:lnTo>
                        <a:pt x="1034" y="1633"/>
                      </a:lnTo>
                      <a:lnTo>
                        <a:pt x="1238" y="1511"/>
                      </a:lnTo>
                      <a:lnTo>
                        <a:pt x="1456" y="1361"/>
                      </a:lnTo>
                      <a:lnTo>
                        <a:pt x="1646" y="1225"/>
                      </a:lnTo>
                      <a:lnTo>
                        <a:pt x="1986" y="953"/>
                      </a:lnTo>
                      <a:lnTo>
                        <a:pt x="2190" y="762"/>
                      </a:lnTo>
                      <a:lnTo>
                        <a:pt x="2218" y="722"/>
                      </a:lnTo>
                      <a:lnTo>
                        <a:pt x="2231" y="667"/>
                      </a:lnTo>
                      <a:lnTo>
                        <a:pt x="2231" y="626"/>
                      </a:lnTo>
                      <a:lnTo>
                        <a:pt x="2204" y="586"/>
                      </a:lnTo>
                      <a:lnTo>
                        <a:pt x="2163" y="545"/>
                      </a:lnTo>
                      <a:lnTo>
                        <a:pt x="2109" y="531"/>
                      </a:lnTo>
                      <a:lnTo>
                        <a:pt x="2054" y="545"/>
                      </a:lnTo>
                      <a:lnTo>
                        <a:pt x="2014" y="572"/>
                      </a:lnTo>
                      <a:lnTo>
                        <a:pt x="1810" y="762"/>
                      </a:lnTo>
                      <a:lnTo>
                        <a:pt x="1578" y="939"/>
                      </a:lnTo>
                      <a:lnTo>
                        <a:pt x="1334" y="1130"/>
                      </a:lnTo>
                      <a:lnTo>
                        <a:pt x="1089" y="1293"/>
                      </a:lnTo>
                      <a:lnTo>
                        <a:pt x="857" y="1429"/>
                      </a:lnTo>
                      <a:lnTo>
                        <a:pt x="653" y="1524"/>
                      </a:lnTo>
                      <a:lnTo>
                        <a:pt x="558" y="1551"/>
                      </a:lnTo>
                      <a:lnTo>
                        <a:pt x="477" y="1565"/>
                      </a:lnTo>
                      <a:lnTo>
                        <a:pt x="409" y="1565"/>
                      </a:lnTo>
                      <a:lnTo>
                        <a:pt x="354" y="1551"/>
                      </a:lnTo>
                      <a:lnTo>
                        <a:pt x="327" y="1524"/>
                      </a:lnTo>
                      <a:lnTo>
                        <a:pt x="300" y="1483"/>
                      </a:lnTo>
                      <a:lnTo>
                        <a:pt x="286" y="1429"/>
                      </a:lnTo>
                      <a:lnTo>
                        <a:pt x="273" y="1375"/>
                      </a:lnTo>
                      <a:lnTo>
                        <a:pt x="273" y="1211"/>
                      </a:lnTo>
                      <a:lnTo>
                        <a:pt x="300" y="1007"/>
                      </a:lnTo>
                      <a:lnTo>
                        <a:pt x="449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1" name="Google Shape;1331;p30"/>
                <p:cNvSpPr/>
                <p:nvPr/>
              </p:nvSpPr>
              <p:spPr>
                <a:xfrm>
                  <a:off x="7318384" y="2042984"/>
                  <a:ext cx="30764" cy="107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" h="3537" extrusionOk="0">
                      <a:moveTo>
                        <a:pt x="436" y="0"/>
                      </a:moveTo>
                      <a:lnTo>
                        <a:pt x="382" y="14"/>
                      </a:lnTo>
                      <a:lnTo>
                        <a:pt x="341" y="41"/>
                      </a:lnTo>
                      <a:lnTo>
                        <a:pt x="300" y="82"/>
                      </a:lnTo>
                      <a:lnTo>
                        <a:pt x="300" y="123"/>
                      </a:lnTo>
                      <a:lnTo>
                        <a:pt x="300" y="177"/>
                      </a:lnTo>
                      <a:lnTo>
                        <a:pt x="327" y="218"/>
                      </a:lnTo>
                      <a:lnTo>
                        <a:pt x="382" y="299"/>
                      </a:lnTo>
                      <a:lnTo>
                        <a:pt x="504" y="490"/>
                      </a:lnTo>
                      <a:lnTo>
                        <a:pt x="559" y="626"/>
                      </a:lnTo>
                      <a:lnTo>
                        <a:pt x="627" y="775"/>
                      </a:lnTo>
                      <a:lnTo>
                        <a:pt x="681" y="952"/>
                      </a:lnTo>
                      <a:lnTo>
                        <a:pt x="722" y="1156"/>
                      </a:lnTo>
                      <a:lnTo>
                        <a:pt x="749" y="1374"/>
                      </a:lnTo>
                      <a:lnTo>
                        <a:pt x="763" y="1619"/>
                      </a:lnTo>
                      <a:lnTo>
                        <a:pt x="735" y="1877"/>
                      </a:lnTo>
                      <a:lnTo>
                        <a:pt x="681" y="2163"/>
                      </a:lnTo>
                      <a:lnTo>
                        <a:pt x="627" y="2299"/>
                      </a:lnTo>
                      <a:lnTo>
                        <a:pt x="572" y="2462"/>
                      </a:lnTo>
                      <a:lnTo>
                        <a:pt x="518" y="2612"/>
                      </a:lnTo>
                      <a:lnTo>
                        <a:pt x="436" y="2761"/>
                      </a:lnTo>
                      <a:lnTo>
                        <a:pt x="355" y="2925"/>
                      </a:lnTo>
                      <a:lnTo>
                        <a:pt x="246" y="3088"/>
                      </a:lnTo>
                      <a:lnTo>
                        <a:pt x="137" y="3265"/>
                      </a:lnTo>
                      <a:lnTo>
                        <a:pt x="1" y="3428"/>
                      </a:lnTo>
                      <a:lnTo>
                        <a:pt x="1" y="3428"/>
                      </a:lnTo>
                      <a:lnTo>
                        <a:pt x="96" y="3414"/>
                      </a:lnTo>
                      <a:lnTo>
                        <a:pt x="259" y="3537"/>
                      </a:lnTo>
                      <a:lnTo>
                        <a:pt x="395" y="3346"/>
                      </a:lnTo>
                      <a:lnTo>
                        <a:pt x="504" y="3170"/>
                      </a:lnTo>
                      <a:lnTo>
                        <a:pt x="613" y="2993"/>
                      </a:lnTo>
                      <a:lnTo>
                        <a:pt x="708" y="2816"/>
                      </a:lnTo>
                      <a:lnTo>
                        <a:pt x="776" y="2639"/>
                      </a:lnTo>
                      <a:lnTo>
                        <a:pt x="844" y="2476"/>
                      </a:lnTo>
                      <a:lnTo>
                        <a:pt x="899" y="2313"/>
                      </a:lnTo>
                      <a:lnTo>
                        <a:pt x="939" y="2149"/>
                      </a:lnTo>
                      <a:lnTo>
                        <a:pt x="967" y="2000"/>
                      </a:lnTo>
                      <a:lnTo>
                        <a:pt x="994" y="1850"/>
                      </a:lnTo>
                      <a:lnTo>
                        <a:pt x="1007" y="1564"/>
                      </a:lnTo>
                      <a:lnTo>
                        <a:pt x="994" y="1292"/>
                      </a:lnTo>
                      <a:lnTo>
                        <a:pt x="967" y="1048"/>
                      </a:lnTo>
                      <a:lnTo>
                        <a:pt x="912" y="830"/>
                      </a:lnTo>
                      <a:lnTo>
                        <a:pt x="844" y="639"/>
                      </a:lnTo>
                      <a:lnTo>
                        <a:pt x="776" y="463"/>
                      </a:lnTo>
                      <a:lnTo>
                        <a:pt x="695" y="327"/>
                      </a:lnTo>
                      <a:lnTo>
                        <a:pt x="572" y="123"/>
                      </a:lnTo>
                      <a:lnTo>
                        <a:pt x="518" y="55"/>
                      </a:lnTo>
                      <a:lnTo>
                        <a:pt x="477" y="14"/>
                      </a:lnTo>
                      <a:lnTo>
                        <a:pt x="436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2" name="Google Shape;1332;p30"/>
                <p:cNvSpPr/>
                <p:nvPr/>
              </p:nvSpPr>
              <p:spPr>
                <a:xfrm>
                  <a:off x="7901264" y="2839662"/>
                  <a:ext cx="445928" cy="1628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1" h="53350" extrusionOk="0">
                      <a:moveTo>
                        <a:pt x="1" y="0"/>
                      </a:moveTo>
                      <a:lnTo>
                        <a:pt x="9999" y="53064"/>
                      </a:lnTo>
                      <a:lnTo>
                        <a:pt x="14610" y="53349"/>
                      </a:lnTo>
                      <a:lnTo>
                        <a:pt x="11794" y="10814"/>
                      </a:lnTo>
                      <a:lnTo>
                        <a:pt x="10883" y="38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6E1CC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1333;p30"/>
                <p:cNvSpPr/>
                <p:nvPr/>
              </p:nvSpPr>
              <p:spPr>
                <a:xfrm>
                  <a:off x="8219288" y="4449225"/>
                  <a:ext cx="127909" cy="149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4884" extrusionOk="0">
                      <a:moveTo>
                        <a:pt x="1" y="0"/>
                      </a:moveTo>
                      <a:lnTo>
                        <a:pt x="667" y="4788"/>
                      </a:lnTo>
                      <a:lnTo>
                        <a:pt x="1062" y="4843"/>
                      </a:lnTo>
                      <a:lnTo>
                        <a:pt x="1429" y="4870"/>
                      </a:lnTo>
                      <a:lnTo>
                        <a:pt x="1783" y="4884"/>
                      </a:lnTo>
                      <a:lnTo>
                        <a:pt x="2123" y="4884"/>
                      </a:lnTo>
                      <a:lnTo>
                        <a:pt x="2435" y="4856"/>
                      </a:lnTo>
                      <a:lnTo>
                        <a:pt x="2721" y="4816"/>
                      </a:lnTo>
                      <a:lnTo>
                        <a:pt x="2993" y="4775"/>
                      </a:lnTo>
                      <a:lnTo>
                        <a:pt x="3224" y="4720"/>
                      </a:lnTo>
                      <a:lnTo>
                        <a:pt x="3456" y="4652"/>
                      </a:lnTo>
                      <a:lnTo>
                        <a:pt x="3646" y="4598"/>
                      </a:lnTo>
                      <a:lnTo>
                        <a:pt x="3945" y="4476"/>
                      </a:lnTo>
                      <a:lnTo>
                        <a:pt x="4136" y="4394"/>
                      </a:lnTo>
                      <a:lnTo>
                        <a:pt x="4190" y="4353"/>
                      </a:lnTo>
                      <a:lnTo>
                        <a:pt x="3877" y="31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4" name="Google Shape;1334;p30"/>
                <p:cNvSpPr/>
                <p:nvPr/>
              </p:nvSpPr>
              <p:spPr>
                <a:xfrm>
                  <a:off x="8184006" y="4426396"/>
                  <a:ext cx="182693" cy="82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6" h="2694" extrusionOk="0">
                      <a:moveTo>
                        <a:pt x="5890" y="0"/>
                      </a:moveTo>
                      <a:lnTo>
                        <a:pt x="123" y="218"/>
                      </a:lnTo>
                      <a:lnTo>
                        <a:pt x="82" y="367"/>
                      </a:lnTo>
                      <a:lnTo>
                        <a:pt x="55" y="531"/>
                      </a:lnTo>
                      <a:lnTo>
                        <a:pt x="14" y="844"/>
                      </a:lnTo>
                      <a:lnTo>
                        <a:pt x="0" y="1156"/>
                      </a:lnTo>
                      <a:lnTo>
                        <a:pt x="14" y="1469"/>
                      </a:lnTo>
                      <a:lnTo>
                        <a:pt x="68" y="1782"/>
                      </a:lnTo>
                      <a:lnTo>
                        <a:pt x="123" y="2081"/>
                      </a:lnTo>
                      <a:lnTo>
                        <a:pt x="204" y="2394"/>
                      </a:lnTo>
                      <a:lnTo>
                        <a:pt x="313" y="2694"/>
                      </a:lnTo>
                      <a:lnTo>
                        <a:pt x="5849" y="2435"/>
                      </a:lnTo>
                      <a:lnTo>
                        <a:pt x="5904" y="2122"/>
                      </a:lnTo>
                      <a:lnTo>
                        <a:pt x="5945" y="1823"/>
                      </a:lnTo>
                      <a:lnTo>
                        <a:pt x="5972" y="1524"/>
                      </a:lnTo>
                      <a:lnTo>
                        <a:pt x="5985" y="1211"/>
                      </a:lnTo>
                      <a:lnTo>
                        <a:pt x="5985" y="912"/>
                      </a:lnTo>
                      <a:lnTo>
                        <a:pt x="5972" y="599"/>
                      </a:lnTo>
                      <a:lnTo>
                        <a:pt x="5945" y="299"/>
                      </a:lnTo>
                      <a:lnTo>
                        <a:pt x="5890" y="0"/>
                      </a:lnTo>
                      <a:close/>
                    </a:path>
                  </a:pathLst>
                </a:custGeom>
                <a:solidFill>
                  <a:srgbClr val="5D10B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30"/>
                <p:cNvSpPr/>
                <p:nvPr/>
              </p:nvSpPr>
              <p:spPr>
                <a:xfrm>
                  <a:off x="7938224" y="4528945"/>
                  <a:ext cx="424320" cy="203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3" h="6652" extrusionOk="0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3" y="109"/>
                      </a:lnTo>
                      <a:lnTo>
                        <a:pt x="8149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6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4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8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1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7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8" y="5155"/>
                      </a:lnTo>
                      <a:lnTo>
                        <a:pt x="1" y="5319"/>
                      </a:lnTo>
                      <a:lnTo>
                        <a:pt x="1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32" y="6380"/>
                      </a:lnTo>
                      <a:lnTo>
                        <a:pt x="259" y="6407"/>
                      </a:lnTo>
                      <a:lnTo>
                        <a:pt x="300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5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50" y="6624"/>
                      </a:lnTo>
                      <a:lnTo>
                        <a:pt x="7088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1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9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4" y="1469"/>
                      </a:lnTo>
                      <a:lnTo>
                        <a:pt x="13753" y="1333"/>
                      </a:lnTo>
                      <a:lnTo>
                        <a:pt x="13726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5" y="775"/>
                      </a:lnTo>
                      <a:lnTo>
                        <a:pt x="13250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3" y="721"/>
                      </a:lnTo>
                      <a:lnTo>
                        <a:pt x="12488" y="748"/>
                      </a:lnTo>
                      <a:lnTo>
                        <a:pt x="12229" y="803"/>
                      </a:lnTo>
                      <a:lnTo>
                        <a:pt x="11699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7" y="1061"/>
                      </a:lnTo>
                      <a:lnTo>
                        <a:pt x="9931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3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6" y="82"/>
                      </a:lnTo>
                      <a:lnTo>
                        <a:pt x="8883" y="41"/>
                      </a:lnTo>
                      <a:lnTo>
                        <a:pt x="8761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rgbClr val="D53F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1336;p30"/>
                <p:cNvSpPr/>
                <p:nvPr/>
              </p:nvSpPr>
              <p:spPr>
                <a:xfrm>
                  <a:off x="8091407" y="4584554"/>
                  <a:ext cx="66473" cy="54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8" h="1783" extrusionOk="0">
                      <a:moveTo>
                        <a:pt x="627" y="1"/>
                      </a:moveTo>
                      <a:lnTo>
                        <a:pt x="504" y="14"/>
                      </a:lnTo>
                      <a:lnTo>
                        <a:pt x="382" y="28"/>
                      </a:lnTo>
                      <a:lnTo>
                        <a:pt x="273" y="69"/>
                      </a:lnTo>
                      <a:lnTo>
                        <a:pt x="178" y="110"/>
                      </a:lnTo>
                      <a:lnTo>
                        <a:pt x="96" y="150"/>
                      </a:lnTo>
                      <a:lnTo>
                        <a:pt x="42" y="218"/>
                      </a:lnTo>
                      <a:lnTo>
                        <a:pt x="15" y="300"/>
                      </a:lnTo>
                      <a:lnTo>
                        <a:pt x="1" y="409"/>
                      </a:lnTo>
                      <a:lnTo>
                        <a:pt x="151" y="395"/>
                      </a:lnTo>
                      <a:lnTo>
                        <a:pt x="327" y="422"/>
                      </a:lnTo>
                      <a:lnTo>
                        <a:pt x="518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1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3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7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6" y="1728"/>
                      </a:lnTo>
                      <a:lnTo>
                        <a:pt x="2137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7" y="899"/>
                      </a:lnTo>
                      <a:lnTo>
                        <a:pt x="1620" y="695"/>
                      </a:lnTo>
                      <a:lnTo>
                        <a:pt x="1416" y="477"/>
                      </a:lnTo>
                      <a:lnTo>
                        <a:pt x="1307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40" y="137"/>
                      </a:lnTo>
                      <a:lnTo>
                        <a:pt x="776" y="55"/>
                      </a:lnTo>
                      <a:lnTo>
                        <a:pt x="62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7" name="Google Shape;1337;p30"/>
                <p:cNvSpPr/>
                <p:nvPr/>
              </p:nvSpPr>
              <p:spPr>
                <a:xfrm>
                  <a:off x="8121714" y="4566699"/>
                  <a:ext cx="58171" cy="52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6" h="1715" extrusionOk="0">
                      <a:moveTo>
                        <a:pt x="531" y="1"/>
                      </a:moveTo>
                      <a:lnTo>
                        <a:pt x="355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3" y="150"/>
                      </a:lnTo>
                      <a:lnTo>
                        <a:pt x="42" y="232"/>
                      </a:lnTo>
                      <a:lnTo>
                        <a:pt x="1" y="341"/>
                      </a:lnTo>
                      <a:lnTo>
                        <a:pt x="110" y="355"/>
                      </a:lnTo>
                      <a:lnTo>
                        <a:pt x="219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8" y="953"/>
                      </a:lnTo>
                      <a:lnTo>
                        <a:pt x="1157" y="1143"/>
                      </a:lnTo>
                      <a:lnTo>
                        <a:pt x="1280" y="1307"/>
                      </a:lnTo>
                      <a:lnTo>
                        <a:pt x="1375" y="1456"/>
                      </a:lnTo>
                      <a:lnTo>
                        <a:pt x="1456" y="1592"/>
                      </a:lnTo>
                      <a:lnTo>
                        <a:pt x="1484" y="1633"/>
                      </a:lnTo>
                      <a:lnTo>
                        <a:pt x="1524" y="1660"/>
                      </a:lnTo>
                      <a:lnTo>
                        <a:pt x="1552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8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4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2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2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8" y="613"/>
                      </a:lnTo>
                      <a:lnTo>
                        <a:pt x="1144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30"/>
                <p:cNvSpPr/>
                <p:nvPr/>
              </p:nvSpPr>
              <p:spPr>
                <a:xfrm>
                  <a:off x="8066502" y="4601584"/>
                  <a:ext cx="61895" cy="53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756" extrusionOk="0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7" y="55"/>
                      </a:lnTo>
                      <a:lnTo>
                        <a:pt x="69" y="109"/>
                      </a:lnTo>
                      <a:lnTo>
                        <a:pt x="28" y="177"/>
                      </a:lnTo>
                      <a:lnTo>
                        <a:pt x="1" y="259"/>
                      </a:lnTo>
                      <a:lnTo>
                        <a:pt x="1" y="368"/>
                      </a:lnTo>
                      <a:lnTo>
                        <a:pt x="137" y="381"/>
                      </a:lnTo>
                      <a:lnTo>
                        <a:pt x="273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7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1" y="1497"/>
                      </a:lnTo>
                      <a:lnTo>
                        <a:pt x="1592" y="1633"/>
                      </a:lnTo>
                      <a:lnTo>
                        <a:pt x="1620" y="1674"/>
                      </a:lnTo>
                      <a:lnTo>
                        <a:pt x="1647" y="1701"/>
                      </a:lnTo>
                      <a:lnTo>
                        <a:pt x="1688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4" y="1755"/>
                      </a:lnTo>
                      <a:lnTo>
                        <a:pt x="1864" y="1742"/>
                      </a:lnTo>
                      <a:lnTo>
                        <a:pt x="1919" y="1728"/>
                      </a:lnTo>
                      <a:lnTo>
                        <a:pt x="1946" y="1701"/>
                      </a:lnTo>
                      <a:lnTo>
                        <a:pt x="1987" y="1660"/>
                      </a:lnTo>
                      <a:lnTo>
                        <a:pt x="2014" y="1619"/>
                      </a:lnTo>
                      <a:lnTo>
                        <a:pt x="2028" y="1578"/>
                      </a:lnTo>
                      <a:lnTo>
                        <a:pt x="2028" y="1538"/>
                      </a:lnTo>
                      <a:lnTo>
                        <a:pt x="2028" y="1497"/>
                      </a:lnTo>
                      <a:lnTo>
                        <a:pt x="2028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7" y="871"/>
                      </a:lnTo>
                      <a:lnTo>
                        <a:pt x="1470" y="653"/>
                      </a:lnTo>
                      <a:lnTo>
                        <a:pt x="1266" y="449"/>
                      </a:lnTo>
                      <a:lnTo>
                        <a:pt x="1157" y="354"/>
                      </a:lnTo>
                      <a:lnTo>
                        <a:pt x="1035" y="259"/>
                      </a:lnTo>
                      <a:lnTo>
                        <a:pt x="926" y="177"/>
                      </a:lnTo>
                      <a:lnTo>
                        <a:pt x="790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9" name="Google Shape;1339;p30"/>
                <p:cNvSpPr/>
                <p:nvPr/>
              </p:nvSpPr>
              <p:spPr>
                <a:xfrm>
                  <a:off x="8136272" y="2809752"/>
                  <a:ext cx="508982" cy="1668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7" h="54684" extrusionOk="0">
                      <a:moveTo>
                        <a:pt x="11725" y="1"/>
                      </a:moveTo>
                      <a:lnTo>
                        <a:pt x="10080" y="327"/>
                      </a:lnTo>
                      <a:lnTo>
                        <a:pt x="10052" y="327"/>
                      </a:lnTo>
                      <a:lnTo>
                        <a:pt x="9563" y="450"/>
                      </a:lnTo>
                      <a:lnTo>
                        <a:pt x="9481" y="477"/>
                      </a:lnTo>
                      <a:lnTo>
                        <a:pt x="0" y="1552"/>
                      </a:lnTo>
                      <a:lnTo>
                        <a:pt x="2013" y="29763"/>
                      </a:lnTo>
                      <a:lnTo>
                        <a:pt x="12569" y="54683"/>
                      </a:lnTo>
                      <a:lnTo>
                        <a:pt x="16677" y="54493"/>
                      </a:lnTo>
                      <a:lnTo>
                        <a:pt x="16323" y="52357"/>
                      </a:lnTo>
                      <a:lnTo>
                        <a:pt x="15929" y="50072"/>
                      </a:lnTo>
                      <a:lnTo>
                        <a:pt x="15425" y="47311"/>
                      </a:lnTo>
                      <a:lnTo>
                        <a:pt x="14868" y="44304"/>
                      </a:lnTo>
                      <a:lnTo>
                        <a:pt x="14568" y="42795"/>
                      </a:lnTo>
                      <a:lnTo>
                        <a:pt x="14283" y="41312"/>
                      </a:lnTo>
                      <a:lnTo>
                        <a:pt x="13984" y="39897"/>
                      </a:lnTo>
                      <a:lnTo>
                        <a:pt x="13684" y="38591"/>
                      </a:lnTo>
                      <a:lnTo>
                        <a:pt x="13399" y="37394"/>
                      </a:lnTo>
                      <a:lnTo>
                        <a:pt x="13127" y="36374"/>
                      </a:lnTo>
                      <a:lnTo>
                        <a:pt x="12855" y="35436"/>
                      </a:lnTo>
                      <a:lnTo>
                        <a:pt x="12582" y="34538"/>
                      </a:lnTo>
                      <a:lnTo>
                        <a:pt x="12310" y="33654"/>
                      </a:lnTo>
                      <a:lnTo>
                        <a:pt x="12038" y="32810"/>
                      </a:lnTo>
                      <a:lnTo>
                        <a:pt x="11494" y="31246"/>
                      </a:lnTo>
                      <a:lnTo>
                        <a:pt x="11005" y="29872"/>
                      </a:lnTo>
                      <a:lnTo>
                        <a:pt x="10583" y="28743"/>
                      </a:lnTo>
                      <a:lnTo>
                        <a:pt x="10243" y="27873"/>
                      </a:lnTo>
                      <a:lnTo>
                        <a:pt x="9944" y="27138"/>
                      </a:lnTo>
                      <a:lnTo>
                        <a:pt x="10134" y="23710"/>
                      </a:lnTo>
                      <a:lnTo>
                        <a:pt x="10324" y="20078"/>
                      </a:lnTo>
                      <a:lnTo>
                        <a:pt x="10569" y="15739"/>
                      </a:lnTo>
                      <a:lnTo>
                        <a:pt x="10855" y="11114"/>
                      </a:lnTo>
                      <a:lnTo>
                        <a:pt x="11005" y="8843"/>
                      </a:lnTo>
                      <a:lnTo>
                        <a:pt x="11154" y="6666"/>
                      </a:lnTo>
                      <a:lnTo>
                        <a:pt x="11304" y="4639"/>
                      </a:lnTo>
                      <a:lnTo>
                        <a:pt x="11440" y="2817"/>
                      </a:lnTo>
                      <a:lnTo>
                        <a:pt x="11589" y="1252"/>
                      </a:lnTo>
                      <a:lnTo>
                        <a:pt x="1172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0" name="Google Shape;1340;p30"/>
                <p:cNvSpPr/>
                <p:nvPr/>
              </p:nvSpPr>
              <p:spPr>
                <a:xfrm>
                  <a:off x="8519853" y="4447974"/>
                  <a:ext cx="144085" cy="150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1" h="4925" extrusionOk="0">
                      <a:moveTo>
                        <a:pt x="1" y="1"/>
                      </a:moveTo>
                      <a:lnTo>
                        <a:pt x="1184" y="4829"/>
                      </a:lnTo>
                      <a:lnTo>
                        <a:pt x="1579" y="4884"/>
                      </a:lnTo>
                      <a:lnTo>
                        <a:pt x="1946" y="4911"/>
                      </a:lnTo>
                      <a:lnTo>
                        <a:pt x="2300" y="4925"/>
                      </a:lnTo>
                      <a:lnTo>
                        <a:pt x="2640" y="4925"/>
                      </a:lnTo>
                      <a:lnTo>
                        <a:pt x="2953" y="4897"/>
                      </a:lnTo>
                      <a:lnTo>
                        <a:pt x="3238" y="4857"/>
                      </a:lnTo>
                      <a:lnTo>
                        <a:pt x="3510" y="4816"/>
                      </a:lnTo>
                      <a:lnTo>
                        <a:pt x="3755" y="4761"/>
                      </a:lnTo>
                      <a:lnTo>
                        <a:pt x="3973" y="4693"/>
                      </a:lnTo>
                      <a:lnTo>
                        <a:pt x="4163" y="4639"/>
                      </a:lnTo>
                      <a:lnTo>
                        <a:pt x="4463" y="4517"/>
                      </a:lnTo>
                      <a:lnTo>
                        <a:pt x="4653" y="4435"/>
                      </a:lnTo>
                      <a:lnTo>
                        <a:pt x="4721" y="4394"/>
                      </a:lnTo>
                      <a:lnTo>
                        <a:pt x="3524" y="28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1" name="Google Shape;1341;p30"/>
                <p:cNvSpPr/>
                <p:nvPr/>
              </p:nvSpPr>
              <p:spPr>
                <a:xfrm>
                  <a:off x="8482100" y="4431798"/>
                  <a:ext cx="201371" cy="82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8" h="2694" extrusionOk="0">
                      <a:moveTo>
                        <a:pt x="6298" y="0"/>
                      </a:moveTo>
                      <a:lnTo>
                        <a:pt x="109" y="367"/>
                      </a:lnTo>
                      <a:lnTo>
                        <a:pt x="41" y="735"/>
                      </a:lnTo>
                      <a:lnTo>
                        <a:pt x="14" y="1061"/>
                      </a:lnTo>
                      <a:lnTo>
                        <a:pt x="0" y="1224"/>
                      </a:lnTo>
                      <a:lnTo>
                        <a:pt x="14" y="1374"/>
                      </a:lnTo>
                      <a:lnTo>
                        <a:pt x="27" y="1524"/>
                      </a:lnTo>
                      <a:lnTo>
                        <a:pt x="54" y="1673"/>
                      </a:lnTo>
                      <a:lnTo>
                        <a:pt x="82" y="1823"/>
                      </a:lnTo>
                      <a:lnTo>
                        <a:pt x="136" y="1959"/>
                      </a:lnTo>
                      <a:lnTo>
                        <a:pt x="204" y="2081"/>
                      </a:lnTo>
                      <a:lnTo>
                        <a:pt x="272" y="2217"/>
                      </a:lnTo>
                      <a:lnTo>
                        <a:pt x="354" y="2340"/>
                      </a:lnTo>
                      <a:lnTo>
                        <a:pt x="463" y="2462"/>
                      </a:lnTo>
                      <a:lnTo>
                        <a:pt x="585" y="2571"/>
                      </a:lnTo>
                      <a:lnTo>
                        <a:pt x="707" y="2693"/>
                      </a:lnTo>
                      <a:lnTo>
                        <a:pt x="6502" y="2353"/>
                      </a:lnTo>
                      <a:lnTo>
                        <a:pt x="6556" y="2054"/>
                      </a:lnTo>
                      <a:lnTo>
                        <a:pt x="6584" y="1755"/>
                      </a:lnTo>
                      <a:lnTo>
                        <a:pt x="6597" y="1456"/>
                      </a:lnTo>
                      <a:lnTo>
                        <a:pt x="6584" y="1156"/>
                      </a:lnTo>
                      <a:lnTo>
                        <a:pt x="6543" y="857"/>
                      </a:lnTo>
                      <a:lnTo>
                        <a:pt x="6488" y="571"/>
                      </a:lnTo>
                      <a:lnTo>
                        <a:pt x="6407" y="286"/>
                      </a:lnTo>
                      <a:lnTo>
                        <a:pt x="6298" y="0"/>
                      </a:lnTo>
                      <a:close/>
                    </a:path>
                  </a:pathLst>
                </a:custGeom>
                <a:solidFill>
                  <a:srgbClr val="5D10B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2" name="Google Shape;1342;p30"/>
                <p:cNvSpPr/>
                <p:nvPr/>
              </p:nvSpPr>
              <p:spPr>
                <a:xfrm>
                  <a:off x="8262474" y="4528945"/>
                  <a:ext cx="424320" cy="203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3" h="6652" extrusionOk="0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2" y="109"/>
                      </a:lnTo>
                      <a:lnTo>
                        <a:pt x="8148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5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3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7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0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6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7" y="5155"/>
                      </a:lnTo>
                      <a:lnTo>
                        <a:pt x="0" y="5319"/>
                      </a:lnTo>
                      <a:lnTo>
                        <a:pt x="0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45" y="6380"/>
                      </a:lnTo>
                      <a:lnTo>
                        <a:pt x="259" y="6407"/>
                      </a:lnTo>
                      <a:lnTo>
                        <a:pt x="299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4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49" y="6624"/>
                      </a:lnTo>
                      <a:lnTo>
                        <a:pt x="7087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0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8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3" y="1469"/>
                      </a:lnTo>
                      <a:lnTo>
                        <a:pt x="13752" y="1333"/>
                      </a:lnTo>
                      <a:lnTo>
                        <a:pt x="13725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4" y="775"/>
                      </a:lnTo>
                      <a:lnTo>
                        <a:pt x="13249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2" y="721"/>
                      </a:lnTo>
                      <a:lnTo>
                        <a:pt x="12487" y="748"/>
                      </a:lnTo>
                      <a:lnTo>
                        <a:pt x="12229" y="803"/>
                      </a:lnTo>
                      <a:lnTo>
                        <a:pt x="11698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6" y="1061"/>
                      </a:lnTo>
                      <a:lnTo>
                        <a:pt x="9930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2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5" y="82"/>
                      </a:lnTo>
                      <a:lnTo>
                        <a:pt x="8883" y="41"/>
                      </a:lnTo>
                      <a:lnTo>
                        <a:pt x="8760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3" name="Google Shape;1343;p30"/>
                <p:cNvSpPr/>
                <p:nvPr/>
              </p:nvSpPr>
              <p:spPr>
                <a:xfrm>
                  <a:off x="8415657" y="4584554"/>
                  <a:ext cx="66442" cy="54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7" h="1783" extrusionOk="0">
                      <a:moveTo>
                        <a:pt x="626" y="1"/>
                      </a:moveTo>
                      <a:lnTo>
                        <a:pt x="504" y="14"/>
                      </a:lnTo>
                      <a:lnTo>
                        <a:pt x="381" y="28"/>
                      </a:lnTo>
                      <a:lnTo>
                        <a:pt x="273" y="69"/>
                      </a:lnTo>
                      <a:lnTo>
                        <a:pt x="177" y="110"/>
                      </a:lnTo>
                      <a:lnTo>
                        <a:pt x="96" y="150"/>
                      </a:lnTo>
                      <a:lnTo>
                        <a:pt x="41" y="218"/>
                      </a:lnTo>
                      <a:lnTo>
                        <a:pt x="14" y="300"/>
                      </a:lnTo>
                      <a:lnTo>
                        <a:pt x="1" y="409"/>
                      </a:lnTo>
                      <a:lnTo>
                        <a:pt x="150" y="395"/>
                      </a:lnTo>
                      <a:lnTo>
                        <a:pt x="327" y="422"/>
                      </a:lnTo>
                      <a:lnTo>
                        <a:pt x="517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0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2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6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5" y="1728"/>
                      </a:lnTo>
                      <a:lnTo>
                        <a:pt x="2136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6" y="899"/>
                      </a:lnTo>
                      <a:lnTo>
                        <a:pt x="1619" y="695"/>
                      </a:lnTo>
                      <a:lnTo>
                        <a:pt x="1415" y="477"/>
                      </a:lnTo>
                      <a:lnTo>
                        <a:pt x="1306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39" y="137"/>
                      </a:lnTo>
                      <a:lnTo>
                        <a:pt x="776" y="55"/>
                      </a:lnTo>
                      <a:lnTo>
                        <a:pt x="6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4" name="Google Shape;1344;p30"/>
                <p:cNvSpPr/>
                <p:nvPr/>
              </p:nvSpPr>
              <p:spPr>
                <a:xfrm>
                  <a:off x="8445963" y="4566699"/>
                  <a:ext cx="58141" cy="52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" h="1715" extrusionOk="0">
                      <a:moveTo>
                        <a:pt x="531" y="1"/>
                      </a:moveTo>
                      <a:lnTo>
                        <a:pt x="354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2" y="150"/>
                      </a:lnTo>
                      <a:lnTo>
                        <a:pt x="41" y="232"/>
                      </a:lnTo>
                      <a:lnTo>
                        <a:pt x="1" y="341"/>
                      </a:lnTo>
                      <a:lnTo>
                        <a:pt x="109" y="355"/>
                      </a:lnTo>
                      <a:lnTo>
                        <a:pt x="218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7" y="953"/>
                      </a:lnTo>
                      <a:lnTo>
                        <a:pt x="1157" y="1143"/>
                      </a:lnTo>
                      <a:lnTo>
                        <a:pt x="1279" y="1307"/>
                      </a:lnTo>
                      <a:lnTo>
                        <a:pt x="1374" y="1456"/>
                      </a:lnTo>
                      <a:lnTo>
                        <a:pt x="1456" y="1592"/>
                      </a:lnTo>
                      <a:lnTo>
                        <a:pt x="1483" y="1633"/>
                      </a:lnTo>
                      <a:lnTo>
                        <a:pt x="1524" y="1660"/>
                      </a:lnTo>
                      <a:lnTo>
                        <a:pt x="1551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7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3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1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1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7" y="613"/>
                      </a:lnTo>
                      <a:lnTo>
                        <a:pt x="1143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5" name="Google Shape;1345;p30"/>
                <p:cNvSpPr/>
                <p:nvPr/>
              </p:nvSpPr>
              <p:spPr>
                <a:xfrm>
                  <a:off x="8390752" y="4601584"/>
                  <a:ext cx="61895" cy="53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756" extrusionOk="0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6" y="55"/>
                      </a:lnTo>
                      <a:lnTo>
                        <a:pt x="68" y="109"/>
                      </a:lnTo>
                      <a:lnTo>
                        <a:pt x="28" y="177"/>
                      </a:lnTo>
                      <a:lnTo>
                        <a:pt x="0" y="259"/>
                      </a:lnTo>
                      <a:lnTo>
                        <a:pt x="0" y="368"/>
                      </a:lnTo>
                      <a:lnTo>
                        <a:pt x="136" y="381"/>
                      </a:lnTo>
                      <a:lnTo>
                        <a:pt x="272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6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0" y="1497"/>
                      </a:lnTo>
                      <a:lnTo>
                        <a:pt x="1592" y="1633"/>
                      </a:lnTo>
                      <a:lnTo>
                        <a:pt x="1619" y="1674"/>
                      </a:lnTo>
                      <a:lnTo>
                        <a:pt x="1646" y="1701"/>
                      </a:lnTo>
                      <a:lnTo>
                        <a:pt x="1687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3" y="1755"/>
                      </a:lnTo>
                      <a:lnTo>
                        <a:pt x="1864" y="1742"/>
                      </a:lnTo>
                      <a:lnTo>
                        <a:pt x="1918" y="1728"/>
                      </a:lnTo>
                      <a:lnTo>
                        <a:pt x="1946" y="1701"/>
                      </a:lnTo>
                      <a:lnTo>
                        <a:pt x="1986" y="1660"/>
                      </a:lnTo>
                      <a:lnTo>
                        <a:pt x="2014" y="1619"/>
                      </a:lnTo>
                      <a:lnTo>
                        <a:pt x="2027" y="1578"/>
                      </a:lnTo>
                      <a:lnTo>
                        <a:pt x="2027" y="1538"/>
                      </a:lnTo>
                      <a:lnTo>
                        <a:pt x="2027" y="1497"/>
                      </a:lnTo>
                      <a:lnTo>
                        <a:pt x="2027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6" y="871"/>
                      </a:lnTo>
                      <a:lnTo>
                        <a:pt x="1470" y="653"/>
                      </a:lnTo>
                      <a:lnTo>
                        <a:pt x="1265" y="449"/>
                      </a:lnTo>
                      <a:lnTo>
                        <a:pt x="1157" y="354"/>
                      </a:lnTo>
                      <a:lnTo>
                        <a:pt x="1034" y="259"/>
                      </a:lnTo>
                      <a:lnTo>
                        <a:pt x="925" y="177"/>
                      </a:lnTo>
                      <a:lnTo>
                        <a:pt x="789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" name="Google Shape;1346;p30"/>
                <p:cNvSpPr/>
                <p:nvPr/>
              </p:nvSpPr>
              <p:spPr>
                <a:xfrm>
                  <a:off x="7909169" y="1477529"/>
                  <a:ext cx="135783" cy="161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9" h="5292" extrusionOk="0">
                      <a:moveTo>
                        <a:pt x="218" y="0"/>
                      </a:moveTo>
                      <a:lnTo>
                        <a:pt x="109" y="14"/>
                      </a:lnTo>
                      <a:lnTo>
                        <a:pt x="0" y="28"/>
                      </a:lnTo>
                      <a:lnTo>
                        <a:pt x="68" y="164"/>
                      </a:lnTo>
                      <a:lnTo>
                        <a:pt x="218" y="517"/>
                      </a:lnTo>
                      <a:lnTo>
                        <a:pt x="313" y="762"/>
                      </a:lnTo>
                      <a:lnTo>
                        <a:pt x="422" y="1061"/>
                      </a:lnTo>
                      <a:lnTo>
                        <a:pt x="531" y="1388"/>
                      </a:lnTo>
                      <a:lnTo>
                        <a:pt x="640" y="1755"/>
                      </a:lnTo>
                      <a:lnTo>
                        <a:pt x="721" y="2150"/>
                      </a:lnTo>
                      <a:lnTo>
                        <a:pt x="803" y="2558"/>
                      </a:lnTo>
                      <a:lnTo>
                        <a:pt x="857" y="2979"/>
                      </a:lnTo>
                      <a:lnTo>
                        <a:pt x="885" y="3415"/>
                      </a:lnTo>
                      <a:lnTo>
                        <a:pt x="885" y="3646"/>
                      </a:lnTo>
                      <a:lnTo>
                        <a:pt x="885" y="3864"/>
                      </a:lnTo>
                      <a:lnTo>
                        <a:pt x="857" y="4081"/>
                      </a:lnTo>
                      <a:lnTo>
                        <a:pt x="844" y="4312"/>
                      </a:lnTo>
                      <a:lnTo>
                        <a:pt x="803" y="4530"/>
                      </a:lnTo>
                      <a:lnTo>
                        <a:pt x="749" y="4748"/>
                      </a:lnTo>
                      <a:lnTo>
                        <a:pt x="694" y="4965"/>
                      </a:lnTo>
                      <a:lnTo>
                        <a:pt x="613" y="5183"/>
                      </a:lnTo>
                      <a:lnTo>
                        <a:pt x="1089" y="5224"/>
                      </a:lnTo>
                      <a:lnTo>
                        <a:pt x="1578" y="5265"/>
                      </a:lnTo>
                      <a:lnTo>
                        <a:pt x="2054" y="5278"/>
                      </a:lnTo>
                      <a:lnTo>
                        <a:pt x="2530" y="5292"/>
                      </a:lnTo>
                      <a:lnTo>
                        <a:pt x="3020" y="5292"/>
                      </a:lnTo>
                      <a:lnTo>
                        <a:pt x="3496" y="5265"/>
                      </a:lnTo>
                      <a:lnTo>
                        <a:pt x="3972" y="5237"/>
                      </a:lnTo>
                      <a:lnTo>
                        <a:pt x="4448" y="5183"/>
                      </a:lnTo>
                      <a:lnTo>
                        <a:pt x="4394" y="4761"/>
                      </a:lnTo>
                      <a:lnTo>
                        <a:pt x="4326" y="4449"/>
                      </a:lnTo>
                      <a:lnTo>
                        <a:pt x="4258" y="4136"/>
                      </a:lnTo>
                      <a:lnTo>
                        <a:pt x="4163" y="3850"/>
                      </a:lnTo>
                      <a:lnTo>
                        <a:pt x="4068" y="3564"/>
                      </a:lnTo>
                      <a:lnTo>
                        <a:pt x="3972" y="3292"/>
                      </a:lnTo>
                      <a:lnTo>
                        <a:pt x="3850" y="3034"/>
                      </a:lnTo>
                      <a:lnTo>
                        <a:pt x="3728" y="2789"/>
                      </a:lnTo>
                      <a:lnTo>
                        <a:pt x="3592" y="2544"/>
                      </a:lnTo>
                      <a:lnTo>
                        <a:pt x="3455" y="2313"/>
                      </a:lnTo>
                      <a:lnTo>
                        <a:pt x="3319" y="2095"/>
                      </a:lnTo>
                      <a:lnTo>
                        <a:pt x="3170" y="1891"/>
                      </a:lnTo>
                      <a:lnTo>
                        <a:pt x="3020" y="1687"/>
                      </a:lnTo>
                      <a:lnTo>
                        <a:pt x="2857" y="1510"/>
                      </a:lnTo>
                      <a:lnTo>
                        <a:pt x="2694" y="1334"/>
                      </a:lnTo>
                      <a:lnTo>
                        <a:pt x="2530" y="1157"/>
                      </a:lnTo>
                      <a:lnTo>
                        <a:pt x="2367" y="1007"/>
                      </a:lnTo>
                      <a:lnTo>
                        <a:pt x="2190" y="857"/>
                      </a:lnTo>
                      <a:lnTo>
                        <a:pt x="2027" y="735"/>
                      </a:lnTo>
                      <a:lnTo>
                        <a:pt x="1864" y="613"/>
                      </a:lnTo>
                      <a:lnTo>
                        <a:pt x="1687" y="504"/>
                      </a:lnTo>
                      <a:lnTo>
                        <a:pt x="1524" y="395"/>
                      </a:lnTo>
                      <a:lnTo>
                        <a:pt x="1361" y="313"/>
                      </a:lnTo>
                      <a:lnTo>
                        <a:pt x="1197" y="232"/>
                      </a:lnTo>
                      <a:lnTo>
                        <a:pt x="1048" y="164"/>
                      </a:lnTo>
                      <a:lnTo>
                        <a:pt x="898" y="109"/>
                      </a:lnTo>
                      <a:lnTo>
                        <a:pt x="749" y="68"/>
                      </a:lnTo>
                      <a:lnTo>
                        <a:pt x="599" y="28"/>
                      </a:lnTo>
                      <a:lnTo>
                        <a:pt x="46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7" name="Google Shape;1347;p30"/>
                <p:cNvSpPr/>
                <p:nvPr/>
              </p:nvSpPr>
              <p:spPr>
                <a:xfrm>
                  <a:off x="7883440" y="1599581"/>
                  <a:ext cx="635213" cy="132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3" h="43448" extrusionOk="0">
                      <a:moveTo>
                        <a:pt x="8502" y="1"/>
                      </a:moveTo>
                      <a:lnTo>
                        <a:pt x="8189" y="14"/>
                      </a:lnTo>
                      <a:lnTo>
                        <a:pt x="7862" y="28"/>
                      </a:lnTo>
                      <a:lnTo>
                        <a:pt x="7536" y="55"/>
                      </a:lnTo>
                      <a:lnTo>
                        <a:pt x="7223" y="109"/>
                      </a:lnTo>
                      <a:lnTo>
                        <a:pt x="6992" y="150"/>
                      </a:lnTo>
                      <a:lnTo>
                        <a:pt x="6774" y="218"/>
                      </a:lnTo>
                      <a:lnTo>
                        <a:pt x="6557" y="286"/>
                      </a:lnTo>
                      <a:lnTo>
                        <a:pt x="6325" y="381"/>
                      </a:lnTo>
                      <a:lnTo>
                        <a:pt x="6108" y="490"/>
                      </a:lnTo>
                      <a:lnTo>
                        <a:pt x="5876" y="613"/>
                      </a:lnTo>
                      <a:lnTo>
                        <a:pt x="5659" y="749"/>
                      </a:lnTo>
                      <a:lnTo>
                        <a:pt x="5427" y="898"/>
                      </a:lnTo>
                      <a:lnTo>
                        <a:pt x="5210" y="1062"/>
                      </a:lnTo>
                      <a:lnTo>
                        <a:pt x="4992" y="1225"/>
                      </a:lnTo>
                      <a:lnTo>
                        <a:pt x="4557" y="1579"/>
                      </a:lnTo>
                      <a:lnTo>
                        <a:pt x="4149" y="1959"/>
                      </a:lnTo>
                      <a:lnTo>
                        <a:pt x="3754" y="2367"/>
                      </a:lnTo>
                      <a:lnTo>
                        <a:pt x="3387" y="2789"/>
                      </a:lnTo>
                      <a:lnTo>
                        <a:pt x="3033" y="3197"/>
                      </a:lnTo>
                      <a:lnTo>
                        <a:pt x="2721" y="3619"/>
                      </a:lnTo>
                      <a:lnTo>
                        <a:pt x="2435" y="4027"/>
                      </a:lnTo>
                      <a:lnTo>
                        <a:pt x="2190" y="4408"/>
                      </a:lnTo>
                      <a:lnTo>
                        <a:pt x="1986" y="4762"/>
                      </a:lnTo>
                      <a:lnTo>
                        <a:pt x="1836" y="5074"/>
                      </a:lnTo>
                      <a:lnTo>
                        <a:pt x="1728" y="5360"/>
                      </a:lnTo>
                      <a:lnTo>
                        <a:pt x="1632" y="5700"/>
                      </a:lnTo>
                      <a:lnTo>
                        <a:pt x="1537" y="6054"/>
                      </a:lnTo>
                      <a:lnTo>
                        <a:pt x="1456" y="6421"/>
                      </a:lnTo>
                      <a:lnTo>
                        <a:pt x="1388" y="6843"/>
                      </a:lnTo>
                      <a:lnTo>
                        <a:pt x="1333" y="7319"/>
                      </a:lnTo>
                      <a:lnTo>
                        <a:pt x="1292" y="7876"/>
                      </a:lnTo>
                      <a:lnTo>
                        <a:pt x="1251" y="8543"/>
                      </a:lnTo>
                      <a:lnTo>
                        <a:pt x="1238" y="9332"/>
                      </a:lnTo>
                      <a:lnTo>
                        <a:pt x="1211" y="10447"/>
                      </a:lnTo>
                      <a:lnTo>
                        <a:pt x="1197" y="11522"/>
                      </a:lnTo>
                      <a:lnTo>
                        <a:pt x="1197" y="12597"/>
                      </a:lnTo>
                      <a:lnTo>
                        <a:pt x="1224" y="13671"/>
                      </a:lnTo>
                      <a:lnTo>
                        <a:pt x="1265" y="14746"/>
                      </a:lnTo>
                      <a:lnTo>
                        <a:pt x="1333" y="15820"/>
                      </a:lnTo>
                      <a:lnTo>
                        <a:pt x="1388" y="16378"/>
                      </a:lnTo>
                      <a:lnTo>
                        <a:pt x="1442" y="16936"/>
                      </a:lnTo>
                      <a:lnTo>
                        <a:pt x="1510" y="17507"/>
                      </a:lnTo>
                      <a:lnTo>
                        <a:pt x="1592" y="18078"/>
                      </a:lnTo>
                      <a:lnTo>
                        <a:pt x="1632" y="18364"/>
                      </a:lnTo>
                      <a:lnTo>
                        <a:pt x="1673" y="18663"/>
                      </a:lnTo>
                      <a:lnTo>
                        <a:pt x="1700" y="18963"/>
                      </a:lnTo>
                      <a:lnTo>
                        <a:pt x="1755" y="19629"/>
                      </a:lnTo>
                      <a:lnTo>
                        <a:pt x="1782" y="20364"/>
                      </a:lnTo>
                      <a:lnTo>
                        <a:pt x="1782" y="21139"/>
                      </a:lnTo>
                      <a:lnTo>
                        <a:pt x="1755" y="21982"/>
                      </a:lnTo>
                      <a:lnTo>
                        <a:pt x="1714" y="22853"/>
                      </a:lnTo>
                      <a:lnTo>
                        <a:pt x="1660" y="23778"/>
                      </a:lnTo>
                      <a:lnTo>
                        <a:pt x="1578" y="24716"/>
                      </a:lnTo>
                      <a:lnTo>
                        <a:pt x="1564" y="25016"/>
                      </a:lnTo>
                      <a:lnTo>
                        <a:pt x="1551" y="25165"/>
                      </a:lnTo>
                      <a:lnTo>
                        <a:pt x="1524" y="25465"/>
                      </a:lnTo>
                      <a:lnTo>
                        <a:pt x="1415" y="26621"/>
                      </a:lnTo>
                      <a:lnTo>
                        <a:pt x="1292" y="27818"/>
                      </a:lnTo>
                      <a:lnTo>
                        <a:pt x="1251" y="28199"/>
                      </a:lnTo>
                      <a:lnTo>
                        <a:pt x="1238" y="28294"/>
                      </a:lnTo>
                      <a:lnTo>
                        <a:pt x="1129" y="29232"/>
                      </a:lnTo>
                      <a:lnTo>
                        <a:pt x="1034" y="30049"/>
                      </a:lnTo>
                      <a:lnTo>
                        <a:pt x="979" y="30484"/>
                      </a:lnTo>
                      <a:lnTo>
                        <a:pt x="979" y="30606"/>
                      </a:lnTo>
                      <a:lnTo>
                        <a:pt x="857" y="31640"/>
                      </a:lnTo>
                      <a:lnTo>
                        <a:pt x="694" y="32987"/>
                      </a:lnTo>
                      <a:lnTo>
                        <a:pt x="571" y="34021"/>
                      </a:lnTo>
                      <a:lnTo>
                        <a:pt x="408" y="35462"/>
                      </a:lnTo>
                      <a:lnTo>
                        <a:pt x="259" y="36809"/>
                      </a:lnTo>
                      <a:lnTo>
                        <a:pt x="136" y="38074"/>
                      </a:lnTo>
                      <a:lnTo>
                        <a:pt x="54" y="39217"/>
                      </a:lnTo>
                      <a:lnTo>
                        <a:pt x="27" y="39734"/>
                      </a:lnTo>
                      <a:lnTo>
                        <a:pt x="14" y="40223"/>
                      </a:lnTo>
                      <a:lnTo>
                        <a:pt x="0" y="40672"/>
                      </a:lnTo>
                      <a:lnTo>
                        <a:pt x="14" y="41067"/>
                      </a:lnTo>
                      <a:lnTo>
                        <a:pt x="27" y="41434"/>
                      </a:lnTo>
                      <a:lnTo>
                        <a:pt x="68" y="41747"/>
                      </a:lnTo>
                      <a:lnTo>
                        <a:pt x="109" y="42005"/>
                      </a:lnTo>
                      <a:lnTo>
                        <a:pt x="177" y="42223"/>
                      </a:lnTo>
                      <a:lnTo>
                        <a:pt x="231" y="42345"/>
                      </a:lnTo>
                      <a:lnTo>
                        <a:pt x="299" y="42454"/>
                      </a:lnTo>
                      <a:lnTo>
                        <a:pt x="367" y="42563"/>
                      </a:lnTo>
                      <a:lnTo>
                        <a:pt x="463" y="42672"/>
                      </a:lnTo>
                      <a:lnTo>
                        <a:pt x="558" y="42767"/>
                      </a:lnTo>
                      <a:lnTo>
                        <a:pt x="680" y="42862"/>
                      </a:lnTo>
                      <a:lnTo>
                        <a:pt x="803" y="42944"/>
                      </a:lnTo>
                      <a:lnTo>
                        <a:pt x="925" y="43025"/>
                      </a:lnTo>
                      <a:lnTo>
                        <a:pt x="1075" y="43107"/>
                      </a:lnTo>
                      <a:lnTo>
                        <a:pt x="1238" y="43175"/>
                      </a:lnTo>
                      <a:lnTo>
                        <a:pt x="1401" y="43229"/>
                      </a:lnTo>
                      <a:lnTo>
                        <a:pt x="1578" y="43284"/>
                      </a:lnTo>
                      <a:lnTo>
                        <a:pt x="1768" y="43325"/>
                      </a:lnTo>
                      <a:lnTo>
                        <a:pt x="1972" y="43365"/>
                      </a:lnTo>
                      <a:lnTo>
                        <a:pt x="2190" y="43393"/>
                      </a:lnTo>
                      <a:lnTo>
                        <a:pt x="2408" y="43420"/>
                      </a:lnTo>
                      <a:lnTo>
                        <a:pt x="2639" y="43433"/>
                      </a:lnTo>
                      <a:lnTo>
                        <a:pt x="2884" y="43447"/>
                      </a:lnTo>
                      <a:lnTo>
                        <a:pt x="3142" y="43447"/>
                      </a:lnTo>
                      <a:lnTo>
                        <a:pt x="3414" y="43433"/>
                      </a:lnTo>
                      <a:lnTo>
                        <a:pt x="3972" y="43393"/>
                      </a:lnTo>
                      <a:lnTo>
                        <a:pt x="4584" y="43311"/>
                      </a:lnTo>
                      <a:lnTo>
                        <a:pt x="5223" y="43189"/>
                      </a:lnTo>
                      <a:lnTo>
                        <a:pt x="5917" y="43039"/>
                      </a:lnTo>
                      <a:lnTo>
                        <a:pt x="6652" y="42849"/>
                      </a:lnTo>
                      <a:lnTo>
                        <a:pt x="7413" y="42604"/>
                      </a:lnTo>
                      <a:lnTo>
                        <a:pt x="7822" y="42481"/>
                      </a:lnTo>
                      <a:lnTo>
                        <a:pt x="8243" y="42372"/>
                      </a:lnTo>
                      <a:lnTo>
                        <a:pt x="8665" y="42277"/>
                      </a:lnTo>
                      <a:lnTo>
                        <a:pt x="9114" y="42182"/>
                      </a:lnTo>
                      <a:lnTo>
                        <a:pt x="9563" y="42100"/>
                      </a:lnTo>
                      <a:lnTo>
                        <a:pt x="10012" y="42019"/>
                      </a:lnTo>
                      <a:lnTo>
                        <a:pt x="10950" y="41883"/>
                      </a:lnTo>
                      <a:lnTo>
                        <a:pt x="11902" y="41774"/>
                      </a:lnTo>
                      <a:lnTo>
                        <a:pt x="12855" y="41665"/>
                      </a:lnTo>
                      <a:lnTo>
                        <a:pt x="14718" y="41488"/>
                      </a:lnTo>
                      <a:lnTo>
                        <a:pt x="15616" y="41407"/>
                      </a:lnTo>
                      <a:lnTo>
                        <a:pt x="16459" y="41298"/>
                      </a:lnTo>
                      <a:lnTo>
                        <a:pt x="17248" y="41175"/>
                      </a:lnTo>
                      <a:lnTo>
                        <a:pt x="17629" y="41107"/>
                      </a:lnTo>
                      <a:lnTo>
                        <a:pt x="17969" y="41039"/>
                      </a:lnTo>
                      <a:lnTo>
                        <a:pt x="18309" y="40958"/>
                      </a:lnTo>
                      <a:lnTo>
                        <a:pt x="18622" y="40863"/>
                      </a:lnTo>
                      <a:lnTo>
                        <a:pt x="18908" y="40767"/>
                      </a:lnTo>
                      <a:lnTo>
                        <a:pt x="19166" y="40659"/>
                      </a:lnTo>
                      <a:lnTo>
                        <a:pt x="19411" y="40550"/>
                      </a:lnTo>
                      <a:lnTo>
                        <a:pt x="19615" y="40414"/>
                      </a:lnTo>
                      <a:lnTo>
                        <a:pt x="19805" y="40278"/>
                      </a:lnTo>
                      <a:lnTo>
                        <a:pt x="19955" y="40114"/>
                      </a:lnTo>
                      <a:lnTo>
                        <a:pt x="20037" y="40019"/>
                      </a:lnTo>
                      <a:lnTo>
                        <a:pt x="20105" y="39910"/>
                      </a:lnTo>
                      <a:lnTo>
                        <a:pt x="20254" y="39652"/>
                      </a:lnTo>
                      <a:lnTo>
                        <a:pt x="20390" y="39366"/>
                      </a:lnTo>
                      <a:lnTo>
                        <a:pt x="20499" y="39026"/>
                      </a:lnTo>
                      <a:lnTo>
                        <a:pt x="20608" y="38645"/>
                      </a:lnTo>
                      <a:lnTo>
                        <a:pt x="20690" y="38224"/>
                      </a:lnTo>
                      <a:lnTo>
                        <a:pt x="20744" y="37761"/>
                      </a:lnTo>
                      <a:lnTo>
                        <a:pt x="20785" y="37272"/>
                      </a:lnTo>
                      <a:lnTo>
                        <a:pt x="20812" y="36727"/>
                      </a:lnTo>
                      <a:lnTo>
                        <a:pt x="20798" y="36143"/>
                      </a:lnTo>
                      <a:lnTo>
                        <a:pt x="20771" y="35530"/>
                      </a:lnTo>
                      <a:lnTo>
                        <a:pt x="20717" y="34877"/>
                      </a:lnTo>
                      <a:lnTo>
                        <a:pt x="20622" y="34184"/>
                      </a:lnTo>
                      <a:lnTo>
                        <a:pt x="20499" y="33449"/>
                      </a:lnTo>
                      <a:lnTo>
                        <a:pt x="20350" y="32674"/>
                      </a:lnTo>
                      <a:lnTo>
                        <a:pt x="20173" y="31871"/>
                      </a:lnTo>
                      <a:lnTo>
                        <a:pt x="19914" y="30865"/>
                      </a:lnTo>
                      <a:lnTo>
                        <a:pt x="19588" y="29545"/>
                      </a:lnTo>
                      <a:lnTo>
                        <a:pt x="19343" y="28539"/>
                      </a:lnTo>
                      <a:lnTo>
                        <a:pt x="19030" y="27206"/>
                      </a:lnTo>
                      <a:lnTo>
                        <a:pt x="18880" y="26539"/>
                      </a:lnTo>
                      <a:lnTo>
                        <a:pt x="18799" y="26185"/>
                      </a:lnTo>
                      <a:lnTo>
                        <a:pt x="18704" y="25723"/>
                      </a:lnTo>
                      <a:lnTo>
                        <a:pt x="18568" y="25070"/>
                      </a:lnTo>
                      <a:lnTo>
                        <a:pt x="18445" y="24431"/>
                      </a:lnTo>
                      <a:lnTo>
                        <a:pt x="18336" y="23819"/>
                      </a:lnTo>
                      <a:lnTo>
                        <a:pt x="18241" y="23234"/>
                      </a:lnTo>
                      <a:lnTo>
                        <a:pt x="18146" y="22472"/>
                      </a:lnTo>
                      <a:lnTo>
                        <a:pt x="18078" y="21697"/>
                      </a:lnTo>
                      <a:lnTo>
                        <a:pt x="18051" y="20921"/>
                      </a:lnTo>
                      <a:lnTo>
                        <a:pt x="18037" y="20146"/>
                      </a:lnTo>
                      <a:lnTo>
                        <a:pt x="18037" y="19357"/>
                      </a:lnTo>
                      <a:lnTo>
                        <a:pt x="18051" y="18582"/>
                      </a:lnTo>
                      <a:lnTo>
                        <a:pt x="18092" y="17793"/>
                      </a:lnTo>
                      <a:lnTo>
                        <a:pt x="18132" y="17017"/>
                      </a:lnTo>
                      <a:lnTo>
                        <a:pt x="18132" y="17004"/>
                      </a:lnTo>
                      <a:lnTo>
                        <a:pt x="18268" y="15072"/>
                      </a:lnTo>
                      <a:lnTo>
                        <a:pt x="18336" y="14120"/>
                      </a:lnTo>
                      <a:lnTo>
                        <a:pt x="18391" y="13181"/>
                      </a:lnTo>
                      <a:lnTo>
                        <a:pt x="18432" y="12256"/>
                      </a:lnTo>
                      <a:lnTo>
                        <a:pt x="18445" y="11372"/>
                      </a:lnTo>
                      <a:lnTo>
                        <a:pt x="18445" y="10937"/>
                      </a:lnTo>
                      <a:lnTo>
                        <a:pt x="18432" y="10502"/>
                      </a:lnTo>
                      <a:lnTo>
                        <a:pt x="18418" y="10080"/>
                      </a:lnTo>
                      <a:lnTo>
                        <a:pt x="18391" y="9672"/>
                      </a:lnTo>
                      <a:lnTo>
                        <a:pt x="18391" y="9658"/>
                      </a:lnTo>
                      <a:lnTo>
                        <a:pt x="18350" y="9237"/>
                      </a:lnTo>
                      <a:lnTo>
                        <a:pt x="18296" y="8815"/>
                      </a:lnTo>
                      <a:lnTo>
                        <a:pt x="18228" y="8407"/>
                      </a:lnTo>
                      <a:lnTo>
                        <a:pt x="18146" y="7999"/>
                      </a:lnTo>
                      <a:lnTo>
                        <a:pt x="18037" y="7618"/>
                      </a:lnTo>
                      <a:lnTo>
                        <a:pt x="17928" y="7237"/>
                      </a:lnTo>
                      <a:lnTo>
                        <a:pt x="17792" y="6870"/>
                      </a:lnTo>
                      <a:lnTo>
                        <a:pt x="17643" y="6516"/>
                      </a:lnTo>
                      <a:lnTo>
                        <a:pt x="17534" y="6299"/>
                      </a:lnTo>
                      <a:lnTo>
                        <a:pt x="17425" y="6095"/>
                      </a:lnTo>
                      <a:lnTo>
                        <a:pt x="17167" y="5659"/>
                      </a:lnTo>
                      <a:lnTo>
                        <a:pt x="16894" y="5251"/>
                      </a:lnTo>
                      <a:lnTo>
                        <a:pt x="16582" y="4843"/>
                      </a:lnTo>
                      <a:lnTo>
                        <a:pt x="16269" y="4462"/>
                      </a:lnTo>
                      <a:lnTo>
                        <a:pt x="15915" y="4081"/>
                      </a:lnTo>
                      <a:lnTo>
                        <a:pt x="15561" y="3714"/>
                      </a:lnTo>
                      <a:lnTo>
                        <a:pt x="15194" y="3360"/>
                      </a:lnTo>
                      <a:lnTo>
                        <a:pt x="14813" y="3034"/>
                      </a:lnTo>
                      <a:lnTo>
                        <a:pt x="14432" y="2708"/>
                      </a:lnTo>
                      <a:lnTo>
                        <a:pt x="14038" y="2395"/>
                      </a:lnTo>
                      <a:lnTo>
                        <a:pt x="13657" y="2109"/>
                      </a:lnTo>
                      <a:lnTo>
                        <a:pt x="13263" y="1823"/>
                      </a:lnTo>
                      <a:lnTo>
                        <a:pt x="12882" y="1565"/>
                      </a:lnTo>
                      <a:lnTo>
                        <a:pt x="12514" y="1320"/>
                      </a:lnTo>
                      <a:lnTo>
                        <a:pt x="12147" y="1089"/>
                      </a:lnTo>
                      <a:lnTo>
                        <a:pt x="11875" y="912"/>
                      </a:lnTo>
                      <a:lnTo>
                        <a:pt x="11589" y="762"/>
                      </a:lnTo>
                      <a:lnTo>
                        <a:pt x="11304" y="626"/>
                      </a:lnTo>
                      <a:lnTo>
                        <a:pt x="11005" y="504"/>
                      </a:lnTo>
                      <a:lnTo>
                        <a:pt x="10705" y="395"/>
                      </a:lnTo>
                      <a:lnTo>
                        <a:pt x="10392" y="300"/>
                      </a:lnTo>
                      <a:lnTo>
                        <a:pt x="10093" y="205"/>
                      </a:lnTo>
                      <a:lnTo>
                        <a:pt x="9780" y="137"/>
                      </a:lnTo>
                      <a:lnTo>
                        <a:pt x="9467" y="82"/>
                      </a:lnTo>
                      <a:lnTo>
                        <a:pt x="9141" y="41"/>
                      </a:lnTo>
                      <a:lnTo>
                        <a:pt x="8828" y="14"/>
                      </a:lnTo>
                      <a:lnTo>
                        <a:pt x="8502" y="1"/>
                      </a:lnTo>
                      <a:close/>
                    </a:path>
                  </a:pathLst>
                </a:custGeom>
                <a:solidFill>
                  <a:srgbClr val="F3A6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8" name="Google Shape;1348;p30"/>
                <p:cNvSpPr/>
                <p:nvPr/>
              </p:nvSpPr>
              <p:spPr>
                <a:xfrm>
                  <a:off x="7981808" y="1452624"/>
                  <a:ext cx="226306" cy="26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5" h="8557" extrusionOk="0">
                      <a:moveTo>
                        <a:pt x="5047" y="0"/>
                      </a:moveTo>
                      <a:lnTo>
                        <a:pt x="1" y="3347"/>
                      </a:lnTo>
                      <a:lnTo>
                        <a:pt x="314" y="3972"/>
                      </a:lnTo>
                      <a:lnTo>
                        <a:pt x="355" y="4040"/>
                      </a:lnTo>
                      <a:lnTo>
                        <a:pt x="355" y="4054"/>
                      </a:lnTo>
                      <a:lnTo>
                        <a:pt x="599" y="4503"/>
                      </a:lnTo>
                      <a:lnTo>
                        <a:pt x="899" y="5033"/>
                      </a:lnTo>
                      <a:lnTo>
                        <a:pt x="1143" y="5455"/>
                      </a:lnTo>
                      <a:lnTo>
                        <a:pt x="1375" y="5849"/>
                      </a:lnTo>
                      <a:lnTo>
                        <a:pt x="1837" y="6570"/>
                      </a:lnTo>
                      <a:lnTo>
                        <a:pt x="2082" y="6924"/>
                      </a:lnTo>
                      <a:lnTo>
                        <a:pt x="2341" y="7278"/>
                      </a:lnTo>
                      <a:lnTo>
                        <a:pt x="2599" y="7631"/>
                      </a:lnTo>
                      <a:lnTo>
                        <a:pt x="2857" y="7958"/>
                      </a:lnTo>
                      <a:lnTo>
                        <a:pt x="3129" y="8271"/>
                      </a:lnTo>
                      <a:lnTo>
                        <a:pt x="3402" y="8556"/>
                      </a:lnTo>
                      <a:lnTo>
                        <a:pt x="3782" y="8407"/>
                      </a:lnTo>
                      <a:lnTo>
                        <a:pt x="4150" y="8257"/>
                      </a:lnTo>
                      <a:lnTo>
                        <a:pt x="4503" y="8094"/>
                      </a:lnTo>
                      <a:lnTo>
                        <a:pt x="4843" y="7917"/>
                      </a:lnTo>
                      <a:lnTo>
                        <a:pt x="5156" y="7740"/>
                      </a:lnTo>
                      <a:lnTo>
                        <a:pt x="5469" y="7563"/>
                      </a:lnTo>
                      <a:lnTo>
                        <a:pt x="5741" y="7373"/>
                      </a:lnTo>
                      <a:lnTo>
                        <a:pt x="6013" y="7182"/>
                      </a:lnTo>
                      <a:lnTo>
                        <a:pt x="6258" y="6978"/>
                      </a:lnTo>
                      <a:lnTo>
                        <a:pt x="6489" y="6774"/>
                      </a:lnTo>
                      <a:lnTo>
                        <a:pt x="6693" y="6557"/>
                      </a:lnTo>
                      <a:lnTo>
                        <a:pt x="6884" y="6326"/>
                      </a:lnTo>
                      <a:lnTo>
                        <a:pt x="7047" y="6094"/>
                      </a:lnTo>
                      <a:lnTo>
                        <a:pt x="7197" y="5849"/>
                      </a:lnTo>
                      <a:lnTo>
                        <a:pt x="7319" y="5605"/>
                      </a:lnTo>
                      <a:lnTo>
                        <a:pt x="7414" y="5346"/>
                      </a:lnTo>
                      <a:lnTo>
                        <a:pt x="7319" y="5224"/>
                      </a:lnTo>
                      <a:lnTo>
                        <a:pt x="7061" y="4884"/>
                      </a:lnTo>
                      <a:lnTo>
                        <a:pt x="6884" y="4639"/>
                      </a:lnTo>
                      <a:lnTo>
                        <a:pt x="6693" y="4353"/>
                      </a:lnTo>
                      <a:lnTo>
                        <a:pt x="6489" y="4013"/>
                      </a:lnTo>
                      <a:lnTo>
                        <a:pt x="6272" y="3659"/>
                      </a:lnTo>
                      <a:lnTo>
                        <a:pt x="6054" y="3265"/>
                      </a:lnTo>
                      <a:lnTo>
                        <a:pt x="5836" y="2843"/>
                      </a:lnTo>
                      <a:lnTo>
                        <a:pt x="5632" y="2394"/>
                      </a:lnTo>
                      <a:lnTo>
                        <a:pt x="5456" y="1945"/>
                      </a:lnTo>
                      <a:lnTo>
                        <a:pt x="5306" y="1469"/>
                      </a:lnTo>
                      <a:lnTo>
                        <a:pt x="5238" y="1225"/>
                      </a:lnTo>
                      <a:lnTo>
                        <a:pt x="5183" y="980"/>
                      </a:lnTo>
                      <a:lnTo>
                        <a:pt x="5129" y="735"/>
                      </a:lnTo>
                      <a:lnTo>
                        <a:pt x="5088" y="490"/>
                      </a:lnTo>
                      <a:lnTo>
                        <a:pt x="5061" y="245"/>
                      </a:lnTo>
                      <a:lnTo>
                        <a:pt x="5047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7991361" y="1547696"/>
                  <a:ext cx="54020" cy="83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0" h="2735" extrusionOk="0">
                      <a:moveTo>
                        <a:pt x="1769" y="0"/>
                      </a:moveTo>
                      <a:lnTo>
                        <a:pt x="1" y="857"/>
                      </a:lnTo>
                      <a:lnTo>
                        <a:pt x="42" y="925"/>
                      </a:lnTo>
                      <a:lnTo>
                        <a:pt x="42" y="939"/>
                      </a:lnTo>
                      <a:lnTo>
                        <a:pt x="286" y="1388"/>
                      </a:lnTo>
                      <a:lnTo>
                        <a:pt x="586" y="1918"/>
                      </a:lnTo>
                      <a:lnTo>
                        <a:pt x="830" y="2340"/>
                      </a:lnTo>
                      <a:lnTo>
                        <a:pt x="1062" y="2734"/>
                      </a:lnTo>
                      <a:lnTo>
                        <a:pt x="1157" y="2530"/>
                      </a:lnTo>
                      <a:lnTo>
                        <a:pt x="1252" y="2326"/>
                      </a:lnTo>
                      <a:lnTo>
                        <a:pt x="1334" y="2095"/>
                      </a:lnTo>
                      <a:lnTo>
                        <a:pt x="1402" y="1877"/>
                      </a:lnTo>
                      <a:lnTo>
                        <a:pt x="1524" y="1429"/>
                      </a:lnTo>
                      <a:lnTo>
                        <a:pt x="1619" y="993"/>
                      </a:lnTo>
                      <a:lnTo>
                        <a:pt x="1687" y="612"/>
                      </a:lnTo>
                      <a:lnTo>
                        <a:pt x="1728" y="300"/>
                      </a:lnTo>
                      <a:lnTo>
                        <a:pt x="17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7843580" y="1269532"/>
                  <a:ext cx="367858" cy="345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53" h="11318" extrusionOk="0">
                      <a:moveTo>
                        <a:pt x="8570" y="1"/>
                      </a:moveTo>
                      <a:lnTo>
                        <a:pt x="8175" y="14"/>
                      </a:lnTo>
                      <a:lnTo>
                        <a:pt x="7781" y="41"/>
                      </a:lnTo>
                      <a:lnTo>
                        <a:pt x="7359" y="82"/>
                      </a:lnTo>
                      <a:lnTo>
                        <a:pt x="6924" y="150"/>
                      </a:lnTo>
                      <a:lnTo>
                        <a:pt x="6475" y="232"/>
                      </a:lnTo>
                      <a:lnTo>
                        <a:pt x="6026" y="327"/>
                      </a:lnTo>
                      <a:lnTo>
                        <a:pt x="5591" y="436"/>
                      </a:lnTo>
                      <a:lnTo>
                        <a:pt x="5142" y="545"/>
                      </a:lnTo>
                      <a:lnTo>
                        <a:pt x="4285" y="790"/>
                      </a:lnTo>
                      <a:lnTo>
                        <a:pt x="3510" y="1034"/>
                      </a:lnTo>
                      <a:lnTo>
                        <a:pt x="2830" y="1266"/>
                      </a:lnTo>
                      <a:lnTo>
                        <a:pt x="2680" y="1334"/>
                      </a:lnTo>
                      <a:lnTo>
                        <a:pt x="2530" y="1388"/>
                      </a:lnTo>
                      <a:lnTo>
                        <a:pt x="2394" y="1470"/>
                      </a:lnTo>
                      <a:lnTo>
                        <a:pt x="2258" y="1551"/>
                      </a:lnTo>
                      <a:lnTo>
                        <a:pt x="2136" y="1633"/>
                      </a:lnTo>
                      <a:lnTo>
                        <a:pt x="2013" y="1742"/>
                      </a:lnTo>
                      <a:lnTo>
                        <a:pt x="1891" y="1837"/>
                      </a:lnTo>
                      <a:lnTo>
                        <a:pt x="1796" y="1946"/>
                      </a:lnTo>
                      <a:lnTo>
                        <a:pt x="1687" y="2068"/>
                      </a:lnTo>
                      <a:lnTo>
                        <a:pt x="1592" y="2191"/>
                      </a:lnTo>
                      <a:lnTo>
                        <a:pt x="1510" y="2313"/>
                      </a:lnTo>
                      <a:lnTo>
                        <a:pt x="1428" y="2449"/>
                      </a:lnTo>
                      <a:lnTo>
                        <a:pt x="1360" y="2599"/>
                      </a:lnTo>
                      <a:lnTo>
                        <a:pt x="1292" y="2735"/>
                      </a:lnTo>
                      <a:lnTo>
                        <a:pt x="1252" y="2884"/>
                      </a:lnTo>
                      <a:lnTo>
                        <a:pt x="1211" y="3034"/>
                      </a:lnTo>
                      <a:lnTo>
                        <a:pt x="1143" y="3333"/>
                      </a:lnTo>
                      <a:lnTo>
                        <a:pt x="1075" y="3632"/>
                      </a:lnTo>
                      <a:lnTo>
                        <a:pt x="1034" y="3945"/>
                      </a:lnTo>
                      <a:lnTo>
                        <a:pt x="993" y="4272"/>
                      </a:lnTo>
                      <a:lnTo>
                        <a:pt x="925" y="4938"/>
                      </a:lnTo>
                      <a:lnTo>
                        <a:pt x="898" y="5618"/>
                      </a:lnTo>
                      <a:lnTo>
                        <a:pt x="14" y="7183"/>
                      </a:lnTo>
                      <a:lnTo>
                        <a:pt x="0" y="7210"/>
                      </a:lnTo>
                      <a:lnTo>
                        <a:pt x="0" y="7251"/>
                      </a:lnTo>
                      <a:lnTo>
                        <a:pt x="27" y="7292"/>
                      </a:lnTo>
                      <a:lnTo>
                        <a:pt x="68" y="7319"/>
                      </a:lnTo>
                      <a:lnTo>
                        <a:pt x="163" y="7387"/>
                      </a:lnTo>
                      <a:lnTo>
                        <a:pt x="313" y="7441"/>
                      </a:lnTo>
                      <a:lnTo>
                        <a:pt x="476" y="7496"/>
                      </a:lnTo>
                      <a:lnTo>
                        <a:pt x="640" y="7536"/>
                      </a:lnTo>
                      <a:lnTo>
                        <a:pt x="939" y="7604"/>
                      </a:lnTo>
                      <a:lnTo>
                        <a:pt x="980" y="8026"/>
                      </a:lnTo>
                      <a:lnTo>
                        <a:pt x="1129" y="9237"/>
                      </a:lnTo>
                      <a:lnTo>
                        <a:pt x="1238" y="9808"/>
                      </a:lnTo>
                      <a:lnTo>
                        <a:pt x="1292" y="10012"/>
                      </a:lnTo>
                      <a:lnTo>
                        <a:pt x="1347" y="10216"/>
                      </a:lnTo>
                      <a:lnTo>
                        <a:pt x="1401" y="10393"/>
                      </a:lnTo>
                      <a:lnTo>
                        <a:pt x="1469" y="10556"/>
                      </a:lnTo>
                      <a:lnTo>
                        <a:pt x="1537" y="10692"/>
                      </a:lnTo>
                      <a:lnTo>
                        <a:pt x="1619" y="10828"/>
                      </a:lnTo>
                      <a:lnTo>
                        <a:pt x="1687" y="10937"/>
                      </a:lnTo>
                      <a:lnTo>
                        <a:pt x="1782" y="11032"/>
                      </a:lnTo>
                      <a:lnTo>
                        <a:pt x="1864" y="11114"/>
                      </a:lnTo>
                      <a:lnTo>
                        <a:pt x="1959" y="11182"/>
                      </a:lnTo>
                      <a:lnTo>
                        <a:pt x="2068" y="11236"/>
                      </a:lnTo>
                      <a:lnTo>
                        <a:pt x="2163" y="11277"/>
                      </a:lnTo>
                      <a:lnTo>
                        <a:pt x="2272" y="11304"/>
                      </a:lnTo>
                      <a:lnTo>
                        <a:pt x="2394" y="11318"/>
                      </a:lnTo>
                      <a:lnTo>
                        <a:pt x="2517" y="11318"/>
                      </a:lnTo>
                      <a:lnTo>
                        <a:pt x="2639" y="11304"/>
                      </a:lnTo>
                      <a:lnTo>
                        <a:pt x="2762" y="11291"/>
                      </a:lnTo>
                      <a:lnTo>
                        <a:pt x="2911" y="11250"/>
                      </a:lnTo>
                      <a:lnTo>
                        <a:pt x="3265" y="11127"/>
                      </a:lnTo>
                      <a:lnTo>
                        <a:pt x="3700" y="10951"/>
                      </a:lnTo>
                      <a:lnTo>
                        <a:pt x="4190" y="10719"/>
                      </a:lnTo>
                      <a:lnTo>
                        <a:pt x="4734" y="10447"/>
                      </a:lnTo>
                      <a:lnTo>
                        <a:pt x="5332" y="10134"/>
                      </a:lnTo>
                      <a:lnTo>
                        <a:pt x="5945" y="9794"/>
                      </a:lnTo>
                      <a:lnTo>
                        <a:pt x="6584" y="9414"/>
                      </a:lnTo>
                      <a:lnTo>
                        <a:pt x="7237" y="9019"/>
                      </a:lnTo>
                      <a:lnTo>
                        <a:pt x="7876" y="8611"/>
                      </a:lnTo>
                      <a:lnTo>
                        <a:pt x="8515" y="8189"/>
                      </a:lnTo>
                      <a:lnTo>
                        <a:pt x="9128" y="7754"/>
                      </a:lnTo>
                      <a:lnTo>
                        <a:pt x="9699" y="7332"/>
                      </a:lnTo>
                      <a:lnTo>
                        <a:pt x="10243" y="6911"/>
                      </a:lnTo>
                      <a:lnTo>
                        <a:pt x="10719" y="6489"/>
                      </a:lnTo>
                      <a:lnTo>
                        <a:pt x="10937" y="6285"/>
                      </a:lnTo>
                      <a:lnTo>
                        <a:pt x="11127" y="6095"/>
                      </a:lnTo>
                      <a:lnTo>
                        <a:pt x="11304" y="5891"/>
                      </a:lnTo>
                      <a:lnTo>
                        <a:pt x="11467" y="5686"/>
                      </a:lnTo>
                      <a:lnTo>
                        <a:pt x="11603" y="5482"/>
                      </a:lnTo>
                      <a:lnTo>
                        <a:pt x="11726" y="5265"/>
                      </a:lnTo>
                      <a:lnTo>
                        <a:pt x="11821" y="5034"/>
                      </a:lnTo>
                      <a:lnTo>
                        <a:pt x="11902" y="4816"/>
                      </a:lnTo>
                      <a:lnTo>
                        <a:pt x="11970" y="4585"/>
                      </a:lnTo>
                      <a:lnTo>
                        <a:pt x="12011" y="4353"/>
                      </a:lnTo>
                      <a:lnTo>
                        <a:pt x="12039" y="4109"/>
                      </a:lnTo>
                      <a:lnTo>
                        <a:pt x="12052" y="3877"/>
                      </a:lnTo>
                      <a:lnTo>
                        <a:pt x="12052" y="3646"/>
                      </a:lnTo>
                      <a:lnTo>
                        <a:pt x="12039" y="3401"/>
                      </a:lnTo>
                      <a:lnTo>
                        <a:pt x="11998" y="3170"/>
                      </a:lnTo>
                      <a:lnTo>
                        <a:pt x="11957" y="2939"/>
                      </a:lnTo>
                      <a:lnTo>
                        <a:pt x="11889" y="2708"/>
                      </a:lnTo>
                      <a:lnTo>
                        <a:pt x="11821" y="2490"/>
                      </a:lnTo>
                      <a:lnTo>
                        <a:pt x="11739" y="2259"/>
                      </a:lnTo>
                      <a:lnTo>
                        <a:pt x="11630" y="2055"/>
                      </a:lnTo>
                      <a:lnTo>
                        <a:pt x="11522" y="1837"/>
                      </a:lnTo>
                      <a:lnTo>
                        <a:pt x="11399" y="1633"/>
                      </a:lnTo>
                      <a:lnTo>
                        <a:pt x="11263" y="1442"/>
                      </a:lnTo>
                      <a:lnTo>
                        <a:pt x="11127" y="1266"/>
                      </a:lnTo>
                      <a:lnTo>
                        <a:pt x="10978" y="1089"/>
                      </a:lnTo>
                      <a:lnTo>
                        <a:pt x="10814" y="926"/>
                      </a:lnTo>
                      <a:lnTo>
                        <a:pt x="10637" y="762"/>
                      </a:lnTo>
                      <a:lnTo>
                        <a:pt x="10461" y="626"/>
                      </a:lnTo>
                      <a:lnTo>
                        <a:pt x="10284" y="490"/>
                      </a:lnTo>
                      <a:lnTo>
                        <a:pt x="10080" y="381"/>
                      </a:lnTo>
                      <a:lnTo>
                        <a:pt x="9889" y="286"/>
                      </a:lnTo>
                      <a:lnTo>
                        <a:pt x="9672" y="191"/>
                      </a:lnTo>
                      <a:lnTo>
                        <a:pt x="9468" y="123"/>
                      </a:lnTo>
                      <a:lnTo>
                        <a:pt x="9250" y="69"/>
                      </a:lnTo>
                      <a:lnTo>
                        <a:pt x="9087" y="41"/>
                      </a:lnTo>
                      <a:lnTo>
                        <a:pt x="8924" y="28"/>
                      </a:lnTo>
                      <a:lnTo>
                        <a:pt x="8570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" name="Google Shape;1351;p30"/>
                <p:cNvSpPr/>
                <p:nvPr/>
              </p:nvSpPr>
              <p:spPr>
                <a:xfrm>
                  <a:off x="7884661" y="1384106"/>
                  <a:ext cx="54417" cy="32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3" h="1062" extrusionOk="0">
                      <a:moveTo>
                        <a:pt x="463" y="1"/>
                      </a:moveTo>
                      <a:lnTo>
                        <a:pt x="314" y="15"/>
                      </a:lnTo>
                      <a:lnTo>
                        <a:pt x="150" y="42"/>
                      </a:lnTo>
                      <a:lnTo>
                        <a:pt x="123" y="55"/>
                      </a:lnTo>
                      <a:lnTo>
                        <a:pt x="82" y="83"/>
                      </a:lnTo>
                      <a:lnTo>
                        <a:pt x="28" y="137"/>
                      </a:lnTo>
                      <a:lnTo>
                        <a:pt x="14" y="219"/>
                      </a:lnTo>
                      <a:lnTo>
                        <a:pt x="1" y="259"/>
                      </a:lnTo>
                      <a:lnTo>
                        <a:pt x="14" y="300"/>
                      </a:lnTo>
                      <a:lnTo>
                        <a:pt x="28" y="341"/>
                      </a:lnTo>
                      <a:lnTo>
                        <a:pt x="55" y="368"/>
                      </a:lnTo>
                      <a:lnTo>
                        <a:pt x="110" y="423"/>
                      </a:lnTo>
                      <a:lnTo>
                        <a:pt x="178" y="450"/>
                      </a:lnTo>
                      <a:lnTo>
                        <a:pt x="219" y="450"/>
                      </a:lnTo>
                      <a:lnTo>
                        <a:pt x="259" y="436"/>
                      </a:lnTo>
                      <a:lnTo>
                        <a:pt x="395" y="409"/>
                      </a:lnTo>
                      <a:lnTo>
                        <a:pt x="640" y="409"/>
                      </a:lnTo>
                      <a:lnTo>
                        <a:pt x="749" y="436"/>
                      </a:lnTo>
                      <a:lnTo>
                        <a:pt x="844" y="463"/>
                      </a:lnTo>
                      <a:lnTo>
                        <a:pt x="939" y="504"/>
                      </a:lnTo>
                      <a:lnTo>
                        <a:pt x="1021" y="559"/>
                      </a:lnTo>
                      <a:lnTo>
                        <a:pt x="1103" y="613"/>
                      </a:lnTo>
                      <a:lnTo>
                        <a:pt x="1225" y="722"/>
                      </a:lnTo>
                      <a:lnTo>
                        <a:pt x="1320" y="831"/>
                      </a:lnTo>
                      <a:lnTo>
                        <a:pt x="1388" y="953"/>
                      </a:lnTo>
                      <a:lnTo>
                        <a:pt x="1429" y="1008"/>
                      </a:lnTo>
                      <a:lnTo>
                        <a:pt x="1470" y="1035"/>
                      </a:lnTo>
                      <a:lnTo>
                        <a:pt x="1524" y="1062"/>
                      </a:lnTo>
                      <a:lnTo>
                        <a:pt x="1633" y="1062"/>
                      </a:lnTo>
                      <a:lnTo>
                        <a:pt x="1674" y="1035"/>
                      </a:lnTo>
                      <a:lnTo>
                        <a:pt x="1701" y="1021"/>
                      </a:lnTo>
                      <a:lnTo>
                        <a:pt x="1728" y="980"/>
                      </a:lnTo>
                      <a:lnTo>
                        <a:pt x="1769" y="912"/>
                      </a:lnTo>
                      <a:lnTo>
                        <a:pt x="1783" y="844"/>
                      </a:lnTo>
                      <a:lnTo>
                        <a:pt x="1769" y="803"/>
                      </a:lnTo>
                      <a:lnTo>
                        <a:pt x="1756" y="763"/>
                      </a:lnTo>
                      <a:lnTo>
                        <a:pt x="1660" y="627"/>
                      </a:lnTo>
                      <a:lnTo>
                        <a:pt x="1538" y="477"/>
                      </a:lnTo>
                      <a:lnTo>
                        <a:pt x="1388" y="327"/>
                      </a:lnTo>
                      <a:lnTo>
                        <a:pt x="1293" y="259"/>
                      </a:lnTo>
                      <a:lnTo>
                        <a:pt x="1198" y="191"/>
                      </a:lnTo>
                      <a:lnTo>
                        <a:pt x="1089" y="137"/>
                      </a:lnTo>
                      <a:lnTo>
                        <a:pt x="980" y="83"/>
                      </a:lnTo>
                      <a:lnTo>
                        <a:pt x="858" y="42"/>
                      </a:lnTo>
                      <a:lnTo>
                        <a:pt x="735" y="15"/>
                      </a:lnTo>
                      <a:lnTo>
                        <a:pt x="599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7872636" y="1372905"/>
                  <a:ext cx="49015" cy="109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6" h="3579" extrusionOk="0">
                      <a:moveTo>
                        <a:pt x="817" y="177"/>
                      </a:moveTo>
                      <a:lnTo>
                        <a:pt x="871" y="205"/>
                      </a:lnTo>
                      <a:lnTo>
                        <a:pt x="939" y="232"/>
                      </a:lnTo>
                      <a:lnTo>
                        <a:pt x="993" y="286"/>
                      </a:lnTo>
                      <a:lnTo>
                        <a:pt x="1048" y="354"/>
                      </a:lnTo>
                      <a:lnTo>
                        <a:pt x="1102" y="422"/>
                      </a:lnTo>
                      <a:lnTo>
                        <a:pt x="1197" y="613"/>
                      </a:lnTo>
                      <a:lnTo>
                        <a:pt x="1293" y="844"/>
                      </a:lnTo>
                      <a:lnTo>
                        <a:pt x="1361" y="1116"/>
                      </a:lnTo>
                      <a:lnTo>
                        <a:pt x="1415" y="1429"/>
                      </a:lnTo>
                      <a:lnTo>
                        <a:pt x="1442" y="1769"/>
                      </a:lnTo>
                      <a:lnTo>
                        <a:pt x="1429" y="2123"/>
                      </a:lnTo>
                      <a:lnTo>
                        <a:pt x="1401" y="2435"/>
                      </a:lnTo>
                      <a:lnTo>
                        <a:pt x="1347" y="2708"/>
                      </a:lnTo>
                      <a:lnTo>
                        <a:pt x="1265" y="2952"/>
                      </a:lnTo>
                      <a:lnTo>
                        <a:pt x="1170" y="3143"/>
                      </a:lnTo>
                      <a:lnTo>
                        <a:pt x="1129" y="3224"/>
                      </a:lnTo>
                      <a:lnTo>
                        <a:pt x="1075" y="3279"/>
                      </a:lnTo>
                      <a:lnTo>
                        <a:pt x="1021" y="3333"/>
                      </a:lnTo>
                      <a:lnTo>
                        <a:pt x="966" y="3374"/>
                      </a:lnTo>
                      <a:lnTo>
                        <a:pt x="912" y="3401"/>
                      </a:lnTo>
                      <a:lnTo>
                        <a:pt x="857" y="3415"/>
                      </a:lnTo>
                      <a:lnTo>
                        <a:pt x="803" y="3401"/>
                      </a:lnTo>
                      <a:lnTo>
                        <a:pt x="749" y="3388"/>
                      </a:lnTo>
                      <a:lnTo>
                        <a:pt x="694" y="3360"/>
                      </a:lnTo>
                      <a:lnTo>
                        <a:pt x="640" y="3306"/>
                      </a:lnTo>
                      <a:lnTo>
                        <a:pt x="585" y="3252"/>
                      </a:lnTo>
                      <a:lnTo>
                        <a:pt x="531" y="3184"/>
                      </a:lnTo>
                      <a:lnTo>
                        <a:pt x="436" y="3020"/>
                      </a:lnTo>
                      <a:lnTo>
                        <a:pt x="340" y="2816"/>
                      </a:lnTo>
                      <a:lnTo>
                        <a:pt x="272" y="2572"/>
                      </a:lnTo>
                      <a:lnTo>
                        <a:pt x="218" y="2286"/>
                      </a:lnTo>
                      <a:lnTo>
                        <a:pt x="191" y="1973"/>
                      </a:lnTo>
                      <a:lnTo>
                        <a:pt x="177" y="1810"/>
                      </a:lnTo>
                      <a:lnTo>
                        <a:pt x="177" y="1769"/>
                      </a:lnTo>
                      <a:lnTo>
                        <a:pt x="191" y="1429"/>
                      </a:lnTo>
                      <a:lnTo>
                        <a:pt x="218" y="1116"/>
                      </a:lnTo>
                      <a:lnTo>
                        <a:pt x="272" y="844"/>
                      </a:lnTo>
                      <a:lnTo>
                        <a:pt x="354" y="613"/>
                      </a:lnTo>
                      <a:lnTo>
                        <a:pt x="436" y="436"/>
                      </a:lnTo>
                      <a:lnTo>
                        <a:pt x="490" y="354"/>
                      </a:lnTo>
                      <a:lnTo>
                        <a:pt x="544" y="286"/>
                      </a:lnTo>
                      <a:lnTo>
                        <a:pt x="599" y="245"/>
                      </a:lnTo>
                      <a:lnTo>
                        <a:pt x="653" y="205"/>
                      </a:lnTo>
                      <a:lnTo>
                        <a:pt x="708" y="177"/>
                      </a:lnTo>
                      <a:close/>
                      <a:moveTo>
                        <a:pt x="762" y="1"/>
                      </a:moveTo>
                      <a:lnTo>
                        <a:pt x="681" y="14"/>
                      </a:lnTo>
                      <a:lnTo>
                        <a:pt x="599" y="41"/>
                      </a:lnTo>
                      <a:lnTo>
                        <a:pt x="531" y="82"/>
                      </a:lnTo>
                      <a:lnTo>
                        <a:pt x="449" y="137"/>
                      </a:lnTo>
                      <a:lnTo>
                        <a:pt x="395" y="218"/>
                      </a:lnTo>
                      <a:lnTo>
                        <a:pt x="327" y="300"/>
                      </a:lnTo>
                      <a:lnTo>
                        <a:pt x="272" y="395"/>
                      </a:lnTo>
                      <a:lnTo>
                        <a:pt x="218" y="504"/>
                      </a:lnTo>
                      <a:lnTo>
                        <a:pt x="164" y="626"/>
                      </a:lnTo>
                      <a:lnTo>
                        <a:pt x="123" y="762"/>
                      </a:lnTo>
                      <a:lnTo>
                        <a:pt x="55" y="1062"/>
                      </a:lnTo>
                      <a:lnTo>
                        <a:pt x="14" y="1388"/>
                      </a:lnTo>
                      <a:lnTo>
                        <a:pt x="0" y="1728"/>
                      </a:lnTo>
                      <a:lnTo>
                        <a:pt x="0" y="1810"/>
                      </a:lnTo>
                      <a:lnTo>
                        <a:pt x="14" y="1905"/>
                      </a:lnTo>
                      <a:lnTo>
                        <a:pt x="41" y="2259"/>
                      </a:lnTo>
                      <a:lnTo>
                        <a:pt x="96" y="2572"/>
                      </a:lnTo>
                      <a:lnTo>
                        <a:pt x="177" y="2857"/>
                      </a:lnTo>
                      <a:lnTo>
                        <a:pt x="232" y="2993"/>
                      </a:lnTo>
                      <a:lnTo>
                        <a:pt x="286" y="3102"/>
                      </a:lnTo>
                      <a:lnTo>
                        <a:pt x="340" y="3211"/>
                      </a:lnTo>
                      <a:lnTo>
                        <a:pt x="408" y="3306"/>
                      </a:lnTo>
                      <a:lnTo>
                        <a:pt x="476" y="3388"/>
                      </a:lnTo>
                      <a:lnTo>
                        <a:pt x="544" y="3456"/>
                      </a:lnTo>
                      <a:lnTo>
                        <a:pt x="626" y="3510"/>
                      </a:lnTo>
                      <a:lnTo>
                        <a:pt x="694" y="3551"/>
                      </a:lnTo>
                      <a:lnTo>
                        <a:pt x="776" y="3578"/>
                      </a:lnTo>
                      <a:lnTo>
                        <a:pt x="857" y="3578"/>
                      </a:lnTo>
                      <a:lnTo>
                        <a:pt x="939" y="3565"/>
                      </a:lnTo>
                      <a:lnTo>
                        <a:pt x="1021" y="3537"/>
                      </a:lnTo>
                      <a:lnTo>
                        <a:pt x="1102" y="3496"/>
                      </a:lnTo>
                      <a:lnTo>
                        <a:pt x="1170" y="3428"/>
                      </a:lnTo>
                      <a:lnTo>
                        <a:pt x="1238" y="3360"/>
                      </a:lnTo>
                      <a:lnTo>
                        <a:pt x="1306" y="3265"/>
                      </a:lnTo>
                      <a:lnTo>
                        <a:pt x="1361" y="3156"/>
                      </a:lnTo>
                      <a:lnTo>
                        <a:pt x="1415" y="3048"/>
                      </a:lnTo>
                      <a:lnTo>
                        <a:pt x="1456" y="2925"/>
                      </a:lnTo>
                      <a:lnTo>
                        <a:pt x="1497" y="2776"/>
                      </a:lnTo>
                      <a:lnTo>
                        <a:pt x="1537" y="2626"/>
                      </a:lnTo>
                      <a:lnTo>
                        <a:pt x="1565" y="2476"/>
                      </a:lnTo>
                      <a:lnTo>
                        <a:pt x="1592" y="2313"/>
                      </a:lnTo>
                      <a:lnTo>
                        <a:pt x="1605" y="2136"/>
                      </a:lnTo>
                      <a:lnTo>
                        <a:pt x="1605" y="1959"/>
                      </a:lnTo>
                      <a:lnTo>
                        <a:pt x="1605" y="1769"/>
                      </a:lnTo>
                      <a:lnTo>
                        <a:pt x="1605" y="1579"/>
                      </a:lnTo>
                      <a:lnTo>
                        <a:pt x="1578" y="1402"/>
                      </a:lnTo>
                      <a:lnTo>
                        <a:pt x="1565" y="1238"/>
                      </a:lnTo>
                      <a:lnTo>
                        <a:pt x="1524" y="1062"/>
                      </a:lnTo>
                      <a:lnTo>
                        <a:pt x="1483" y="912"/>
                      </a:lnTo>
                      <a:lnTo>
                        <a:pt x="1442" y="762"/>
                      </a:lnTo>
                      <a:lnTo>
                        <a:pt x="1401" y="626"/>
                      </a:lnTo>
                      <a:lnTo>
                        <a:pt x="1347" y="504"/>
                      </a:lnTo>
                      <a:lnTo>
                        <a:pt x="1279" y="395"/>
                      </a:lnTo>
                      <a:lnTo>
                        <a:pt x="1211" y="286"/>
                      </a:lnTo>
                      <a:lnTo>
                        <a:pt x="1143" y="205"/>
                      </a:lnTo>
                      <a:lnTo>
                        <a:pt x="1075" y="137"/>
                      </a:lnTo>
                      <a:lnTo>
                        <a:pt x="1007" y="69"/>
                      </a:lnTo>
                      <a:lnTo>
                        <a:pt x="925" y="28"/>
                      </a:lnTo>
                      <a:lnTo>
                        <a:pt x="844" y="14"/>
                      </a:lnTo>
                      <a:lnTo>
                        <a:pt x="76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7866410" y="1425644"/>
                  <a:ext cx="12055" cy="7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" h="259" extrusionOk="0">
                      <a:moveTo>
                        <a:pt x="204" y="0"/>
                      </a:moveTo>
                      <a:lnTo>
                        <a:pt x="164" y="14"/>
                      </a:lnTo>
                      <a:lnTo>
                        <a:pt x="123" y="41"/>
                      </a:lnTo>
                      <a:lnTo>
                        <a:pt x="68" y="68"/>
                      </a:lnTo>
                      <a:lnTo>
                        <a:pt x="28" y="123"/>
                      </a:lnTo>
                      <a:lnTo>
                        <a:pt x="0" y="150"/>
                      </a:lnTo>
                      <a:lnTo>
                        <a:pt x="0" y="177"/>
                      </a:lnTo>
                      <a:lnTo>
                        <a:pt x="14" y="218"/>
                      </a:lnTo>
                      <a:lnTo>
                        <a:pt x="41" y="245"/>
                      </a:lnTo>
                      <a:lnTo>
                        <a:pt x="68" y="259"/>
                      </a:lnTo>
                      <a:lnTo>
                        <a:pt x="96" y="259"/>
                      </a:lnTo>
                      <a:lnTo>
                        <a:pt x="123" y="245"/>
                      </a:lnTo>
                      <a:lnTo>
                        <a:pt x="150" y="231"/>
                      </a:lnTo>
                      <a:lnTo>
                        <a:pt x="191" y="204"/>
                      </a:lnTo>
                      <a:lnTo>
                        <a:pt x="218" y="177"/>
                      </a:lnTo>
                      <a:lnTo>
                        <a:pt x="272" y="177"/>
                      </a:lnTo>
                      <a:lnTo>
                        <a:pt x="313" y="191"/>
                      </a:lnTo>
                      <a:lnTo>
                        <a:pt x="340" y="218"/>
                      </a:lnTo>
                      <a:lnTo>
                        <a:pt x="368" y="245"/>
                      </a:lnTo>
                      <a:lnTo>
                        <a:pt x="395" y="245"/>
                      </a:lnTo>
                      <a:lnTo>
                        <a:pt x="381" y="82"/>
                      </a:lnTo>
                      <a:lnTo>
                        <a:pt x="381" y="41"/>
                      </a:lnTo>
                      <a:lnTo>
                        <a:pt x="313" y="14"/>
                      </a:lnTo>
                      <a:lnTo>
                        <a:pt x="24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4" name="Google Shape;1354;p30"/>
                <p:cNvSpPr/>
                <p:nvPr/>
              </p:nvSpPr>
              <p:spPr>
                <a:xfrm>
                  <a:off x="7916219" y="1400312"/>
                  <a:ext cx="92628" cy="23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5" h="776" extrusionOk="0">
                      <a:moveTo>
                        <a:pt x="3034" y="0"/>
                      </a:moveTo>
                      <a:lnTo>
                        <a:pt x="82" y="613"/>
                      </a:lnTo>
                      <a:lnTo>
                        <a:pt x="55" y="626"/>
                      </a:lnTo>
                      <a:lnTo>
                        <a:pt x="28" y="640"/>
                      </a:lnTo>
                      <a:lnTo>
                        <a:pt x="1" y="667"/>
                      </a:lnTo>
                      <a:lnTo>
                        <a:pt x="1" y="694"/>
                      </a:lnTo>
                      <a:lnTo>
                        <a:pt x="14" y="735"/>
                      </a:lnTo>
                      <a:lnTo>
                        <a:pt x="28" y="762"/>
                      </a:lnTo>
                      <a:lnTo>
                        <a:pt x="55" y="776"/>
                      </a:lnTo>
                      <a:lnTo>
                        <a:pt x="96" y="776"/>
                      </a:lnTo>
                      <a:lnTo>
                        <a:pt x="2925" y="150"/>
                      </a:lnTo>
                      <a:lnTo>
                        <a:pt x="2939" y="109"/>
                      </a:lnTo>
                      <a:lnTo>
                        <a:pt x="2980" y="68"/>
                      </a:lnTo>
                      <a:lnTo>
                        <a:pt x="3007" y="41"/>
                      </a:lnTo>
                      <a:lnTo>
                        <a:pt x="30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" name="Google Shape;1355;p30"/>
                <p:cNvSpPr/>
                <p:nvPr/>
              </p:nvSpPr>
              <p:spPr>
                <a:xfrm>
                  <a:off x="7883013" y="1518640"/>
                  <a:ext cx="39890" cy="22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735" extrusionOk="0">
                      <a:moveTo>
                        <a:pt x="1157" y="0"/>
                      </a:moveTo>
                      <a:lnTo>
                        <a:pt x="1116" y="14"/>
                      </a:lnTo>
                      <a:lnTo>
                        <a:pt x="1075" y="55"/>
                      </a:lnTo>
                      <a:lnTo>
                        <a:pt x="1007" y="136"/>
                      </a:lnTo>
                      <a:lnTo>
                        <a:pt x="925" y="218"/>
                      </a:lnTo>
                      <a:lnTo>
                        <a:pt x="817" y="299"/>
                      </a:lnTo>
                      <a:lnTo>
                        <a:pt x="681" y="381"/>
                      </a:lnTo>
                      <a:lnTo>
                        <a:pt x="613" y="422"/>
                      </a:lnTo>
                      <a:lnTo>
                        <a:pt x="531" y="449"/>
                      </a:lnTo>
                      <a:lnTo>
                        <a:pt x="449" y="463"/>
                      </a:lnTo>
                      <a:lnTo>
                        <a:pt x="354" y="476"/>
                      </a:lnTo>
                      <a:lnTo>
                        <a:pt x="259" y="476"/>
                      </a:lnTo>
                      <a:lnTo>
                        <a:pt x="150" y="463"/>
                      </a:lnTo>
                      <a:lnTo>
                        <a:pt x="96" y="463"/>
                      </a:lnTo>
                      <a:lnTo>
                        <a:pt x="55" y="490"/>
                      </a:lnTo>
                      <a:lnTo>
                        <a:pt x="14" y="517"/>
                      </a:lnTo>
                      <a:lnTo>
                        <a:pt x="0" y="571"/>
                      </a:lnTo>
                      <a:lnTo>
                        <a:pt x="0" y="612"/>
                      </a:lnTo>
                      <a:lnTo>
                        <a:pt x="14" y="667"/>
                      </a:lnTo>
                      <a:lnTo>
                        <a:pt x="55" y="694"/>
                      </a:lnTo>
                      <a:lnTo>
                        <a:pt x="109" y="721"/>
                      </a:lnTo>
                      <a:lnTo>
                        <a:pt x="204" y="735"/>
                      </a:lnTo>
                      <a:lnTo>
                        <a:pt x="409" y="735"/>
                      </a:lnTo>
                      <a:lnTo>
                        <a:pt x="517" y="707"/>
                      </a:lnTo>
                      <a:lnTo>
                        <a:pt x="613" y="694"/>
                      </a:lnTo>
                      <a:lnTo>
                        <a:pt x="708" y="653"/>
                      </a:lnTo>
                      <a:lnTo>
                        <a:pt x="885" y="571"/>
                      </a:lnTo>
                      <a:lnTo>
                        <a:pt x="1021" y="476"/>
                      </a:lnTo>
                      <a:lnTo>
                        <a:pt x="1129" y="381"/>
                      </a:lnTo>
                      <a:lnTo>
                        <a:pt x="1211" y="286"/>
                      </a:lnTo>
                      <a:lnTo>
                        <a:pt x="1293" y="191"/>
                      </a:lnTo>
                      <a:lnTo>
                        <a:pt x="1306" y="150"/>
                      </a:lnTo>
                      <a:lnTo>
                        <a:pt x="1306" y="95"/>
                      </a:lnTo>
                      <a:lnTo>
                        <a:pt x="1293" y="55"/>
                      </a:lnTo>
                      <a:lnTo>
                        <a:pt x="1252" y="14"/>
                      </a:lnTo>
                      <a:lnTo>
                        <a:pt x="1211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" name="Google Shape;1356;p30"/>
                <p:cNvSpPr/>
                <p:nvPr/>
              </p:nvSpPr>
              <p:spPr>
                <a:xfrm>
                  <a:off x="7919973" y="1467579"/>
                  <a:ext cx="61864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" h="1116" extrusionOk="0">
                      <a:moveTo>
                        <a:pt x="1292" y="0"/>
                      </a:moveTo>
                      <a:lnTo>
                        <a:pt x="1102" y="14"/>
                      </a:lnTo>
                      <a:lnTo>
                        <a:pt x="898" y="41"/>
                      </a:lnTo>
                      <a:lnTo>
                        <a:pt x="694" y="109"/>
                      </a:lnTo>
                      <a:lnTo>
                        <a:pt x="503" y="177"/>
                      </a:lnTo>
                      <a:lnTo>
                        <a:pt x="354" y="258"/>
                      </a:lnTo>
                      <a:lnTo>
                        <a:pt x="218" y="354"/>
                      </a:lnTo>
                      <a:lnTo>
                        <a:pt x="109" y="463"/>
                      </a:lnTo>
                      <a:lnTo>
                        <a:pt x="41" y="571"/>
                      </a:lnTo>
                      <a:lnTo>
                        <a:pt x="14" y="626"/>
                      </a:lnTo>
                      <a:lnTo>
                        <a:pt x="0" y="680"/>
                      </a:lnTo>
                      <a:lnTo>
                        <a:pt x="0" y="735"/>
                      </a:lnTo>
                      <a:lnTo>
                        <a:pt x="0" y="789"/>
                      </a:lnTo>
                      <a:lnTo>
                        <a:pt x="27" y="843"/>
                      </a:lnTo>
                      <a:lnTo>
                        <a:pt x="54" y="884"/>
                      </a:lnTo>
                      <a:lnTo>
                        <a:pt x="82" y="939"/>
                      </a:lnTo>
                      <a:lnTo>
                        <a:pt x="136" y="966"/>
                      </a:lnTo>
                      <a:lnTo>
                        <a:pt x="245" y="1034"/>
                      </a:lnTo>
                      <a:lnTo>
                        <a:pt x="381" y="1088"/>
                      </a:lnTo>
                      <a:lnTo>
                        <a:pt x="544" y="1115"/>
                      </a:lnTo>
                      <a:lnTo>
                        <a:pt x="735" y="1115"/>
                      </a:lnTo>
                      <a:lnTo>
                        <a:pt x="925" y="1102"/>
                      </a:lnTo>
                      <a:lnTo>
                        <a:pt x="1129" y="1075"/>
                      </a:lnTo>
                      <a:lnTo>
                        <a:pt x="1333" y="1020"/>
                      </a:lnTo>
                      <a:lnTo>
                        <a:pt x="1510" y="939"/>
                      </a:lnTo>
                      <a:lnTo>
                        <a:pt x="1673" y="857"/>
                      </a:lnTo>
                      <a:lnTo>
                        <a:pt x="1809" y="762"/>
                      </a:lnTo>
                      <a:lnTo>
                        <a:pt x="1904" y="653"/>
                      </a:lnTo>
                      <a:lnTo>
                        <a:pt x="1986" y="544"/>
                      </a:lnTo>
                      <a:lnTo>
                        <a:pt x="2013" y="490"/>
                      </a:lnTo>
                      <a:lnTo>
                        <a:pt x="2013" y="435"/>
                      </a:lnTo>
                      <a:lnTo>
                        <a:pt x="2027" y="381"/>
                      </a:lnTo>
                      <a:lnTo>
                        <a:pt x="2013" y="326"/>
                      </a:lnTo>
                      <a:lnTo>
                        <a:pt x="2000" y="272"/>
                      </a:lnTo>
                      <a:lnTo>
                        <a:pt x="1972" y="231"/>
                      </a:lnTo>
                      <a:lnTo>
                        <a:pt x="1932" y="177"/>
                      </a:lnTo>
                      <a:lnTo>
                        <a:pt x="1891" y="150"/>
                      </a:lnTo>
                      <a:lnTo>
                        <a:pt x="1782" y="82"/>
                      </a:lnTo>
                      <a:lnTo>
                        <a:pt x="1632" y="27"/>
                      </a:lnTo>
                      <a:lnTo>
                        <a:pt x="14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" name="Google Shape;1357;p30"/>
                <p:cNvSpPr/>
                <p:nvPr/>
              </p:nvSpPr>
              <p:spPr>
                <a:xfrm>
                  <a:off x="7892963" y="1416488"/>
                  <a:ext cx="14558" cy="25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845" extrusionOk="0">
                      <a:moveTo>
                        <a:pt x="232" y="1"/>
                      </a:moveTo>
                      <a:lnTo>
                        <a:pt x="191" y="28"/>
                      </a:lnTo>
                      <a:lnTo>
                        <a:pt x="151" y="55"/>
                      </a:lnTo>
                      <a:lnTo>
                        <a:pt x="110" y="110"/>
                      </a:lnTo>
                      <a:lnTo>
                        <a:pt x="69" y="164"/>
                      </a:lnTo>
                      <a:lnTo>
                        <a:pt x="42" y="232"/>
                      </a:lnTo>
                      <a:lnTo>
                        <a:pt x="15" y="314"/>
                      </a:lnTo>
                      <a:lnTo>
                        <a:pt x="1" y="395"/>
                      </a:lnTo>
                      <a:lnTo>
                        <a:pt x="1" y="491"/>
                      </a:lnTo>
                      <a:lnTo>
                        <a:pt x="1" y="572"/>
                      </a:lnTo>
                      <a:lnTo>
                        <a:pt x="15" y="640"/>
                      </a:lnTo>
                      <a:lnTo>
                        <a:pt x="42" y="708"/>
                      </a:lnTo>
                      <a:lnTo>
                        <a:pt x="69" y="763"/>
                      </a:lnTo>
                      <a:lnTo>
                        <a:pt x="110" y="803"/>
                      </a:lnTo>
                      <a:lnTo>
                        <a:pt x="151" y="831"/>
                      </a:lnTo>
                      <a:lnTo>
                        <a:pt x="191" y="844"/>
                      </a:lnTo>
                      <a:lnTo>
                        <a:pt x="246" y="844"/>
                      </a:lnTo>
                      <a:lnTo>
                        <a:pt x="287" y="831"/>
                      </a:lnTo>
                      <a:lnTo>
                        <a:pt x="327" y="790"/>
                      </a:lnTo>
                      <a:lnTo>
                        <a:pt x="368" y="749"/>
                      </a:lnTo>
                      <a:lnTo>
                        <a:pt x="409" y="681"/>
                      </a:lnTo>
                      <a:lnTo>
                        <a:pt x="436" y="613"/>
                      </a:lnTo>
                      <a:lnTo>
                        <a:pt x="463" y="531"/>
                      </a:lnTo>
                      <a:lnTo>
                        <a:pt x="477" y="450"/>
                      </a:lnTo>
                      <a:lnTo>
                        <a:pt x="477" y="368"/>
                      </a:lnTo>
                      <a:lnTo>
                        <a:pt x="477" y="287"/>
                      </a:lnTo>
                      <a:lnTo>
                        <a:pt x="463" y="205"/>
                      </a:lnTo>
                      <a:lnTo>
                        <a:pt x="436" y="151"/>
                      </a:lnTo>
                      <a:lnTo>
                        <a:pt x="409" y="83"/>
                      </a:lnTo>
                      <a:lnTo>
                        <a:pt x="368" y="42"/>
                      </a:lnTo>
                      <a:lnTo>
                        <a:pt x="327" y="15"/>
                      </a:lnTo>
                      <a:lnTo>
                        <a:pt x="287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" name="Google Shape;1358;p30"/>
                <p:cNvSpPr/>
                <p:nvPr/>
              </p:nvSpPr>
              <p:spPr>
                <a:xfrm>
                  <a:off x="8025818" y="1402815"/>
                  <a:ext cx="36166" cy="56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" h="1850" extrusionOk="0">
                      <a:moveTo>
                        <a:pt x="1062" y="0"/>
                      </a:moveTo>
                      <a:lnTo>
                        <a:pt x="1007" y="14"/>
                      </a:lnTo>
                      <a:lnTo>
                        <a:pt x="967" y="27"/>
                      </a:lnTo>
                      <a:lnTo>
                        <a:pt x="817" y="150"/>
                      </a:lnTo>
                      <a:lnTo>
                        <a:pt x="681" y="286"/>
                      </a:lnTo>
                      <a:lnTo>
                        <a:pt x="531" y="463"/>
                      </a:lnTo>
                      <a:lnTo>
                        <a:pt x="368" y="694"/>
                      </a:lnTo>
                      <a:lnTo>
                        <a:pt x="286" y="830"/>
                      </a:lnTo>
                      <a:lnTo>
                        <a:pt x="205" y="979"/>
                      </a:lnTo>
                      <a:lnTo>
                        <a:pt x="137" y="1143"/>
                      </a:lnTo>
                      <a:lnTo>
                        <a:pt x="82" y="1306"/>
                      </a:lnTo>
                      <a:lnTo>
                        <a:pt x="28" y="1496"/>
                      </a:lnTo>
                      <a:lnTo>
                        <a:pt x="1" y="1687"/>
                      </a:lnTo>
                      <a:lnTo>
                        <a:pt x="1" y="1741"/>
                      </a:lnTo>
                      <a:lnTo>
                        <a:pt x="14" y="1796"/>
                      </a:lnTo>
                      <a:lnTo>
                        <a:pt x="55" y="1823"/>
                      </a:lnTo>
                      <a:lnTo>
                        <a:pt x="110" y="1850"/>
                      </a:lnTo>
                      <a:lnTo>
                        <a:pt x="137" y="1850"/>
                      </a:lnTo>
                      <a:lnTo>
                        <a:pt x="191" y="1836"/>
                      </a:lnTo>
                      <a:lnTo>
                        <a:pt x="232" y="1809"/>
                      </a:lnTo>
                      <a:lnTo>
                        <a:pt x="259" y="1768"/>
                      </a:lnTo>
                      <a:lnTo>
                        <a:pt x="273" y="1728"/>
                      </a:lnTo>
                      <a:lnTo>
                        <a:pt x="314" y="1551"/>
                      </a:lnTo>
                      <a:lnTo>
                        <a:pt x="354" y="1387"/>
                      </a:lnTo>
                      <a:lnTo>
                        <a:pt x="409" y="1238"/>
                      </a:lnTo>
                      <a:lnTo>
                        <a:pt x="463" y="1102"/>
                      </a:lnTo>
                      <a:lnTo>
                        <a:pt x="531" y="966"/>
                      </a:lnTo>
                      <a:lnTo>
                        <a:pt x="599" y="843"/>
                      </a:lnTo>
                      <a:lnTo>
                        <a:pt x="749" y="639"/>
                      </a:lnTo>
                      <a:lnTo>
                        <a:pt x="885" y="476"/>
                      </a:lnTo>
                      <a:lnTo>
                        <a:pt x="1007" y="354"/>
                      </a:lnTo>
                      <a:lnTo>
                        <a:pt x="1130" y="258"/>
                      </a:lnTo>
                      <a:lnTo>
                        <a:pt x="1171" y="218"/>
                      </a:lnTo>
                      <a:lnTo>
                        <a:pt x="1184" y="163"/>
                      </a:lnTo>
                      <a:lnTo>
                        <a:pt x="1184" y="109"/>
                      </a:lnTo>
                      <a:lnTo>
                        <a:pt x="1157" y="68"/>
                      </a:lnTo>
                      <a:lnTo>
                        <a:pt x="1116" y="27"/>
                      </a:lnTo>
                      <a:lnTo>
                        <a:pt x="1062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" name="Google Shape;1359;p30"/>
                <p:cNvSpPr/>
                <p:nvPr/>
              </p:nvSpPr>
              <p:spPr>
                <a:xfrm>
                  <a:off x="8034974" y="1423966"/>
                  <a:ext cx="31985" cy="13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" h="437" extrusionOk="0">
                      <a:moveTo>
                        <a:pt x="258" y="1"/>
                      </a:moveTo>
                      <a:lnTo>
                        <a:pt x="109" y="14"/>
                      </a:lnTo>
                      <a:lnTo>
                        <a:pt x="54" y="28"/>
                      </a:lnTo>
                      <a:lnTo>
                        <a:pt x="27" y="69"/>
                      </a:lnTo>
                      <a:lnTo>
                        <a:pt x="0" y="123"/>
                      </a:lnTo>
                      <a:lnTo>
                        <a:pt x="0" y="178"/>
                      </a:lnTo>
                      <a:lnTo>
                        <a:pt x="27" y="232"/>
                      </a:lnTo>
                      <a:lnTo>
                        <a:pt x="68" y="273"/>
                      </a:lnTo>
                      <a:lnTo>
                        <a:pt x="109" y="286"/>
                      </a:lnTo>
                      <a:lnTo>
                        <a:pt x="177" y="286"/>
                      </a:lnTo>
                      <a:lnTo>
                        <a:pt x="258" y="273"/>
                      </a:lnTo>
                      <a:lnTo>
                        <a:pt x="354" y="286"/>
                      </a:lnTo>
                      <a:lnTo>
                        <a:pt x="449" y="300"/>
                      </a:lnTo>
                      <a:lnTo>
                        <a:pt x="544" y="314"/>
                      </a:lnTo>
                      <a:lnTo>
                        <a:pt x="721" y="368"/>
                      </a:lnTo>
                      <a:lnTo>
                        <a:pt x="843" y="422"/>
                      </a:lnTo>
                      <a:lnTo>
                        <a:pt x="871" y="436"/>
                      </a:lnTo>
                      <a:lnTo>
                        <a:pt x="911" y="436"/>
                      </a:lnTo>
                      <a:lnTo>
                        <a:pt x="952" y="422"/>
                      </a:lnTo>
                      <a:lnTo>
                        <a:pt x="979" y="409"/>
                      </a:lnTo>
                      <a:lnTo>
                        <a:pt x="1007" y="382"/>
                      </a:lnTo>
                      <a:lnTo>
                        <a:pt x="1034" y="354"/>
                      </a:lnTo>
                      <a:lnTo>
                        <a:pt x="1047" y="300"/>
                      </a:lnTo>
                      <a:lnTo>
                        <a:pt x="1034" y="246"/>
                      </a:lnTo>
                      <a:lnTo>
                        <a:pt x="1007" y="205"/>
                      </a:lnTo>
                      <a:lnTo>
                        <a:pt x="966" y="164"/>
                      </a:lnTo>
                      <a:lnTo>
                        <a:pt x="871" y="123"/>
                      </a:lnTo>
                      <a:lnTo>
                        <a:pt x="667" y="55"/>
                      </a:lnTo>
                      <a:lnTo>
                        <a:pt x="544" y="28"/>
                      </a:lnTo>
                      <a:lnTo>
                        <a:pt x="394" y="1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" name="Google Shape;1360;p30"/>
                <p:cNvSpPr/>
                <p:nvPr/>
              </p:nvSpPr>
              <p:spPr>
                <a:xfrm>
                  <a:off x="7878038" y="1195214"/>
                  <a:ext cx="420169" cy="418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7" h="13713" extrusionOk="0">
                      <a:moveTo>
                        <a:pt x="7726" y="1"/>
                      </a:moveTo>
                      <a:lnTo>
                        <a:pt x="7223" y="14"/>
                      </a:lnTo>
                      <a:lnTo>
                        <a:pt x="6693" y="69"/>
                      </a:lnTo>
                      <a:lnTo>
                        <a:pt x="6121" y="150"/>
                      </a:lnTo>
                      <a:lnTo>
                        <a:pt x="5523" y="259"/>
                      </a:lnTo>
                      <a:lnTo>
                        <a:pt x="4897" y="422"/>
                      </a:lnTo>
                      <a:lnTo>
                        <a:pt x="4285" y="599"/>
                      </a:lnTo>
                      <a:lnTo>
                        <a:pt x="3727" y="776"/>
                      </a:lnTo>
                      <a:lnTo>
                        <a:pt x="3210" y="967"/>
                      </a:lnTo>
                      <a:lnTo>
                        <a:pt x="2762" y="1157"/>
                      </a:lnTo>
                      <a:lnTo>
                        <a:pt x="2340" y="1347"/>
                      </a:lnTo>
                      <a:lnTo>
                        <a:pt x="1973" y="1538"/>
                      </a:lnTo>
                      <a:lnTo>
                        <a:pt x="1646" y="1728"/>
                      </a:lnTo>
                      <a:lnTo>
                        <a:pt x="1360" y="1919"/>
                      </a:lnTo>
                      <a:lnTo>
                        <a:pt x="1102" y="2109"/>
                      </a:lnTo>
                      <a:lnTo>
                        <a:pt x="884" y="2300"/>
                      </a:lnTo>
                      <a:lnTo>
                        <a:pt x="708" y="2490"/>
                      </a:lnTo>
                      <a:lnTo>
                        <a:pt x="544" y="2680"/>
                      </a:lnTo>
                      <a:lnTo>
                        <a:pt x="422" y="2871"/>
                      </a:lnTo>
                      <a:lnTo>
                        <a:pt x="313" y="3048"/>
                      </a:lnTo>
                      <a:lnTo>
                        <a:pt x="231" y="3238"/>
                      </a:lnTo>
                      <a:lnTo>
                        <a:pt x="163" y="3415"/>
                      </a:lnTo>
                      <a:lnTo>
                        <a:pt x="82" y="3701"/>
                      </a:lnTo>
                      <a:lnTo>
                        <a:pt x="27" y="3973"/>
                      </a:lnTo>
                      <a:lnTo>
                        <a:pt x="0" y="4218"/>
                      </a:lnTo>
                      <a:lnTo>
                        <a:pt x="0" y="4435"/>
                      </a:lnTo>
                      <a:lnTo>
                        <a:pt x="14" y="4626"/>
                      </a:lnTo>
                      <a:lnTo>
                        <a:pt x="68" y="4789"/>
                      </a:lnTo>
                      <a:lnTo>
                        <a:pt x="136" y="4925"/>
                      </a:lnTo>
                      <a:lnTo>
                        <a:pt x="177" y="4993"/>
                      </a:lnTo>
                      <a:lnTo>
                        <a:pt x="218" y="5047"/>
                      </a:lnTo>
                      <a:lnTo>
                        <a:pt x="381" y="5197"/>
                      </a:lnTo>
                      <a:lnTo>
                        <a:pt x="558" y="5347"/>
                      </a:lnTo>
                      <a:lnTo>
                        <a:pt x="762" y="5510"/>
                      </a:lnTo>
                      <a:lnTo>
                        <a:pt x="980" y="5659"/>
                      </a:lnTo>
                      <a:lnTo>
                        <a:pt x="1197" y="5823"/>
                      </a:lnTo>
                      <a:lnTo>
                        <a:pt x="1442" y="5972"/>
                      </a:lnTo>
                      <a:lnTo>
                        <a:pt x="1701" y="6122"/>
                      </a:lnTo>
                      <a:lnTo>
                        <a:pt x="1959" y="6258"/>
                      </a:lnTo>
                      <a:lnTo>
                        <a:pt x="2231" y="6380"/>
                      </a:lnTo>
                      <a:lnTo>
                        <a:pt x="2503" y="6503"/>
                      </a:lnTo>
                      <a:lnTo>
                        <a:pt x="2775" y="6612"/>
                      </a:lnTo>
                      <a:lnTo>
                        <a:pt x="3061" y="6693"/>
                      </a:lnTo>
                      <a:lnTo>
                        <a:pt x="3346" y="6761"/>
                      </a:lnTo>
                      <a:lnTo>
                        <a:pt x="3619" y="6816"/>
                      </a:lnTo>
                      <a:lnTo>
                        <a:pt x="3904" y="6856"/>
                      </a:lnTo>
                      <a:lnTo>
                        <a:pt x="4176" y="6870"/>
                      </a:lnTo>
                      <a:lnTo>
                        <a:pt x="4231" y="6788"/>
                      </a:lnTo>
                      <a:lnTo>
                        <a:pt x="4367" y="6612"/>
                      </a:lnTo>
                      <a:lnTo>
                        <a:pt x="4475" y="6489"/>
                      </a:lnTo>
                      <a:lnTo>
                        <a:pt x="4598" y="6367"/>
                      </a:lnTo>
                      <a:lnTo>
                        <a:pt x="4734" y="6244"/>
                      </a:lnTo>
                      <a:lnTo>
                        <a:pt x="4897" y="6122"/>
                      </a:lnTo>
                      <a:lnTo>
                        <a:pt x="5074" y="6013"/>
                      </a:lnTo>
                      <a:lnTo>
                        <a:pt x="5264" y="5931"/>
                      </a:lnTo>
                      <a:lnTo>
                        <a:pt x="5373" y="5904"/>
                      </a:lnTo>
                      <a:lnTo>
                        <a:pt x="5482" y="5877"/>
                      </a:lnTo>
                      <a:lnTo>
                        <a:pt x="5591" y="5863"/>
                      </a:lnTo>
                      <a:lnTo>
                        <a:pt x="5700" y="5850"/>
                      </a:lnTo>
                      <a:lnTo>
                        <a:pt x="5809" y="5850"/>
                      </a:lnTo>
                      <a:lnTo>
                        <a:pt x="5931" y="5863"/>
                      </a:lnTo>
                      <a:lnTo>
                        <a:pt x="6053" y="5891"/>
                      </a:lnTo>
                      <a:lnTo>
                        <a:pt x="6176" y="5931"/>
                      </a:lnTo>
                      <a:lnTo>
                        <a:pt x="6298" y="5972"/>
                      </a:lnTo>
                      <a:lnTo>
                        <a:pt x="6434" y="6040"/>
                      </a:lnTo>
                      <a:lnTo>
                        <a:pt x="6557" y="6122"/>
                      </a:lnTo>
                      <a:lnTo>
                        <a:pt x="6693" y="6217"/>
                      </a:lnTo>
                      <a:lnTo>
                        <a:pt x="6815" y="6326"/>
                      </a:lnTo>
                      <a:lnTo>
                        <a:pt x="6924" y="6435"/>
                      </a:lnTo>
                      <a:lnTo>
                        <a:pt x="7019" y="6557"/>
                      </a:lnTo>
                      <a:lnTo>
                        <a:pt x="7087" y="6693"/>
                      </a:lnTo>
                      <a:lnTo>
                        <a:pt x="7142" y="6829"/>
                      </a:lnTo>
                      <a:lnTo>
                        <a:pt x="7182" y="6965"/>
                      </a:lnTo>
                      <a:lnTo>
                        <a:pt x="7196" y="7115"/>
                      </a:lnTo>
                      <a:lnTo>
                        <a:pt x="7210" y="7265"/>
                      </a:lnTo>
                      <a:lnTo>
                        <a:pt x="7196" y="7401"/>
                      </a:lnTo>
                      <a:lnTo>
                        <a:pt x="7182" y="7564"/>
                      </a:lnTo>
                      <a:lnTo>
                        <a:pt x="7155" y="7713"/>
                      </a:lnTo>
                      <a:lnTo>
                        <a:pt x="7101" y="7863"/>
                      </a:lnTo>
                      <a:lnTo>
                        <a:pt x="7046" y="8013"/>
                      </a:lnTo>
                      <a:lnTo>
                        <a:pt x="6992" y="8162"/>
                      </a:lnTo>
                      <a:lnTo>
                        <a:pt x="6910" y="8298"/>
                      </a:lnTo>
                      <a:lnTo>
                        <a:pt x="6829" y="8448"/>
                      </a:lnTo>
                      <a:lnTo>
                        <a:pt x="6734" y="8584"/>
                      </a:lnTo>
                      <a:lnTo>
                        <a:pt x="6638" y="8720"/>
                      </a:lnTo>
                      <a:lnTo>
                        <a:pt x="6529" y="8842"/>
                      </a:lnTo>
                      <a:lnTo>
                        <a:pt x="6407" y="8965"/>
                      </a:lnTo>
                      <a:lnTo>
                        <a:pt x="6285" y="9074"/>
                      </a:lnTo>
                      <a:lnTo>
                        <a:pt x="6162" y="9182"/>
                      </a:lnTo>
                      <a:lnTo>
                        <a:pt x="6026" y="9278"/>
                      </a:lnTo>
                      <a:lnTo>
                        <a:pt x="5890" y="9359"/>
                      </a:lnTo>
                      <a:lnTo>
                        <a:pt x="5754" y="9427"/>
                      </a:lnTo>
                      <a:lnTo>
                        <a:pt x="5604" y="9495"/>
                      </a:lnTo>
                      <a:lnTo>
                        <a:pt x="5468" y="9550"/>
                      </a:lnTo>
                      <a:lnTo>
                        <a:pt x="5319" y="9577"/>
                      </a:lnTo>
                      <a:lnTo>
                        <a:pt x="5169" y="9604"/>
                      </a:lnTo>
                      <a:lnTo>
                        <a:pt x="5033" y="9618"/>
                      </a:lnTo>
                      <a:lnTo>
                        <a:pt x="4884" y="9604"/>
                      </a:lnTo>
                      <a:lnTo>
                        <a:pt x="4734" y="9577"/>
                      </a:lnTo>
                      <a:lnTo>
                        <a:pt x="4720" y="9659"/>
                      </a:lnTo>
                      <a:lnTo>
                        <a:pt x="4680" y="9890"/>
                      </a:lnTo>
                      <a:lnTo>
                        <a:pt x="4652" y="10053"/>
                      </a:lnTo>
                      <a:lnTo>
                        <a:pt x="4639" y="10243"/>
                      </a:lnTo>
                      <a:lnTo>
                        <a:pt x="4639" y="10448"/>
                      </a:lnTo>
                      <a:lnTo>
                        <a:pt x="4652" y="10692"/>
                      </a:lnTo>
                      <a:lnTo>
                        <a:pt x="4666" y="10937"/>
                      </a:lnTo>
                      <a:lnTo>
                        <a:pt x="4707" y="11209"/>
                      </a:lnTo>
                      <a:lnTo>
                        <a:pt x="4775" y="11481"/>
                      </a:lnTo>
                      <a:lnTo>
                        <a:pt x="4870" y="11767"/>
                      </a:lnTo>
                      <a:lnTo>
                        <a:pt x="4992" y="12053"/>
                      </a:lnTo>
                      <a:lnTo>
                        <a:pt x="5142" y="12352"/>
                      </a:lnTo>
                      <a:lnTo>
                        <a:pt x="5237" y="12488"/>
                      </a:lnTo>
                      <a:lnTo>
                        <a:pt x="5346" y="12638"/>
                      </a:lnTo>
                      <a:lnTo>
                        <a:pt x="5455" y="12787"/>
                      </a:lnTo>
                      <a:lnTo>
                        <a:pt x="5577" y="12923"/>
                      </a:lnTo>
                      <a:lnTo>
                        <a:pt x="5917" y="13086"/>
                      </a:lnTo>
                      <a:lnTo>
                        <a:pt x="6257" y="13236"/>
                      </a:lnTo>
                      <a:lnTo>
                        <a:pt x="6611" y="13358"/>
                      </a:lnTo>
                      <a:lnTo>
                        <a:pt x="6951" y="13454"/>
                      </a:lnTo>
                      <a:lnTo>
                        <a:pt x="7305" y="13535"/>
                      </a:lnTo>
                      <a:lnTo>
                        <a:pt x="7658" y="13603"/>
                      </a:lnTo>
                      <a:lnTo>
                        <a:pt x="8012" y="13658"/>
                      </a:lnTo>
                      <a:lnTo>
                        <a:pt x="8352" y="13685"/>
                      </a:lnTo>
                      <a:lnTo>
                        <a:pt x="8706" y="13699"/>
                      </a:lnTo>
                      <a:lnTo>
                        <a:pt x="9046" y="13712"/>
                      </a:lnTo>
                      <a:lnTo>
                        <a:pt x="9386" y="13699"/>
                      </a:lnTo>
                      <a:lnTo>
                        <a:pt x="9712" y="13685"/>
                      </a:lnTo>
                      <a:lnTo>
                        <a:pt x="10039" y="13658"/>
                      </a:lnTo>
                      <a:lnTo>
                        <a:pt x="10352" y="13617"/>
                      </a:lnTo>
                      <a:lnTo>
                        <a:pt x="10665" y="13576"/>
                      </a:lnTo>
                      <a:lnTo>
                        <a:pt x="10964" y="13522"/>
                      </a:lnTo>
                      <a:lnTo>
                        <a:pt x="11522" y="13413"/>
                      </a:lnTo>
                      <a:lnTo>
                        <a:pt x="12039" y="13277"/>
                      </a:lnTo>
                      <a:lnTo>
                        <a:pt x="12487" y="13141"/>
                      </a:lnTo>
                      <a:lnTo>
                        <a:pt x="12882" y="13018"/>
                      </a:lnTo>
                      <a:lnTo>
                        <a:pt x="13195" y="12896"/>
                      </a:lnTo>
                      <a:lnTo>
                        <a:pt x="13440" y="12801"/>
                      </a:lnTo>
                      <a:lnTo>
                        <a:pt x="13630" y="12719"/>
                      </a:lnTo>
                      <a:lnTo>
                        <a:pt x="13698" y="12189"/>
                      </a:lnTo>
                      <a:lnTo>
                        <a:pt x="13739" y="11658"/>
                      </a:lnTo>
                      <a:lnTo>
                        <a:pt x="13752" y="11141"/>
                      </a:lnTo>
                      <a:lnTo>
                        <a:pt x="13766" y="10638"/>
                      </a:lnTo>
                      <a:lnTo>
                        <a:pt x="13752" y="10148"/>
                      </a:lnTo>
                      <a:lnTo>
                        <a:pt x="13739" y="9672"/>
                      </a:lnTo>
                      <a:lnTo>
                        <a:pt x="13698" y="9237"/>
                      </a:lnTo>
                      <a:lnTo>
                        <a:pt x="13671" y="8815"/>
                      </a:lnTo>
                      <a:lnTo>
                        <a:pt x="13589" y="8094"/>
                      </a:lnTo>
                      <a:lnTo>
                        <a:pt x="13494" y="7523"/>
                      </a:lnTo>
                      <a:lnTo>
                        <a:pt x="13426" y="7128"/>
                      </a:lnTo>
                      <a:lnTo>
                        <a:pt x="13399" y="6965"/>
                      </a:lnTo>
                      <a:lnTo>
                        <a:pt x="13317" y="6285"/>
                      </a:lnTo>
                      <a:lnTo>
                        <a:pt x="13208" y="5591"/>
                      </a:lnTo>
                      <a:lnTo>
                        <a:pt x="13140" y="5251"/>
                      </a:lnTo>
                      <a:lnTo>
                        <a:pt x="13059" y="4898"/>
                      </a:lnTo>
                      <a:lnTo>
                        <a:pt x="12977" y="4544"/>
                      </a:lnTo>
                      <a:lnTo>
                        <a:pt x="12868" y="4190"/>
                      </a:lnTo>
                      <a:lnTo>
                        <a:pt x="12759" y="3850"/>
                      </a:lnTo>
                      <a:lnTo>
                        <a:pt x="12637" y="3510"/>
                      </a:lnTo>
                      <a:lnTo>
                        <a:pt x="12501" y="3170"/>
                      </a:lnTo>
                      <a:lnTo>
                        <a:pt x="12351" y="2857"/>
                      </a:lnTo>
                      <a:lnTo>
                        <a:pt x="12188" y="2531"/>
                      </a:lnTo>
                      <a:lnTo>
                        <a:pt x="11998" y="2232"/>
                      </a:lnTo>
                      <a:lnTo>
                        <a:pt x="11807" y="1946"/>
                      </a:lnTo>
                      <a:lnTo>
                        <a:pt x="11576" y="1660"/>
                      </a:lnTo>
                      <a:lnTo>
                        <a:pt x="11345" y="1402"/>
                      </a:lnTo>
                      <a:lnTo>
                        <a:pt x="11086" y="1157"/>
                      </a:lnTo>
                      <a:lnTo>
                        <a:pt x="10814" y="939"/>
                      </a:lnTo>
                      <a:lnTo>
                        <a:pt x="10501" y="735"/>
                      </a:lnTo>
                      <a:lnTo>
                        <a:pt x="10189" y="558"/>
                      </a:lnTo>
                      <a:lnTo>
                        <a:pt x="9835" y="395"/>
                      </a:lnTo>
                      <a:lnTo>
                        <a:pt x="9658" y="327"/>
                      </a:lnTo>
                      <a:lnTo>
                        <a:pt x="9468" y="259"/>
                      </a:lnTo>
                      <a:lnTo>
                        <a:pt x="9277" y="205"/>
                      </a:lnTo>
                      <a:lnTo>
                        <a:pt x="9073" y="150"/>
                      </a:lnTo>
                      <a:lnTo>
                        <a:pt x="8869" y="110"/>
                      </a:lnTo>
                      <a:lnTo>
                        <a:pt x="8651" y="69"/>
                      </a:lnTo>
                      <a:lnTo>
                        <a:pt x="8434" y="42"/>
                      </a:lnTo>
                      <a:lnTo>
                        <a:pt x="8203" y="28"/>
                      </a:lnTo>
                      <a:lnTo>
                        <a:pt x="7971" y="14"/>
                      </a:lnTo>
                      <a:lnTo>
                        <a:pt x="772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" name="Google Shape;1361;p30"/>
                <p:cNvSpPr/>
                <p:nvPr/>
              </p:nvSpPr>
              <p:spPr>
                <a:xfrm>
                  <a:off x="8019195" y="1470876"/>
                  <a:ext cx="27834" cy="27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" h="899" extrusionOk="0">
                      <a:moveTo>
                        <a:pt x="367" y="1"/>
                      </a:moveTo>
                      <a:lnTo>
                        <a:pt x="272" y="28"/>
                      </a:lnTo>
                      <a:lnTo>
                        <a:pt x="204" y="69"/>
                      </a:lnTo>
                      <a:lnTo>
                        <a:pt x="136" y="123"/>
                      </a:lnTo>
                      <a:lnTo>
                        <a:pt x="82" y="191"/>
                      </a:lnTo>
                      <a:lnTo>
                        <a:pt x="41" y="273"/>
                      </a:lnTo>
                      <a:lnTo>
                        <a:pt x="14" y="355"/>
                      </a:lnTo>
                      <a:lnTo>
                        <a:pt x="0" y="450"/>
                      </a:lnTo>
                      <a:lnTo>
                        <a:pt x="14" y="545"/>
                      </a:lnTo>
                      <a:lnTo>
                        <a:pt x="41" y="627"/>
                      </a:lnTo>
                      <a:lnTo>
                        <a:pt x="82" y="708"/>
                      </a:lnTo>
                      <a:lnTo>
                        <a:pt x="136" y="776"/>
                      </a:lnTo>
                      <a:lnTo>
                        <a:pt x="204" y="831"/>
                      </a:lnTo>
                      <a:lnTo>
                        <a:pt x="272" y="871"/>
                      </a:lnTo>
                      <a:lnTo>
                        <a:pt x="367" y="899"/>
                      </a:lnTo>
                      <a:lnTo>
                        <a:pt x="544" y="899"/>
                      </a:lnTo>
                      <a:lnTo>
                        <a:pt x="626" y="871"/>
                      </a:lnTo>
                      <a:lnTo>
                        <a:pt x="707" y="831"/>
                      </a:lnTo>
                      <a:lnTo>
                        <a:pt x="775" y="776"/>
                      </a:lnTo>
                      <a:lnTo>
                        <a:pt x="830" y="708"/>
                      </a:lnTo>
                      <a:lnTo>
                        <a:pt x="871" y="627"/>
                      </a:lnTo>
                      <a:lnTo>
                        <a:pt x="898" y="545"/>
                      </a:lnTo>
                      <a:lnTo>
                        <a:pt x="911" y="450"/>
                      </a:lnTo>
                      <a:lnTo>
                        <a:pt x="898" y="355"/>
                      </a:lnTo>
                      <a:lnTo>
                        <a:pt x="871" y="273"/>
                      </a:lnTo>
                      <a:lnTo>
                        <a:pt x="830" y="191"/>
                      </a:lnTo>
                      <a:lnTo>
                        <a:pt x="775" y="123"/>
                      </a:lnTo>
                      <a:lnTo>
                        <a:pt x="707" y="69"/>
                      </a:lnTo>
                      <a:lnTo>
                        <a:pt x="626" y="28"/>
                      </a:lnTo>
                      <a:lnTo>
                        <a:pt x="54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" name="Google Shape;1362;p30"/>
                <p:cNvSpPr/>
                <p:nvPr/>
              </p:nvSpPr>
              <p:spPr>
                <a:xfrm>
                  <a:off x="7661312" y="1715834"/>
                  <a:ext cx="823704" cy="814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89" h="26675" extrusionOk="0">
                      <a:moveTo>
                        <a:pt x="21207" y="0"/>
                      </a:moveTo>
                      <a:lnTo>
                        <a:pt x="20881" y="14"/>
                      </a:lnTo>
                      <a:lnTo>
                        <a:pt x="20717" y="41"/>
                      </a:lnTo>
                      <a:lnTo>
                        <a:pt x="20554" y="68"/>
                      </a:lnTo>
                      <a:lnTo>
                        <a:pt x="20391" y="96"/>
                      </a:lnTo>
                      <a:lnTo>
                        <a:pt x="20228" y="136"/>
                      </a:lnTo>
                      <a:lnTo>
                        <a:pt x="20065" y="191"/>
                      </a:lnTo>
                      <a:lnTo>
                        <a:pt x="19901" y="259"/>
                      </a:lnTo>
                      <a:lnTo>
                        <a:pt x="19752" y="327"/>
                      </a:lnTo>
                      <a:lnTo>
                        <a:pt x="19588" y="408"/>
                      </a:lnTo>
                      <a:lnTo>
                        <a:pt x="19452" y="490"/>
                      </a:lnTo>
                      <a:lnTo>
                        <a:pt x="19303" y="572"/>
                      </a:lnTo>
                      <a:lnTo>
                        <a:pt x="19167" y="667"/>
                      </a:lnTo>
                      <a:lnTo>
                        <a:pt x="19044" y="776"/>
                      </a:lnTo>
                      <a:lnTo>
                        <a:pt x="18799" y="993"/>
                      </a:lnTo>
                      <a:lnTo>
                        <a:pt x="18582" y="1238"/>
                      </a:lnTo>
                      <a:lnTo>
                        <a:pt x="18391" y="1497"/>
                      </a:lnTo>
                      <a:lnTo>
                        <a:pt x="18228" y="1769"/>
                      </a:lnTo>
                      <a:lnTo>
                        <a:pt x="18079" y="2068"/>
                      </a:lnTo>
                      <a:lnTo>
                        <a:pt x="17970" y="2367"/>
                      </a:lnTo>
                      <a:lnTo>
                        <a:pt x="17888" y="2680"/>
                      </a:lnTo>
                      <a:lnTo>
                        <a:pt x="17847" y="2993"/>
                      </a:lnTo>
                      <a:lnTo>
                        <a:pt x="17820" y="3319"/>
                      </a:lnTo>
                      <a:lnTo>
                        <a:pt x="17834" y="3646"/>
                      </a:lnTo>
                      <a:lnTo>
                        <a:pt x="17847" y="3809"/>
                      </a:lnTo>
                      <a:lnTo>
                        <a:pt x="17874" y="3972"/>
                      </a:lnTo>
                      <a:lnTo>
                        <a:pt x="17915" y="4149"/>
                      </a:lnTo>
                      <a:lnTo>
                        <a:pt x="17956" y="4312"/>
                      </a:lnTo>
                      <a:lnTo>
                        <a:pt x="18011" y="4462"/>
                      </a:lnTo>
                      <a:lnTo>
                        <a:pt x="18079" y="4625"/>
                      </a:lnTo>
                      <a:lnTo>
                        <a:pt x="18119" y="4734"/>
                      </a:lnTo>
                      <a:lnTo>
                        <a:pt x="18201" y="4938"/>
                      </a:lnTo>
                      <a:lnTo>
                        <a:pt x="18296" y="5196"/>
                      </a:lnTo>
                      <a:lnTo>
                        <a:pt x="18500" y="5727"/>
                      </a:lnTo>
                      <a:lnTo>
                        <a:pt x="18691" y="6271"/>
                      </a:lnTo>
                      <a:lnTo>
                        <a:pt x="18867" y="6815"/>
                      </a:lnTo>
                      <a:lnTo>
                        <a:pt x="19044" y="7373"/>
                      </a:lnTo>
                      <a:lnTo>
                        <a:pt x="19194" y="7944"/>
                      </a:lnTo>
                      <a:lnTo>
                        <a:pt x="19357" y="8502"/>
                      </a:lnTo>
                      <a:lnTo>
                        <a:pt x="19493" y="9073"/>
                      </a:lnTo>
                      <a:lnTo>
                        <a:pt x="19629" y="9631"/>
                      </a:lnTo>
                      <a:lnTo>
                        <a:pt x="19738" y="10202"/>
                      </a:lnTo>
                      <a:lnTo>
                        <a:pt x="19847" y="10774"/>
                      </a:lnTo>
                      <a:lnTo>
                        <a:pt x="19956" y="11331"/>
                      </a:lnTo>
                      <a:lnTo>
                        <a:pt x="20037" y="11903"/>
                      </a:lnTo>
                      <a:lnTo>
                        <a:pt x="20105" y="12474"/>
                      </a:lnTo>
                      <a:lnTo>
                        <a:pt x="20173" y="13032"/>
                      </a:lnTo>
                      <a:lnTo>
                        <a:pt x="20228" y="13603"/>
                      </a:lnTo>
                      <a:lnTo>
                        <a:pt x="20255" y="14161"/>
                      </a:lnTo>
                      <a:lnTo>
                        <a:pt x="20282" y="14718"/>
                      </a:lnTo>
                      <a:lnTo>
                        <a:pt x="20282" y="15262"/>
                      </a:lnTo>
                      <a:lnTo>
                        <a:pt x="20282" y="15820"/>
                      </a:lnTo>
                      <a:lnTo>
                        <a:pt x="20255" y="16364"/>
                      </a:lnTo>
                      <a:lnTo>
                        <a:pt x="20214" y="16895"/>
                      </a:lnTo>
                      <a:lnTo>
                        <a:pt x="20160" y="17425"/>
                      </a:lnTo>
                      <a:lnTo>
                        <a:pt x="20092" y="17956"/>
                      </a:lnTo>
                      <a:lnTo>
                        <a:pt x="19996" y="18432"/>
                      </a:lnTo>
                      <a:lnTo>
                        <a:pt x="19901" y="18908"/>
                      </a:lnTo>
                      <a:lnTo>
                        <a:pt x="19792" y="19384"/>
                      </a:lnTo>
                      <a:lnTo>
                        <a:pt x="19656" y="19833"/>
                      </a:lnTo>
                      <a:lnTo>
                        <a:pt x="19616" y="19942"/>
                      </a:lnTo>
                      <a:lnTo>
                        <a:pt x="19520" y="20268"/>
                      </a:lnTo>
                      <a:lnTo>
                        <a:pt x="19507" y="20268"/>
                      </a:lnTo>
                      <a:lnTo>
                        <a:pt x="16650" y="20663"/>
                      </a:lnTo>
                      <a:lnTo>
                        <a:pt x="14175" y="20975"/>
                      </a:lnTo>
                      <a:lnTo>
                        <a:pt x="11685" y="21288"/>
                      </a:lnTo>
                      <a:lnTo>
                        <a:pt x="9210" y="21601"/>
                      </a:lnTo>
                      <a:lnTo>
                        <a:pt x="6734" y="21887"/>
                      </a:lnTo>
                      <a:lnTo>
                        <a:pt x="4245" y="22159"/>
                      </a:lnTo>
                      <a:lnTo>
                        <a:pt x="1769" y="22404"/>
                      </a:lnTo>
                      <a:lnTo>
                        <a:pt x="1592" y="22431"/>
                      </a:lnTo>
                      <a:lnTo>
                        <a:pt x="1415" y="22472"/>
                      </a:lnTo>
                      <a:lnTo>
                        <a:pt x="1252" y="22526"/>
                      </a:lnTo>
                      <a:lnTo>
                        <a:pt x="1102" y="22594"/>
                      </a:lnTo>
                      <a:lnTo>
                        <a:pt x="953" y="22676"/>
                      </a:lnTo>
                      <a:lnTo>
                        <a:pt x="803" y="22771"/>
                      </a:lnTo>
                      <a:lnTo>
                        <a:pt x="681" y="22880"/>
                      </a:lnTo>
                      <a:lnTo>
                        <a:pt x="558" y="23002"/>
                      </a:lnTo>
                      <a:lnTo>
                        <a:pt x="436" y="23125"/>
                      </a:lnTo>
                      <a:lnTo>
                        <a:pt x="341" y="23261"/>
                      </a:lnTo>
                      <a:lnTo>
                        <a:pt x="245" y="23410"/>
                      </a:lnTo>
                      <a:lnTo>
                        <a:pt x="177" y="23560"/>
                      </a:lnTo>
                      <a:lnTo>
                        <a:pt x="109" y="23723"/>
                      </a:lnTo>
                      <a:lnTo>
                        <a:pt x="69" y="23900"/>
                      </a:lnTo>
                      <a:lnTo>
                        <a:pt x="28" y="24077"/>
                      </a:lnTo>
                      <a:lnTo>
                        <a:pt x="14" y="24254"/>
                      </a:lnTo>
                      <a:lnTo>
                        <a:pt x="1" y="24621"/>
                      </a:lnTo>
                      <a:lnTo>
                        <a:pt x="14" y="24920"/>
                      </a:lnTo>
                      <a:lnTo>
                        <a:pt x="28" y="25151"/>
                      </a:lnTo>
                      <a:lnTo>
                        <a:pt x="55" y="25260"/>
                      </a:lnTo>
                      <a:lnTo>
                        <a:pt x="82" y="25342"/>
                      </a:lnTo>
                      <a:lnTo>
                        <a:pt x="109" y="25410"/>
                      </a:lnTo>
                      <a:lnTo>
                        <a:pt x="150" y="25478"/>
                      </a:lnTo>
                      <a:lnTo>
                        <a:pt x="191" y="25532"/>
                      </a:lnTo>
                      <a:lnTo>
                        <a:pt x="245" y="25573"/>
                      </a:lnTo>
                      <a:lnTo>
                        <a:pt x="314" y="25614"/>
                      </a:lnTo>
                      <a:lnTo>
                        <a:pt x="382" y="25641"/>
                      </a:lnTo>
                      <a:lnTo>
                        <a:pt x="558" y="25682"/>
                      </a:lnTo>
                      <a:lnTo>
                        <a:pt x="1211" y="25723"/>
                      </a:lnTo>
                      <a:lnTo>
                        <a:pt x="1878" y="25764"/>
                      </a:lnTo>
                      <a:lnTo>
                        <a:pt x="3292" y="25886"/>
                      </a:lnTo>
                      <a:lnTo>
                        <a:pt x="4762" y="26022"/>
                      </a:lnTo>
                      <a:lnTo>
                        <a:pt x="6271" y="26158"/>
                      </a:lnTo>
                      <a:lnTo>
                        <a:pt x="7768" y="26308"/>
                      </a:lnTo>
                      <a:lnTo>
                        <a:pt x="9237" y="26430"/>
                      </a:lnTo>
                      <a:lnTo>
                        <a:pt x="9958" y="26484"/>
                      </a:lnTo>
                      <a:lnTo>
                        <a:pt x="10651" y="26525"/>
                      </a:lnTo>
                      <a:lnTo>
                        <a:pt x="11318" y="26552"/>
                      </a:lnTo>
                      <a:lnTo>
                        <a:pt x="11971" y="26566"/>
                      </a:lnTo>
                      <a:lnTo>
                        <a:pt x="14487" y="26607"/>
                      </a:lnTo>
                      <a:lnTo>
                        <a:pt x="17004" y="26648"/>
                      </a:lnTo>
                      <a:lnTo>
                        <a:pt x="19534" y="26661"/>
                      </a:lnTo>
                      <a:lnTo>
                        <a:pt x="22064" y="26675"/>
                      </a:lnTo>
                      <a:lnTo>
                        <a:pt x="22255" y="26675"/>
                      </a:lnTo>
                      <a:lnTo>
                        <a:pt x="22445" y="26648"/>
                      </a:lnTo>
                      <a:lnTo>
                        <a:pt x="22622" y="26620"/>
                      </a:lnTo>
                      <a:lnTo>
                        <a:pt x="22812" y="26580"/>
                      </a:lnTo>
                      <a:lnTo>
                        <a:pt x="22989" y="26525"/>
                      </a:lnTo>
                      <a:lnTo>
                        <a:pt x="23180" y="26457"/>
                      </a:lnTo>
                      <a:lnTo>
                        <a:pt x="23343" y="26376"/>
                      </a:lnTo>
                      <a:lnTo>
                        <a:pt x="23520" y="26294"/>
                      </a:lnTo>
                      <a:lnTo>
                        <a:pt x="23683" y="26185"/>
                      </a:lnTo>
                      <a:lnTo>
                        <a:pt x="23832" y="26076"/>
                      </a:lnTo>
                      <a:lnTo>
                        <a:pt x="23996" y="25954"/>
                      </a:lnTo>
                      <a:lnTo>
                        <a:pt x="24132" y="25832"/>
                      </a:lnTo>
                      <a:lnTo>
                        <a:pt x="24268" y="25682"/>
                      </a:lnTo>
                      <a:lnTo>
                        <a:pt x="24390" y="25532"/>
                      </a:lnTo>
                      <a:lnTo>
                        <a:pt x="24513" y="25369"/>
                      </a:lnTo>
                      <a:lnTo>
                        <a:pt x="24621" y="25192"/>
                      </a:lnTo>
                      <a:lnTo>
                        <a:pt x="24785" y="24907"/>
                      </a:lnTo>
                      <a:lnTo>
                        <a:pt x="24975" y="24553"/>
                      </a:lnTo>
                      <a:lnTo>
                        <a:pt x="25152" y="24186"/>
                      </a:lnTo>
                      <a:lnTo>
                        <a:pt x="25315" y="23832"/>
                      </a:lnTo>
                      <a:lnTo>
                        <a:pt x="25465" y="23465"/>
                      </a:lnTo>
                      <a:lnTo>
                        <a:pt x="25750" y="22730"/>
                      </a:lnTo>
                      <a:lnTo>
                        <a:pt x="25886" y="22349"/>
                      </a:lnTo>
                      <a:lnTo>
                        <a:pt x="26009" y="21982"/>
                      </a:lnTo>
                      <a:lnTo>
                        <a:pt x="26226" y="21234"/>
                      </a:lnTo>
                      <a:lnTo>
                        <a:pt x="26417" y="20486"/>
                      </a:lnTo>
                      <a:lnTo>
                        <a:pt x="26580" y="19738"/>
                      </a:lnTo>
                      <a:lnTo>
                        <a:pt x="26716" y="18989"/>
                      </a:lnTo>
                      <a:lnTo>
                        <a:pt x="26811" y="18241"/>
                      </a:lnTo>
                      <a:lnTo>
                        <a:pt x="26893" y="17493"/>
                      </a:lnTo>
                      <a:lnTo>
                        <a:pt x="26947" y="16745"/>
                      </a:lnTo>
                      <a:lnTo>
                        <a:pt x="26975" y="16011"/>
                      </a:lnTo>
                      <a:lnTo>
                        <a:pt x="26988" y="15276"/>
                      </a:lnTo>
                      <a:lnTo>
                        <a:pt x="26988" y="14541"/>
                      </a:lnTo>
                      <a:lnTo>
                        <a:pt x="26961" y="13820"/>
                      </a:lnTo>
                      <a:lnTo>
                        <a:pt x="26907" y="13100"/>
                      </a:lnTo>
                      <a:lnTo>
                        <a:pt x="26852" y="12379"/>
                      </a:lnTo>
                      <a:lnTo>
                        <a:pt x="26771" y="11671"/>
                      </a:lnTo>
                      <a:lnTo>
                        <a:pt x="26675" y="10964"/>
                      </a:lnTo>
                      <a:lnTo>
                        <a:pt x="26567" y="10257"/>
                      </a:lnTo>
                      <a:lnTo>
                        <a:pt x="26444" y="9563"/>
                      </a:lnTo>
                      <a:lnTo>
                        <a:pt x="26322" y="8869"/>
                      </a:lnTo>
                      <a:lnTo>
                        <a:pt x="26172" y="8175"/>
                      </a:lnTo>
                      <a:lnTo>
                        <a:pt x="26009" y="7495"/>
                      </a:lnTo>
                      <a:lnTo>
                        <a:pt x="25846" y="6815"/>
                      </a:lnTo>
                      <a:lnTo>
                        <a:pt x="25655" y="6135"/>
                      </a:lnTo>
                      <a:lnTo>
                        <a:pt x="25465" y="5469"/>
                      </a:lnTo>
                      <a:lnTo>
                        <a:pt x="25261" y="4802"/>
                      </a:lnTo>
                      <a:lnTo>
                        <a:pt x="25043" y="4135"/>
                      </a:lnTo>
                      <a:lnTo>
                        <a:pt x="24812" y="3469"/>
                      </a:lnTo>
                      <a:lnTo>
                        <a:pt x="24567" y="2789"/>
                      </a:lnTo>
                      <a:lnTo>
                        <a:pt x="24431" y="2449"/>
                      </a:lnTo>
                      <a:lnTo>
                        <a:pt x="24349" y="2272"/>
                      </a:lnTo>
                      <a:lnTo>
                        <a:pt x="24268" y="2054"/>
                      </a:lnTo>
                      <a:lnTo>
                        <a:pt x="24200" y="1905"/>
                      </a:lnTo>
                      <a:lnTo>
                        <a:pt x="24118" y="1755"/>
                      </a:lnTo>
                      <a:lnTo>
                        <a:pt x="24036" y="1605"/>
                      </a:lnTo>
                      <a:lnTo>
                        <a:pt x="23941" y="1469"/>
                      </a:lnTo>
                      <a:lnTo>
                        <a:pt x="23846" y="1333"/>
                      </a:lnTo>
                      <a:lnTo>
                        <a:pt x="23751" y="1211"/>
                      </a:lnTo>
                      <a:lnTo>
                        <a:pt x="23520" y="966"/>
                      </a:lnTo>
                      <a:lnTo>
                        <a:pt x="23288" y="748"/>
                      </a:lnTo>
                      <a:lnTo>
                        <a:pt x="23016" y="558"/>
                      </a:lnTo>
                      <a:lnTo>
                        <a:pt x="22744" y="395"/>
                      </a:lnTo>
                      <a:lnTo>
                        <a:pt x="22459" y="259"/>
                      </a:lnTo>
                      <a:lnTo>
                        <a:pt x="22159" y="150"/>
                      </a:lnTo>
                      <a:lnTo>
                        <a:pt x="21846" y="68"/>
                      </a:lnTo>
                      <a:lnTo>
                        <a:pt x="21534" y="28"/>
                      </a:lnTo>
                      <a:lnTo>
                        <a:pt x="2120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" name="Google Shape;1363;p30"/>
                <p:cNvSpPr/>
                <p:nvPr/>
              </p:nvSpPr>
              <p:spPr>
                <a:xfrm>
                  <a:off x="7435888" y="2282112"/>
                  <a:ext cx="291893" cy="225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4" h="7373" extrusionOk="0">
                      <a:moveTo>
                        <a:pt x="6081" y="0"/>
                      </a:moveTo>
                      <a:lnTo>
                        <a:pt x="6040" y="41"/>
                      </a:lnTo>
                      <a:lnTo>
                        <a:pt x="6013" y="109"/>
                      </a:lnTo>
                      <a:lnTo>
                        <a:pt x="5999" y="204"/>
                      </a:lnTo>
                      <a:lnTo>
                        <a:pt x="5999" y="313"/>
                      </a:lnTo>
                      <a:lnTo>
                        <a:pt x="6026" y="435"/>
                      </a:lnTo>
                      <a:lnTo>
                        <a:pt x="6081" y="735"/>
                      </a:lnTo>
                      <a:lnTo>
                        <a:pt x="6162" y="1061"/>
                      </a:lnTo>
                      <a:lnTo>
                        <a:pt x="6271" y="1401"/>
                      </a:lnTo>
                      <a:lnTo>
                        <a:pt x="6366" y="1728"/>
                      </a:lnTo>
                      <a:lnTo>
                        <a:pt x="6462" y="1986"/>
                      </a:lnTo>
                      <a:lnTo>
                        <a:pt x="6530" y="2204"/>
                      </a:lnTo>
                      <a:lnTo>
                        <a:pt x="6557" y="2285"/>
                      </a:lnTo>
                      <a:lnTo>
                        <a:pt x="6557" y="2367"/>
                      </a:lnTo>
                      <a:lnTo>
                        <a:pt x="6557" y="2435"/>
                      </a:lnTo>
                      <a:lnTo>
                        <a:pt x="6543" y="2489"/>
                      </a:lnTo>
                      <a:lnTo>
                        <a:pt x="6502" y="2544"/>
                      </a:lnTo>
                      <a:lnTo>
                        <a:pt x="6448" y="2585"/>
                      </a:lnTo>
                      <a:lnTo>
                        <a:pt x="6380" y="2612"/>
                      </a:lnTo>
                      <a:lnTo>
                        <a:pt x="6285" y="2639"/>
                      </a:lnTo>
                      <a:lnTo>
                        <a:pt x="6162" y="2666"/>
                      </a:lnTo>
                      <a:lnTo>
                        <a:pt x="5822" y="2666"/>
                      </a:lnTo>
                      <a:lnTo>
                        <a:pt x="5578" y="2625"/>
                      </a:lnTo>
                      <a:lnTo>
                        <a:pt x="5292" y="2571"/>
                      </a:lnTo>
                      <a:lnTo>
                        <a:pt x="4965" y="2489"/>
                      </a:lnTo>
                      <a:lnTo>
                        <a:pt x="4231" y="2299"/>
                      </a:lnTo>
                      <a:lnTo>
                        <a:pt x="3442" y="2081"/>
                      </a:lnTo>
                      <a:lnTo>
                        <a:pt x="2639" y="1877"/>
                      </a:lnTo>
                      <a:lnTo>
                        <a:pt x="2258" y="1782"/>
                      </a:lnTo>
                      <a:lnTo>
                        <a:pt x="1905" y="1700"/>
                      </a:lnTo>
                      <a:lnTo>
                        <a:pt x="1565" y="1646"/>
                      </a:lnTo>
                      <a:lnTo>
                        <a:pt x="1265" y="1605"/>
                      </a:lnTo>
                      <a:lnTo>
                        <a:pt x="1021" y="1592"/>
                      </a:lnTo>
                      <a:lnTo>
                        <a:pt x="912" y="1605"/>
                      </a:lnTo>
                      <a:lnTo>
                        <a:pt x="817" y="1619"/>
                      </a:lnTo>
                      <a:lnTo>
                        <a:pt x="749" y="1632"/>
                      </a:lnTo>
                      <a:lnTo>
                        <a:pt x="694" y="1673"/>
                      </a:lnTo>
                      <a:lnTo>
                        <a:pt x="681" y="1714"/>
                      </a:lnTo>
                      <a:lnTo>
                        <a:pt x="694" y="1755"/>
                      </a:lnTo>
                      <a:lnTo>
                        <a:pt x="721" y="1809"/>
                      </a:lnTo>
                      <a:lnTo>
                        <a:pt x="776" y="1864"/>
                      </a:lnTo>
                      <a:lnTo>
                        <a:pt x="953" y="2000"/>
                      </a:lnTo>
                      <a:lnTo>
                        <a:pt x="1184" y="2136"/>
                      </a:lnTo>
                      <a:lnTo>
                        <a:pt x="1483" y="2299"/>
                      </a:lnTo>
                      <a:lnTo>
                        <a:pt x="1810" y="2462"/>
                      </a:lnTo>
                      <a:lnTo>
                        <a:pt x="2163" y="2625"/>
                      </a:lnTo>
                      <a:lnTo>
                        <a:pt x="2884" y="2952"/>
                      </a:lnTo>
                      <a:lnTo>
                        <a:pt x="3537" y="3224"/>
                      </a:lnTo>
                      <a:lnTo>
                        <a:pt x="4204" y="3482"/>
                      </a:lnTo>
                      <a:lnTo>
                        <a:pt x="3592" y="3374"/>
                      </a:lnTo>
                      <a:lnTo>
                        <a:pt x="2966" y="3265"/>
                      </a:lnTo>
                      <a:lnTo>
                        <a:pt x="2231" y="3142"/>
                      </a:lnTo>
                      <a:lnTo>
                        <a:pt x="1483" y="3047"/>
                      </a:lnTo>
                      <a:lnTo>
                        <a:pt x="1129" y="3020"/>
                      </a:lnTo>
                      <a:lnTo>
                        <a:pt x="803" y="3006"/>
                      </a:lnTo>
                      <a:lnTo>
                        <a:pt x="531" y="3006"/>
                      </a:lnTo>
                      <a:lnTo>
                        <a:pt x="286" y="3020"/>
                      </a:lnTo>
                      <a:lnTo>
                        <a:pt x="191" y="3047"/>
                      </a:lnTo>
                      <a:lnTo>
                        <a:pt x="123" y="3061"/>
                      </a:lnTo>
                      <a:lnTo>
                        <a:pt x="55" y="3102"/>
                      </a:lnTo>
                      <a:lnTo>
                        <a:pt x="14" y="3142"/>
                      </a:lnTo>
                      <a:lnTo>
                        <a:pt x="0" y="3183"/>
                      </a:lnTo>
                      <a:lnTo>
                        <a:pt x="0" y="3238"/>
                      </a:lnTo>
                      <a:lnTo>
                        <a:pt x="28" y="3306"/>
                      </a:lnTo>
                      <a:lnTo>
                        <a:pt x="68" y="3360"/>
                      </a:lnTo>
                      <a:lnTo>
                        <a:pt x="136" y="3414"/>
                      </a:lnTo>
                      <a:lnTo>
                        <a:pt x="218" y="3482"/>
                      </a:lnTo>
                      <a:lnTo>
                        <a:pt x="436" y="3618"/>
                      </a:lnTo>
                      <a:lnTo>
                        <a:pt x="708" y="3754"/>
                      </a:lnTo>
                      <a:lnTo>
                        <a:pt x="1021" y="3890"/>
                      </a:lnTo>
                      <a:lnTo>
                        <a:pt x="1361" y="4013"/>
                      </a:lnTo>
                      <a:lnTo>
                        <a:pt x="1728" y="4149"/>
                      </a:lnTo>
                      <a:lnTo>
                        <a:pt x="2449" y="4380"/>
                      </a:lnTo>
                      <a:lnTo>
                        <a:pt x="3088" y="4584"/>
                      </a:lnTo>
                      <a:lnTo>
                        <a:pt x="3714" y="4761"/>
                      </a:lnTo>
                      <a:lnTo>
                        <a:pt x="3714" y="4761"/>
                      </a:lnTo>
                      <a:lnTo>
                        <a:pt x="3183" y="4734"/>
                      </a:lnTo>
                      <a:lnTo>
                        <a:pt x="2639" y="4707"/>
                      </a:lnTo>
                      <a:lnTo>
                        <a:pt x="2014" y="4679"/>
                      </a:lnTo>
                      <a:lnTo>
                        <a:pt x="1388" y="4679"/>
                      </a:lnTo>
                      <a:lnTo>
                        <a:pt x="844" y="4693"/>
                      </a:lnTo>
                      <a:lnTo>
                        <a:pt x="626" y="4707"/>
                      </a:lnTo>
                      <a:lnTo>
                        <a:pt x="449" y="4734"/>
                      </a:lnTo>
                      <a:lnTo>
                        <a:pt x="340" y="4761"/>
                      </a:lnTo>
                      <a:lnTo>
                        <a:pt x="300" y="4788"/>
                      </a:lnTo>
                      <a:lnTo>
                        <a:pt x="286" y="4802"/>
                      </a:lnTo>
                      <a:lnTo>
                        <a:pt x="286" y="4856"/>
                      </a:lnTo>
                      <a:lnTo>
                        <a:pt x="313" y="4897"/>
                      </a:lnTo>
                      <a:lnTo>
                        <a:pt x="354" y="4951"/>
                      </a:lnTo>
                      <a:lnTo>
                        <a:pt x="409" y="5006"/>
                      </a:lnTo>
                      <a:lnTo>
                        <a:pt x="558" y="5101"/>
                      </a:lnTo>
                      <a:lnTo>
                        <a:pt x="762" y="5210"/>
                      </a:lnTo>
                      <a:lnTo>
                        <a:pt x="1007" y="5305"/>
                      </a:lnTo>
                      <a:lnTo>
                        <a:pt x="1279" y="5414"/>
                      </a:lnTo>
                      <a:lnTo>
                        <a:pt x="1878" y="5604"/>
                      </a:lnTo>
                      <a:lnTo>
                        <a:pt x="2476" y="5781"/>
                      </a:lnTo>
                      <a:lnTo>
                        <a:pt x="3007" y="5917"/>
                      </a:lnTo>
                      <a:lnTo>
                        <a:pt x="3524" y="6040"/>
                      </a:lnTo>
                      <a:lnTo>
                        <a:pt x="3170" y="6040"/>
                      </a:lnTo>
                      <a:lnTo>
                        <a:pt x="2803" y="6053"/>
                      </a:lnTo>
                      <a:lnTo>
                        <a:pt x="2381" y="6067"/>
                      </a:lnTo>
                      <a:lnTo>
                        <a:pt x="1973" y="6108"/>
                      </a:lnTo>
                      <a:lnTo>
                        <a:pt x="1796" y="6149"/>
                      </a:lnTo>
                      <a:lnTo>
                        <a:pt x="1633" y="6176"/>
                      </a:lnTo>
                      <a:lnTo>
                        <a:pt x="1497" y="6217"/>
                      </a:lnTo>
                      <a:lnTo>
                        <a:pt x="1402" y="6271"/>
                      </a:lnTo>
                      <a:lnTo>
                        <a:pt x="1374" y="6298"/>
                      </a:lnTo>
                      <a:lnTo>
                        <a:pt x="1361" y="6325"/>
                      </a:lnTo>
                      <a:lnTo>
                        <a:pt x="1347" y="6366"/>
                      </a:lnTo>
                      <a:lnTo>
                        <a:pt x="1361" y="6393"/>
                      </a:lnTo>
                      <a:lnTo>
                        <a:pt x="1388" y="6434"/>
                      </a:lnTo>
                      <a:lnTo>
                        <a:pt x="1442" y="6475"/>
                      </a:lnTo>
                      <a:lnTo>
                        <a:pt x="1606" y="6570"/>
                      </a:lnTo>
                      <a:lnTo>
                        <a:pt x="1864" y="6679"/>
                      </a:lnTo>
                      <a:lnTo>
                        <a:pt x="2190" y="6788"/>
                      </a:lnTo>
                      <a:lnTo>
                        <a:pt x="2585" y="6897"/>
                      </a:lnTo>
                      <a:lnTo>
                        <a:pt x="3034" y="6992"/>
                      </a:lnTo>
                      <a:lnTo>
                        <a:pt x="3537" y="7101"/>
                      </a:lnTo>
                      <a:lnTo>
                        <a:pt x="4081" y="7182"/>
                      </a:lnTo>
                      <a:lnTo>
                        <a:pt x="4653" y="7264"/>
                      </a:lnTo>
                      <a:lnTo>
                        <a:pt x="5251" y="7318"/>
                      </a:lnTo>
                      <a:lnTo>
                        <a:pt x="5850" y="7359"/>
                      </a:lnTo>
                      <a:lnTo>
                        <a:pt x="6462" y="7373"/>
                      </a:lnTo>
                      <a:lnTo>
                        <a:pt x="7074" y="7359"/>
                      </a:lnTo>
                      <a:lnTo>
                        <a:pt x="7373" y="7332"/>
                      </a:lnTo>
                      <a:lnTo>
                        <a:pt x="7672" y="7305"/>
                      </a:lnTo>
                      <a:lnTo>
                        <a:pt x="7958" y="7264"/>
                      </a:lnTo>
                      <a:lnTo>
                        <a:pt x="8244" y="7210"/>
                      </a:lnTo>
                      <a:lnTo>
                        <a:pt x="8516" y="7155"/>
                      </a:lnTo>
                      <a:lnTo>
                        <a:pt x="8788" y="7087"/>
                      </a:lnTo>
                      <a:lnTo>
                        <a:pt x="8883" y="7005"/>
                      </a:lnTo>
                      <a:lnTo>
                        <a:pt x="8992" y="6883"/>
                      </a:lnTo>
                      <a:lnTo>
                        <a:pt x="9101" y="6733"/>
                      </a:lnTo>
                      <a:lnTo>
                        <a:pt x="9196" y="6543"/>
                      </a:lnTo>
                      <a:lnTo>
                        <a:pt x="9291" y="6339"/>
                      </a:lnTo>
                      <a:lnTo>
                        <a:pt x="9386" y="6108"/>
                      </a:lnTo>
                      <a:lnTo>
                        <a:pt x="9454" y="5849"/>
                      </a:lnTo>
                      <a:lnTo>
                        <a:pt x="9509" y="5577"/>
                      </a:lnTo>
                      <a:lnTo>
                        <a:pt x="9549" y="5292"/>
                      </a:lnTo>
                      <a:lnTo>
                        <a:pt x="9563" y="5006"/>
                      </a:lnTo>
                      <a:lnTo>
                        <a:pt x="9536" y="4693"/>
                      </a:lnTo>
                      <a:lnTo>
                        <a:pt x="9509" y="4543"/>
                      </a:lnTo>
                      <a:lnTo>
                        <a:pt x="9481" y="4394"/>
                      </a:lnTo>
                      <a:lnTo>
                        <a:pt x="9441" y="4231"/>
                      </a:lnTo>
                      <a:lnTo>
                        <a:pt x="9400" y="4081"/>
                      </a:lnTo>
                      <a:lnTo>
                        <a:pt x="9332" y="3931"/>
                      </a:lnTo>
                      <a:lnTo>
                        <a:pt x="9264" y="3782"/>
                      </a:lnTo>
                      <a:lnTo>
                        <a:pt x="9182" y="3618"/>
                      </a:lnTo>
                      <a:lnTo>
                        <a:pt x="9087" y="3469"/>
                      </a:lnTo>
                      <a:lnTo>
                        <a:pt x="8992" y="3319"/>
                      </a:lnTo>
                      <a:lnTo>
                        <a:pt x="8869" y="3183"/>
                      </a:lnTo>
                      <a:lnTo>
                        <a:pt x="8461" y="2680"/>
                      </a:lnTo>
                      <a:lnTo>
                        <a:pt x="8148" y="2258"/>
                      </a:lnTo>
                      <a:lnTo>
                        <a:pt x="7890" y="1877"/>
                      </a:lnTo>
                      <a:lnTo>
                        <a:pt x="7672" y="1537"/>
                      </a:lnTo>
                      <a:lnTo>
                        <a:pt x="7455" y="1224"/>
                      </a:lnTo>
                      <a:lnTo>
                        <a:pt x="7223" y="925"/>
                      </a:lnTo>
                      <a:lnTo>
                        <a:pt x="7087" y="776"/>
                      </a:lnTo>
                      <a:lnTo>
                        <a:pt x="6951" y="612"/>
                      </a:lnTo>
                      <a:lnTo>
                        <a:pt x="6788" y="449"/>
                      </a:lnTo>
                      <a:lnTo>
                        <a:pt x="6611" y="286"/>
                      </a:lnTo>
                      <a:lnTo>
                        <a:pt x="6462" y="150"/>
                      </a:lnTo>
                      <a:lnTo>
                        <a:pt x="6326" y="68"/>
                      </a:lnTo>
                      <a:lnTo>
                        <a:pt x="6230" y="14"/>
                      </a:lnTo>
                      <a:lnTo>
                        <a:pt x="6149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64" name="Google Shape;1364;p30"/>
            <p:cNvSpPr/>
            <p:nvPr/>
          </p:nvSpPr>
          <p:spPr>
            <a:xfrm>
              <a:off x="3924300" y="19241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3924300" y="358027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5781675" y="30659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4714800" y="10382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68" name="Google Shape;1368;p30"/>
          <p:cNvCxnSpPr>
            <a:stCxn id="1283" idx="6"/>
            <a:endCxn id="1364" idx="0"/>
          </p:cNvCxnSpPr>
          <p:nvPr/>
        </p:nvCxnSpPr>
        <p:spPr>
          <a:xfrm>
            <a:off x="2486100" y="1690725"/>
            <a:ext cx="1519200" cy="233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69" name="Google Shape;1369;p30"/>
          <p:cNvCxnSpPr>
            <a:stCxn id="1284" idx="6"/>
            <a:endCxn id="1365" idx="0"/>
          </p:cNvCxnSpPr>
          <p:nvPr/>
        </p:nvCxnSpPr>
        <p:spPr>
          <a:xfrm>
            <a:off x="2600400" y="3146925"/>
            <a:ext cx="1404900" cy="433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70" name="Google Shape;1370;p30"/>
          <p:cNvCxnSpPr>
            <a:stCxn id="1286" idx="2"/>
            <a:endCxn id="1367" idx="6"/>
          </p:cNvCxnSpPr>
          <p:nvPr/>
        </p:nvCxnSpPr>
        <p:spPr>
          <a:xfrm rot="10800000">
            <a:off x="4876800" y="1119225"/>
            <a:ext cx="2085900" cy="571500"/>
          </a:xfrm>
          <a:prstGeom prst="bentConnector3">
            <a:avLst>
              <a:gd name="adj1" fmla="val 3424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71" name="Google Shape;1371;p30"/>
          <p:cNvCxnSpPr>
            <a:stCxn id="1285" idx="2"/>
            <a:endCxn id="1366" idx="6"/>
          </p:cNvCxnSpPr>
          <p:nvPr/>
        </p:nvCxnSpPr>
        <p:spPr>
          <a:xfrm flipH="1">
            <a:off x="5943675" y="3146925"/>
            <a:ext cx="1209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6" name="Google Shape;1376;p31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9760" y="1072925"/>
            <a:ext cx="5524481" cy="34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7" name="Google Shape;1377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378" name="Google Shape;1378;p31"/>
          <p:cNvGrpSpPr/>
          <p:nvPr/>
        </p:nvGrpSpPr>
        <p:grpSpPr>
          <a:xfrm flipH="1">
            <a:off x="5324632" y="1737393"/>
            <a:ext cx="2564311" cy="2664201"/>
            <a:chOff x="457200" y="1322450"/>
            <a:chExt cx="3281689" cy="3409523"/>
          </a:xfrm>
        </p:grpSpPr>
        <p:sp>
          <p:nvSpPr>
            <p:cNvPr id="1379" name="Google Shape;1379;p31"/>
            <p:cNvSpPr/>
            <p:nvPr/>
          </p:nvSpPr>
          <p:spPr>
            <a:xfrm>
              <a:off x="2776429" y="4574428"/>
              <a:ext cx="750464" cy="76155"/>
            </a:xfrm>
            <a:custGeom>
              <a:avLst/>
              <a:gdLst/>
              <a:ahLst/>
              <a:cxnLst/>
              <a:rect l="l" t="t" r="r" b="b"/>
              <a:pathLst>
                <a:path w="23227" h="2357" extrusionOk="0">
                  <a:moveTo>
                    <a:pt x="11609" y="1"/>
                  </a:moveTo>
                  <a:lnTo>
                    <a:pt x="10421" y="10"/>
                  </a:lnTo>
                  <a:lnTo>
                    <a:pt x="9272" y="29"/>
                  </a:lnTo>
                  <a:lnTo>
                    <a:pt x="8161" y="58"/>
                  </a:lnTo>
                  <a:lnTo>
                    <a:pt x="7088" y="97"/>
                  </a:lnTo>
                  <a:lnTo>
                    <a:pt x="6073" y="144"/>
                  </a:lnTo>
                  <a:lnTo>
                    <a:pt x="5115" y="202"/>
                  </a:lnTo>
                  <a:lnTo>
                    <a:pt x="4224" y="269"/>
                  </a:lnTo>
                  <a:lnTo>
                    <a:pt x="3400" y="346"/>
                  </a:lnTo>
                  <a:lnTo>
                    <a:pt x="2653" y="432"/>
                  </a:lnTo>
                  <a:lnTo>
                    <a:pt x="1983" y="518"/>
                  </a:lnTo>
                  <a:lnTo>
                    <a:pt x="1398" y="614"/>
                  </a:lnTo>
                  <a:lnTo>
                    <a:pt x="1140" y="671"/>
                  </a:lnTo>
                  <a:lnTo>
                    <a:pt x="910" y="719"/>
                  </a:lnTo>
                  <a:lnTo>
                    <a:pt x="699" y="777"/>
                  </a:lnTo>
                  <a:lnTo>
                    <a:pt x="517" y="834"/>
                  </a:lnTo>
                  <a:lnTo>
                    <a:pt x="364" y="882"/>
                  </a:lnTo>
                  <a:lnTo>
                    <a:pt x="230" y="939"/>
                  </a:lnTo>
                  <a:lnTo>
                    <a:pt x="134" y="997"/>
                  </a:lnTo>
                  <a:lnTo>
                    <a:pt x="58" y="1064"/>
                  </a:lnTo>
                  <a:lnTo>
                    <a:pt x="29" y="1093"/>
                  </a:lnTo>
                  <a:lnTo>
                    <a:pt x="10" y="1121"/>
                  </a:lnTo>
                  <a:lnTo>
                    <a:pt x="0" y="1150"/>
                  </a:lnTo>
                  <a:lnTo>
                    <a:pt x="0" y="1179"/>
                  </a:lnTo>
                  <a:lnTo>
                    <a:pt x="0" y="1208"/>
                  </a:lnTo>
                  <a:lnTo>
                    <a:pt x="10" y="1236"/>
                  </a:lnTo>
                  <a:lnTo>
                    <a:pt x="29" y="1275"/>
                  </a:lnTo>
                  <a:lnTo>
                    <a:pt x="58" y="1303"/>
                  </a:lnTo>
                  <a:lnTo>
                    <a:pt x="134" y="1361"/>
                  </a:lnTo>
                  <a:lnTo>
                    <a:pt x="230" y="1418"/>
                  </a:lnTo>
                  <a:lnTo>
                    <a:pt x="364" y="1476"/>
                  </a:lnTo>
                  <a:lnTo>
                    <a:pt x="517" y="1533"/>
                  </a:lnTo>
                  <a:lnTo>
                    <a:pt x="699" y="1581"/>
                  </a:lnTo>
                  <a:lnTo>
                    <a:pt x="910" y="1639"/>
                  </a:lnTo>
                  <a:lnTo>
                    <a:pt x="1140" y="1686"/>
                  </a:lnTo>
                  <a:lnTo>
                    <a:pt x="1398" y="1744"/>
                  </a:lnTo>
                  <a:lnTo>
                    <a:pt x="1983" y="1840"/>
                  </a:lnTo>
                  <a:lnTo>
                    <a:pt x="2653" y="1926"/>
                  </a:lnTo>
                  <a:lnTo>
                    <a:pt x="3400" y="2012"/>
                  </a:lnTo>
                  <a:lnTo>
                    <a:pt x="4224" y="2089"/>
                  </a:lnTo>
                  <a:lnTo>
                    <a:pt x="5115" y="2156"/>
                  </a:lnTo>
                  <a:lnTo>
                    <a:pt x="6073" y="2213"/>
                  </a:lnTo>
                  <a:lnTo>
                    <a:pt x="7088" y="2261"/>
                  </a:lnTo>
                  <a:lnTo>
                    <a:pt x="8161" y="2299"/>
                  </a:lnTo>
                  <a:lnTo>
                    <a:pt x="9272" y="2328"/>
                  </a:lnTo>
                  <a:lnTo>
                    <a:pt x="10421" y="2347"/>
                  </a:lnTo>
                  <a:lnTo>
                    <a:pt x="11609" y="2357"/>
                  </a:lnTo>
                  <a:lnTo>
                    <a:pt x="12796" y="2347"/>
                  </a:lnTo>
                  <a:lnTo>
                    <a:pt x="13955" y="2328"/>
                  </a:lnTo>
                  <a:lnTo>
                    <a:pt x="15066" y="2299"/>
                  </a:lnTo>
                  <a:lnTo>
                    <a:pt x="16130" y="2261"/>
                  </a:lnTo>
                  <a:lnTo>
                    <a:pt x="17145" y="2213"/>
                  </a:lnTo>
                  <a:lnTo>
                    <a:pt x="18103" y="2156"/>
                  </a:lnTo>
                  <a:lnTo>
                    <a:pt x="19003" y="2089"/>
                  </a:lnTo>
                  <a:lnTo>
                    <a:pt x="19827" y="2012"/>
                  </a:lnTo>
                  <a:lnTo>
                    <a:pt x="20574" y="1926"/>
                  </a:lnTo>
                  <a:lnTo>
                    <a:pt x="21244" y="1840"/>
                  </a:lnTo>
                  <a:lnTo>
                    <a:pt x="21829" y="1744"/>
                  </a:lnTo>
                  <a:lnTo>
                    <a:pt x="22078" y="1686"/>
                  </a:lnTo>
                  <a:lnTo>
                    <a:pt x="22317" y="1639"/>
                  </a:lnTo>
                  <a:lnTo>
                    <a:pt x="22518" y="1581"/>
                  </a:lnTo>
                  <a:lnTo>
                    <a:pt x="22700" y="1533"/>
                  </a:lnTo>
                  <a:lnTo>
                    <a:pt x="22863" y="1476"/>
                  </a:lnTo>
                  <a:lnTo>
                    <a:pt x="22987" y="1418"/>
                  </a:lnTo>
                  <a:lnTo>
                    <a:pt x="23093" y="1361"/>
                  </a:lnTo>
                  <a:lnTo>
                    <a:pt x="23169" y="1303"/>
                  </a:lnTo>
                  <a:lnTo>
                    <a:pt x="23189" y="1275"/>
                  </a:lnTo>
                  <a:lnTo>
                    <a:pt x="23208" y="1236"/>
                  </a:lnTo>
                  <a:lnTo>
                    <a:pt x="23217" y="1208"/>
                  </a:lnTo>
                  <a:lnTo>
                    <a:pt x="23227" y="1179"/>
                  </a:lnTo>
                  <a:lnTo>
                    <a:pt x="23217" y="1150"/>
                  </a:lnTo>
                  <a:lnTo>
                    <a:pt x="23208" y="1121"/>
                  </a:lnTo>
                  <a:lnTo>
                    <a:pt x="23189" y="1093"/>
                  </a:lnTo>
                  <a:lnTo>
                    <a:pt x="23169" y="1064"/>
                  </a:lnTo>
                  <a:lnTo>
                    <a:pt x="23093" y="997"/>
                  </a:lnTo>
                  <a:lnTo>
                    <a:pt x="22987" y="939"/>
                  </a:lnTo>
                  <a:lnTo>
                    <a:pt x="22863" y="882"/>
                  </a:lnTo>
                  <a:lnTo>
                    <a:pt x="22700" y="834"/>
                  </a:lnTo>
                  <a:lnTo>
                    <a:pt x="22518" y="777"/>
                  </a:lnTo>
                  <a:lnTo>
                    <a:pt x="22317" y="719"/>
                  </a:lnTo>
                  <a:lnTo>
                    <a:pt x="22078" y="671"/>
                  </a:lnTo>
                  <a:lnTo>
                    <a:pt x="21829" y="614"/>
                  </a:lnTo>
                  <a:lnTo>
                    <a:pt x="21244" y="518"/>
                  </a:lnTo>
                  <a:lnTo>
                    <a:pt x="20574" y="432"/>
                  </a:lnTo>
                  <a:lnTo>
                    <a:pt x="19827" y="346"/>
                  </a:lnTo>
                  <a:lnTo>
                    <a:pt x="19003" y="269"/>
                  </a:lnTo>
                  <a:lnTo>
                    <a:pt x="18103" y="202"/>
                  </a:lnTo>
                  <a:lnTo>
                    <a:pt x="17145" y="144"/>
                  </a:lnTo>
                  <a:lnTo>
                    <a:pt x="16130" y="97"/>
                  </a:lnTo>
                  <a:lnTo>
                    <a:pt x="15066" y="58"/>
                  </a:lnTo>
                  <a:lnTo>
                    <a:pt x="13955" y="29"/>
                  </a:lnTo>
                  <a:lnTo>
                    <a:pt x="12796" y="10"/>
                  </a:lnTo>
                  <a:lnTo>
                    <a:pt x="11609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457200" y="4623960"/>
              <a:ext cx="2418856" cy="108012"/>
            </a:xfrm>
            <a:custGeom>
              <a:avLst/>
              <a:gdLst/>
              <a:ahLst/>
              <a:cxnLst/>
              <a:rect l="l" t="t" r="r" b="b"/>
              <a:pathLst>
                <a:path w="74864" h="3343" extrusionOk="0">
                  <a:moveTo>
                    <a:pt x="37432" y="0"/>
                  </a:moveTo>
                  <a:lnTo>
                    <a:pt x="33610" y="10"/>
                  </a:lnTo>
                  <a:lnTo>
                    <a:pt x="29894" y="29"/>
                  </a:lnTo>
                  <a:lnTo>
                    <a:pt x="26302" y="77"/>
                  </a:lnTo>
                  <a:lnTo>
                    <a:pt x="22864" y="134"/>
                  </a:lnTo>
                  <a:lnTo>
                    <a:pt x="19598" y="201"/>
                  </a:lnTo>
                  <a:lnTo>
                    <a:pt x="16504" y="288"/>
                  </a:lnTo>
                  <a:lnTo>
                    <a:pt x="13630" y="383"/>
                  </a:lnTo>
                  <a:lnTo>
                    <a:pt x="10968" y="489"/>
                  </a:lnTo>
                  <a:lnTo>
                    <a:pt x="8554" y="604"/>
                  </a:lnTo>
                  <a:lnTo>
                    <a:pt x="7443" y="671"/>
                  </a:lnTo>
                  <a:lnTo>
                    <a:pt x="6399" y="738"/>
                  </a:lnTo>
                  <a:lnTo>
                    <a:pt x="5422" y="805"/>
                  </a:lnTo>
                  <a:lnTo>
                    <a:pt x="4522" y="872"/>
                  </a:lnTo>
                  <a:lnTo>
                    <a:pt x="3698" y="948"/>
                  </a:lnTo>
                  <a:lnTo>
                    <a:pt x="2951" y="1025"/>
                  </a:lnTo>
                  <a:lnTo>
                    <a:pt x="2280" y="1102"/>
                  </a:lnTo>
                  <a:lnTo>
                    <a:pt x="1687" y="1178"/>
                  </a:lnTo>
                  <a:lnTo>
                    <a:pt x="1179" y="1255"/>
                  </a:lnTo>
                  <a:lnTo>
                    <a:pt x="767" y="1332"/>
                  </a:lnTo>
                  <a:lnTo>
                    <a:pt x="585" y="1379"/>
                  </a:lnTo>
                  <a:lnTo>
                    <a:pt x="432" y="1418"/>
                  </a:lnTo>
                  <a:lnTo>
                    <a:pt x="307" y="1456"/>
                  </a:lnTo>
                  <a:lnTo>
                    <a:pt x="202" y="1504"/>
                  </a:lnTo>
                  <a:lnTo>
                    <a:pt x="116" y="1542"/>
                  </a:lnTo>
                  <a:lnTo>
                    <a:pt x="58" y="1590"/>
                  </a:lnTo>
                  <a:lnTo>
                    <a:pt x="20" y="1629"/>
                  </a:lnTo>
                  <a:lnTo>
                    <a:pt x="10" y="1648"/>
                  </a:lnTo>
                  <a:lnTo>
                    <a:pt x="1" y="1676"/>
                  </a:lnTo>
                  <a:lnTo>
                    <a:pt x="10" y="1696"/>
                  </a:lnTo>
                  <a:lnTo>
                    <a:pt x="20" y="1715"/>
                  </a:lnTo>
                  <a:lnTo>
                    <a:pt x="58" y="1763"/>
                  </a:lnTo>
                  <a:lnTo>
                    <a:pt x="116" y="1801"/>
                  </a:lnTo>
                  <a:lnTo>
                    <a:pt x="202" y="1849"/>
                  </a:lnTo>
                  <a:lnTo>
                    <a:pt x="307" y="1887"/>
                  </a:lnTo>
                  <a:lnTo>
                    <a:pt x="432" y="1925"/>
                  </a:lnTo>
                  <a:lnTo>
                    <a:pt x="585" y="1973"/>
                  </a:lnTo>
                  <a:lnTo>
                    <a:pt x="767" y="2012"/>
                  </a:lnTo>
                  <a:lnTo>
                    <a:pt x="1179" y="2088"/>
                  </a:lnTo>
                  <a:lnTo>
                    <a:pt x="1687" y="2174"/>
                  </a:lnTo>
                  <a:lnTo>
                    <a:pt x="2280" y="2251"/>
                  </a:lnTo>
                  <a:lnTo>
                    <a:pt x="2951" y="2328"/>
                  </a:lnTo>
                  <a:lnTo>
                    <a:pt x="3698" y="2395"/>
                  </a:lnTo>
                  <a:lnTo>
                    <a:pt x="4522" y="2471"/>
                  </a:lnTo>
                  <a:lnTo>
                    <a:pt x="5422" y="2538"/>
                  </a:lnTo>
                  <a:lnTo>
                    <a:pt x="6399" y="2605"/>
                  </a:lnTo>
                  <a:lnTo>
                    <a:pt x="7443" y="2673"/>
                  </a:lnTo>
                  <a:lnTo>
                    <a:pt x="8554" y="2740"/>
                  </a:lnTo>
                  <a:lnTo>
                    <a:pt x="10968" y="2855"/>
                  </a:lnTo>
                  <a:lnTo>
                    <a:pt x="13630" y="2969"/>
                  </a:lnTo>
                  <a:lnTo>
                    <a:pt x="16504" y="3065"/>
                  </a:lnTo>
                  <a:lnTo>
                    <a:pt x="19598" y="3142"/>
                  </a:lnTo>
                  <a:lnTo>
                    <a:pt x="22864" y="3218"/>
                  </a:lnTo>
                  <a:lnTo>
                    <a:pt x="26302" y="3276"/>
                  </a:lnTo>
                  <a:lnTo>
                    <a:pt x="29894" y="3314"/>
                  </a:lnTo>
                  <a:lnTo>
                    <a:pt x="33610" y="3343"/>
                  </a:lnTo>
                  <a:lnTo>
                    <a:pt x="41263" y="3343"/>
                  </a:lnTo>
                  <a:lnTo>
                    <a:pt x="44980" y="3314"/>
                  </a:lnTo>
                  <a:lnTo>
                    <a:pt x="48562" y="3276"/>
                  </a:lnTo>
                  <a:lnTo>
                    <a:pt x="52000" y="3218"/>
                  </a:lnTo>
                  <a:lnTo>
                    <a:pt x="55276" y="3142"/>
                  </a:lnTo>
                  <a:lnTo>
                    <a:pt x="58360" y="3065"/>
                  </a:lnTo>
                  <a:lnTo>
                    <a:pt x="61243" y="2969"/>
                  </a:lnTo>
                  <a:lnTo>
                    <a:pt x="63906" y="2855"/>
                  </a:lnTo>
                  <a:lnTo>
                    <a:pt x="66320" y="2740"/>
                  </a:lnTo>
                  <a:lnTo>
                    <a:pt x="67431" y="2673"/>
                  </a:lnTo>
                  <a:lnTo>
                    <a:pt x="68475" y="2605"/>
                  </a:lnTo>
                  <a:lnTo>
                    <a:pt x="69442" y="2538"/>
                  </a:lnTo>
                  <a:lnTo>
                    <a:pt x="70342" y="2471"/>
                  </a:lnTo>
                  <a:lnTo>
                    <a:pt x="71176" y="2395"/>
                  </a:lnTo>
                  <a:lnTo>
                    <a:pt x="71923" y="2328"/>
                  </a:lnTo>
                  <a:lnTo>
                    <a:pt x="72593" y="2251"/>
                  </a:lnTo>
                  <a:lnTo>
                    <a:pt x="73177" y="2174"/>
                  </a:lnTo>
                  <a:lnTo>
                    <a:pt x="73685" y="2088"/>
                  </a:lnTo>
                  <a:lnTo>
                    <a:pt x="74107" y="2012"/>
                  </a:lnTo>
                  <a:lnTo>
                    <a:pt x="74279" y="1973"/>
                  </a:lnTo>
                  <a:lnTo>
                    <a:pt x="74432" y="1925"/>
                  </a:lnTo>
                  <a:lnTo>
                    <a:pt x="74566" y="1887"/>
                  </a:lnTo>
                  <a:lnTo>
                    <a:pt x="74672" y="1849"/>
                  </a:lnTo>
                  <a:lnTo>
                    <a:pt x="74758" y="1801"/>
                  </a:lnTo>
                  <a:lnTo>
                    <a:pt x="74815" y="1763"/>
                  </a:lnTo>
                  <a:lnTo>
                    <a:pt x="74854" y="1715"/>
                  </a:lnTo>
                  <a:lnTo>
                    <a:pt x="74863" y="1696"/>
                  </a:lnTo>
                  <a:lnTo>
                    <a:pt x="74863" y="1676"/>
                  </a:lnTo>
                  <a:lnTo>
                    <a:pt x="74863" y="1648"/>
                  </a:lnTo>
                  <a:lnTo>
                    <a:pt x="74854" y="1629"/>
                  </a:lnTo>
                  <a:lnTo>
                    <a:pt x="74815" y="1590"/>
                  </a:lnTo>
                  <a:lnTo>
                    <a:pt x="74758" y="1542"/>
                  </a:lnTo>
                  <a:lnTo>
                    <a:pt x="74672" y="1504"/>
                  </a:lnTo>
                  <a:lnTo>
                    <a:pt x="74566" y="1456"/>
                  </a:lnTo>
                  <a:lnTo>
                    <a:pt x="74432" y="1418"/>
                  </a:lnTo>
                  <a:lnTo>
                    <a:pt x="74279" y="1379"/>
                  </a:lnTo>
                  <a:lnTo>
                    <a:pt x="74107" y="1332"/>
                  </a:lnTo>
                  <a:lnTo>
                    <a:pt x="73685" y="1255"/>
                  </a:lnTo>
                  <a:lnTo>
                    <a:pt x="73177" y="1178"/>
                  </a:lnTo>
                  <a:lnTo>
                    <a:pt x="72593" y="1102"/>
                  </a:lnTo>
                  <a:lnTo>
                    <a:pt x="71923" y="1025"/>
                  </a:lnTo>
                  <a:lnTo>
                    <a:pt x="71176" y="948"/>
                  </a:lnTo>
                  <a:lnTo>
                    <a:pt x="70342" y="872"/>
                  </a:lnTo>
                  <a:lnTo>
                    <a:pt x="69442" y="805"/>
                  </a:lnTo>
                  <a:lnTo>
                    <a:pt x="68475" y="738"/>
                  </a:lnTo>
                  <a:lnTo>
                    <a:pt x="67431" y="671"/>
                  </a:lnTo>
                  <a:lnTo>
                    <a:pt x="66320" y="604"/>
                  </a:lnTo>
                  <a:lnTo>
                    <a:pt x="63906" y="489"/>
                  </a:lnTo>
                  <a:lnTo>
                    <a:pt x="61243" y="383"/>
                  </a:lnTo>
                  <a:lnTo>
                    <a:pt x="58360" y="288"/>
                  </a:lnTo>
                  <a:lnTo>
                    <a:pt x="55276" y="201"/>
                  </a:lnTo>
                  <a:lnTo>
                    <a:pt x="52000" y="134"/>
                  </a:lnTo>
                  <a:lnTo>
                    <a:pt x="48562" y="77"/>
                  </a:lnTo>
                  <a:lnTo>
                    <a:pt x="44980" y="29"/>
                  </a:lnTo>
                  <a:lnTo>
                    <a:pt x="41263" y="10"/>
                  </a:lnTo>
                  <a:lnTo>
                    <a:pt x="37432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3469009" y="1322450"/>
              <a:ext cx="113925" cy="200580"/>
            </a:xfrm>
            <a:custGeom>
              <a:avLst/>
              <a:gdLst/>
              <a:ahLst/>
              <a:cxnLst/>
              <a:rect l="l" t="t" r="r" b="b"/>
              <a:pathLst>
                <a:path w="3526" h="6208" extrusionOk="0">
                  <a:moveTo>
                    <a:pt x="1447" y="1"/>
                  </a:moveTo>
                  <a:lnTo>
                    <a:pt x="1390" y="10"/>
                  </a:lnTo>
                  <a:lnTo>
                    <a:pt x="1351" y="30"/>
                  </a:lnTo>
                  <a:lnTo>
                    <a:pt x="1303" y="68"/>
                  </a:lnTo>
                  <a:lnTo>
                    <a:pt x="1275" y="106"/>
                  </a:lnTo>
                  <a:lnTo>
                    <a:pt x="1236" y="164"/>
                  </a:lnTo>
                  <a:lnTo>
                    <a:pt x="1208" y="231"/>
                  </a:lnTo>
                  <a:lnTo>
                    <a:pt x="1179" y="298"/>
                  </a:lnTo>
                  <a:lnTo>
                    <a:pt x="1131" y="461"/>
                  </a:lnTo>
                  <a:lnTo>
                    <a:pt x="1093" y="623"/>
                  </a:lnTo>
                  <a:lnTo>
                    <a:pt x="1074" y="796"/>
                  </a:lnTo>
                  <a:lnTo>
                    <a:pt x="1064" y="959"/>
                  </a:lnTo>
                  <a:lnTo>
                    <a:pt x="1074" y="1131"/>
                  </a:lnTo>
                  <a:lnTo>
                    <a:pt x="1083" y="1294"/>
                  </a:lnTo>
                  <a:lnTo>
                    <a:pt x="1112" y="1457"/>
                  </a:lnTo>
                  <a:lnTo>
                    <a:pt x="1150" y="1620"/>
                  </a:lnTo>
                  <a:lnTo>
                    <a:pt x="1198" y="1782"/>
                  </a:lnTo>
                  <a:lnTo>
                    <a:pt x="1265" y="1984"/>
                  </a:lnTo>
                  <a:lnTo>
                    <a:pt x="1323" y="2204"/>
                  </a:lnTo>
                  <a:lnTo>
                    <a:pt x="1380" y="2424"/>
                  </a:lnTo>
                  <a:lnTo>
                    <a:pt x="1418" y="2635"/>
                  </a:lnTo>
                  <a:lnTo>
                    <a:pt x="1428" y="2826"/>
                  </a:lnTo>
                  <a:lnTo>
                    <a:pt x="1428" y="2922"/>
                  </a:lnTo>
                  <a:lnTo>
                    <a:pt x="1428" y="2999"/>
                  </a:lnTo>
                  <a:lnTo>
                    <a:pt x="1409" y="3075"/>
                  </a:lnTo>
                  <a:lnTo>
                    <a:pt x="1380" y="3133"/>
                  </a:lnTo>
                  <a:lnTo>
                    <a:pt x="1351" y="3190"/>
                  </a:lnTo>
                  <a:lnTo>
                    <a:pt x="1303" y="3229"/>
                  </a:lnTo>
                  <a:lnTo>
                    <a:pt x="1256" y="3248"/>
                  </a:lnTo>
                  <a:lnTo>
                    <a:pt x="1198" y="3248"/>
                  </a:lnTo>
                  <a:lnTo>
                    <a:pt x="1131" y="3229"/>
                  </a:lnTo>
                  <a:lnTo>
                    <a:pt x="1054" y="3200"/>
                  </a:lnTo>
                  <a:lnTo>
                    <a:pt x="978" y="3162"/>
                  </a:lnTo>
                  <a:lnTo>
                    <a:pt x="892" y="3104"/>
                  </a:lnTo>
                  <a:lnTo>
                    <a:pt x="738" y="2989"/>
                  </a:lnTo>
                  <a:lnTo>
                    <a:pt x="585" y="2865"/>
                  </a:lnTo>
                  <a:lnTo>
                    <a:pt x="461" y="2750"/>
                  </a:lnTo>
                  <a:lnTo>
                    <a:pt x="346" y="2635"/>
                  </a:lnTo>
                  <a:lnTo>
                    <a:pt x="298" y="2616"/>
                  </a:lnTo>
                  <a:lnTo>
                    <a:pt x="202" y="2577"/>
                  </a:lnTo>
                  <a:lnTo>
                    <a:pt x="145" y="2568"/>
                  </a:lnTo>
                  <a:lnTo>
                    <a:pt x="87" y="2558"/>
                  </a:lnTo>
                  <a:lnTo>
                    <a:pt x="39" y="2568"/>
                  </a:lnTo>
                  <a:lnTo>
                    <a:pt x="20" y="2587"/>
                  </a:lnTo>
                  <a:lnTo>
                    <a:pt x="1" y="2597"/>
                  </a:lnTo>
                  <a:lnTo>
                    <a:pt x="39" y="2874"/>
                  </a:lnTo>
                  <a:lnTo>
                    <a:pt x="68" y="3028"/>
                  </a:lnTo>
                  <a:lnTo>
                    <a:pt x="116" y="3171"/>
                  </a:lnTo>
                  <a:lnTo>
                    <a:pt x="183" y="3315"/>
                  </a:lnTo>
                  <a:lnTo>
                    <a:pt x="259" y="3449"/>
                  </a:lnTo>
                  <a:lnTo>
                    <a:pt x="355" y="3574"/>
                  </a:lnTo>
                  <a:lnTo>
                    <a:pt x="451" y="3688"/>
                  </a:lnTo>
                  <a:lnTo>
                    <a:pt x="576" y="3794"/>
                  </a:lnTo>
                  <a:lnTo>
                    <a:pt x="700" y="3880"/>
                  </a:lnTo>
                  <a:lnTo>
                    <a:pt x="710" y="3890"/>
                  </a:lnTo>
                  <a:lnTo>
                    <a:pt x="1198" y="4196"/>
                  </a:lnTo>
                  <a:lnTo>
                    <a:pt x="1370" y="4321"/>
                  </a:lnTo>
                  <a:lnTo>
                    <a:pt x="1524" y="4455"/>
                  </a:lnTo>
                  <a:lnTo>
                    <a:pt x="1677" y="4598"/>
                  </a:lnTo>
                  <a:lnTo>
                    <a:pt x="1802" y="4761"/>
                  </a:lnTo>
                  <a:lnTo>
                    <a:pt x="1926" y="4924"/>
                  </a:lnTo>
                  <a:lnTo>
                    <a:pt x="2031" y="5106"/>
                  </a:lnTo>
                  <a:lnTo>
                    <a:pt x="2118" y="5298"/>
                  </a:lnTo>
                  <a:lnTo>
                    <a:pt x="2185" y="5499"/>
                  </a:lnTo>
                  <a:lnTo>
                    <a:pt x="2405" y="6208"/>
                  </a:lnTo>
                  <a:lnTo>
                    <a:pt x="3526" y="6064"/>
                  </a:lnTo>
                  <a:lnTo>
                    <a:pt x="3353" y="4665"/>
                  </a:lnTo>
                  <a:lnTo>
                    <a:pt x="3344" y="4311"/>
                  </a:lnTo>
                  <a:lnTo>
                    <a:pt x="3315" y="3938"/>
                  </a:lnTo>
                  <a:lnTo>
                    <a:pt x="3286" y="3487"/>
                  </a:lnTo>
                  <a:lnTo>
                    <a:pt x="3238" y="2999"/>
                  </a:lnTo>
                  <a:lnTo>
                    <a:pt x="3181" y="2539"/>
                  </a:lnTo>
                  <a:lnTo>
                    <a:pt x="3142" y="2319"/>
                  </a:lnTo>
                  <a:lnTo>
                    <a:pt x="3095" y="2127"/>
                  </a:lnTo>
                  <a:lnTo>
                    <a:pt x="3047" y="1955"/>
                  </a:lnTo>
                  <a:lnTo>
                    <a:pt x="2999" y="1811"/>
                  </a:lnTo>
                  <a:lnTo>
                    <a:pt x="2884" y="1572"/>
                  </a:lnTo>
                  <a:lnTo>
                    <a:pt x="2721" y="1275"/>
                  </a:lnTo>
                  <a:lnTo>
                    <a:pt x="2529" y="959"/>
                  </a:lnTo>
                  <a:lnTo>
                    <a:pt x="2424" y="805"/>
                  </a:lnTo>
                  <a:lnTo>
                    <a:pt x="2319" y="643"/>
                  </a:lnTo>
                  <a:lnTo>
                    <a:pt x="2204" y="499"/>
                  </a:lnTo>
                  <a:lnTo>
                    <a:pt x="2089" y="365"/>
                  </a:lnTo>
                  <a:lnTo>
                    <a:pt x="1974" y="250"/>
                  </a:lnTo>
                  <a:lnTo>
                    <a:pt x="1849" y="145"/>
                  </a:lnTo>
                  <a:lnTo>
                    <a:pt x="1734" y="68"/>
                  </a:lnTo>
                  <a:lnTo>
                    <a:pt x="1677" y="39"/>
                  </a:lnTo>
                  <a:lnTo>
                    <a:pt x="1620" y="20"/>
                  </a:lnTo>
                  <a:lnTo>
                    <a:pt x="1562" y="10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2254644" y="1641228"/>
              <a:ext cx="103392" cy="205524"/>
            </a:xfrm>
            <a:custGeom>
              <a:avLst/>
              <a:gdLst/>
              <a:ahLst/>
              <a:cxnLst/>
              <a:rect l="l" t="t" r="r" b="b"/>
              <a:pathLst>
                <a:path w="3200" h="6361" extrusionOk="0">
                  <a:moveTo>
                    <a:pt x="604" y="0"/>
                  </a:moveTo>
                  <a:lnTo>
                    <a:pt x="546" y="20"/>
                  </a:lnTo>
                  <a:lnTo>
                    <a:pt x="498" y="39"/>
                  </a:lnTo>
                  <a:lnTo>
                    <a:pt x="451" y="77"/>
                  </a:lnTo>
                  <a:lnTo>
                    <a:pt x="412" y="115"/>
                  </a:lnTo>
                  <a:lnTo>
                    <a:pt x="364" y="163"/>
                  </a:lnTo>
                  <a:lnTo>
                    <a:pt x="326" y="211"/>
                  </a:lnTo>
                  <a:lnTo>
                    <a:pt x="259" y="336"/>
                  </a:lnTo>
                  <a:lnTo>
                    <a:pt x="202" y="479"/>
                  </a:lnTo>
                  <a:lnTo>
                    <a:pt x="144" y="633"/>
                  </a:lnTo>
                  <a:lnTo>
                    <a:pt x="106" y="805"/>
                  </a:lnTo>
                  <a:lnTo>
                    <a:pt x="77" y="987"/>
                  </a:lnTo>
                  <a:lnTo>
                    <a:pt x="48" y="1178"/>
                  </a:lnTo>
                  <a:lnTo>
                    <a:pt x="29" y="1370"/>
                  </a:lnTo>
                  <a:lnTo>
                    <a:pt x="0" y="1734"/>
                  </a:lnTo>
                  <a:lnTo>
                    <a:pt x="0" y="2069"/>
                  </a:lnTo>
                  <a:lnTo>
                    <a:pt x="10" y="2337"/>
                  </a:lnTo>
                  <a:lnTo>
                    <a:pt x="20" y="2491"/>
                  </a:lnTo>
                  <a:lnTo>
                    <a:pt x="58" y="2663"/>
                  </a:lnTo>
                  <a:lnTo>
                    <a:pt x="115" y="2855"/>
                  </a:lnTo>
                  <a:lnTo>
                    <a:pt x="173" y="3065"/>
                  </a:lnTo>
                  <a:lnTo>
                    <a:pt x="336" y="3506"/>
                  </a:lnTo>
                  <a:lnTo>
                    <a:pt x="518" y="3956"/>
                  </a:lnTo>
                  <a:lnTo>
                    <a:pt x="690" y="4368"/>
                  </a:lnTo>
                  <a:lnTo>
                    <a:pt x="843" y="4713"/>
                  </a:lnTo>
                  <a:lnTo>
                    <a:pt x="997" y="5029"/>
                  </a:lnTo>
                  <a:lnTo>
                    <a:pt x="1485" y="6360"/>
                  </a:lnTo>
                  <a:lnTo>
                    <a:pt x="2548" y="5968"/>
                  </a:lnTo>
                  <a:lnTo>
                    <a:pt x="2414" y="5240"/>
                  </a:lnTo>
                  <a:lnTo>
                    <a:pt x="2385" y="5029"/>
                  </a:lnTo>
                  <a:lnTo>
                    <a:pt x="2376" y="4818"/>
                  </a:lnTo>
                  <a:lnTo>
                    <a:pt x="2385" y="4607"/>
                  </a:lnTo>
                  <a:lnTo>
                    <a:pt x="2414" y="4406"/>
                  </a:lnTo>
                  <a:lnTo>
                    <a:pt x="2462" y="4205"/>
                  </a:lnTo>
                  <a:lnTo>
                    <a:pt x="2519" y="4004"/>
                  </a:lnTo>
                  <a:lnTo>
                    <a:pt x="2606" y="3812"/>
                  </a:lnTo>
                  <a:lnTo>
                    <a:pt x="2701" y="3630"/>
                  </a:lnTo>
                  <a:lnTo>
                    <a:pt x="2989" y="3132"/>
                  </a:lnTo>
                  <a:lnTo>
                    <a:pt x="2998" y="3123"/>
                  </a:lnTo>
                  <a:lnTo>
                    <a:pt x="3065" y="2979"/>
                  </a:lnTo>
                  <a:lnTo>
                    <a:pt x="3123" y="2835"/>
                  </a:lnTo>
                  <a:lnTo>
                    <a:pt x="3161" y="2692"/>
                  </a:lnTo>
                  <a:lnTo>
                    <a:pt x="3190" y="2539"/>
                  </a:lnTo>
                  <a:lnTo>
                    <a:pt x="3199" y="2385"/>
                  </a:lnTo>
                  <a:lnTo>
                    <a:pt x="3190" y="2232"/>
                  </a:lnTo>
                  <a:lnTo>
                    <a:pt x="3161" y="2079"/>
                  </a:lnTo>
                  <a:lnTo>
                    <a:pt x="3123" y="1926"/>
                  </a:lnTo>
                  <a:lnTo>
                    <a:pt x="3027" y="1657"/>
                  </a:lnTo>
                  <a:lnTo>
                    <a:pt x="2979" y="1657"/>
                  </a:lnTo>
                  <a:lnTo>
                    <a:pt x="2931" y="1667"/>
                  </a:lnTo>
                  <a:lnTo>
                    <a:pt x="2883" y="1696"/>
                  </a:lnTo>
                  <a:lnTo>
                    <a:pt x="2836" y="1734"/>
                  </a:lnTo>
                  <a:lnTo>
                    <a:pt x="2768" y="1811"/>
                  </a:lnTo>
                  <a:lnTo>
                    <a:pt x="2740" y="1849"/>
                  </a:lnTo>
                  <a:lnTo>
                    <a:pt x="2692" y="2002"/>
                  </a:lnTo>
                  <a:lnTo>
                    <a:pt x="2634" y="2165"/>
                  </a:lnTo>
                  <a:lnTo>
                    <a:pt x="2558" y="2347"/>
                  </a:lnTo>
                  <a:lnTo>
                    <a:pt x="2462" y="2529"/>
                  </a:lnTo>
                  <a:lnTo>
                    <a:pt x="2414" y="2606"/>
                  </a:lnTo>
                  <a:lnTo>
                    <a:pt x="2366" y="2682"/>
                  </a:lnTo>
                  <a:lnTo>
                    <a:pt x="2318" y="2740"/>
                  </a:lnTo>
                  <a:lnTo>
                    <a:pt x="2261" y="2788"/>
                  </a:lnTo>
                  <a:lnTo>
                    <a:pt x="2213" y="2816"/>
                  </a:lnTo>
                  <a:lnTo>
                    <a:pt x="2155" y="2816"/>
                  </a:lnTo>
                  <a:lnTo>
                    <a:pt x="2098" y="2807"/>
                  </a:lnTo>
                  <a:lnTo>
                    <a:pt x="2050" y="2778"/>
                  </a:lnTo>
                  <a:lnTo>
                    <a:pt x="1993" y="2730"/>
                  </a:lnTo>
                  <a:lnTo>
                    <a:pt x="1945" y="2673"/>
                  </a:lnTo>
                  <a:lnTo>
                    <a:pt x="1906" y="2606"/>
                  </a:lnTo>
                  <a:lnTo>
                    <a:pt x="1859" y="2519"/>
                  </a:lnTo>
                  <a:lnTo>
                    <a:pt x="1791" y="2337"/>
                  </a:lnTo>
                  <a:lnTo>
                    <a:pt x="1724" y="2136"/>
                  </a:lnTo>
                  <a:lnTo>
                    <a:pt x="1667" y="1916"/>
                  </a:lnTo>
                  <a:lnTo>
                    <a:pt x="1629" y="1696"/>
                  </a:lnTo>
                  <a:lnTo>
                    <a:pt x="1590" y="1485"/>
                  </a:lnTo>
                  <a:lnTo>
                    <a:pt x="1562" y="1322"/>
                  </a:lnTo>
                  <a:lnTo>
                    <a:pt x="1514" y="1159"/>
                  </a:lnTo>
                  <a:lnTo>
                    <a:pt x="1466" y="996"/>
                  </a:lnTo>
                  <a:lnTo>
                    <a:pt x="1399" y="843"/>
                  </a:lnTo>
                  <a:lnTo>
                    <a:pt x="1332" y="700"/>
                  </a:lnTo>
                  <a:lnTo>
                    <a:pt x="1246" y="546"/>
                  </a:lnTo>
                  <a:lnTo>
                    <a:pt x="1150" y="412"/>
                  </a:lnTo>
                  <a:lnTo>
                    <a:pt x="1044" y="278"/>
                  </a:lnTo>
                  <a:lnTo>
                    <a:pt x="929" y="163"/>
                  </a:lnTo>
                  <a:lnTo>
                    <a:pt x="872" y="106"/>
                  </a:lnTo>
                  <a:lnTo>
                    <a:pt x="815" y="67"/>
                  </a:lnTo>
                  <a:lnTo>
                    <a:pt x="757" y="29"/>
                  </a:lnTo>
                  <a:lnTo>
                    <a:pt x="700" y="10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2172025" y="3395345"/>
              <a:ext cx="43037" cy="379416"/>
            </a:xfrm>
            <a:custGeom>
              <a:avLst/>
              <a:gdLst/>
              <a:ahLst/>
              <a:cxnLst/>
              <a:rect l="l" t="t" r="r" b="b"/>
              <a:pathLst>
                <a:path w="1332" h="11743" extrusionOk="0">
                  <a:moveTo>
                    <a:pt x="594" y="0"/>
                  </a:moveTo>
                  <a:lnTo>
                    <a:pt x="536" y="10"/>
                  </a:lnTo>
                  <a:lnTo>
                    <a:pt x="469" y="29"/>
                  </a:lnTo>
                  <a:lnTo>
                    <a:pt x="412" y="48"/>
                  </a:lnTo>
                  <a:lnTo>
                    <a:pt x="354" y="77"/>
                  </a:lnTo>
                  <a:lnTo>
                    <a:pt x="297" y="115"/>
                  </a:lnTo>
                  <a:lnTo>
                    <a:pt x="239" y="153"/>
                  </a:lnTo>
                  <a:lnTo>
                    <a:pt x="201" y="192"/>
                  </a:lnTo>
                  <a:lnTo>
                    <a:pt x="153" y="240"/>
                  </a:lnTo>
                  <a:lnTo>
                    <a:pt x="115" y="287"/>
                  </a:lnTo>
                  <a:lnTo>
                    <a:pt x="86" y="345"/>
                  </a:lnTo>
                  <a:lnTo>
                    <a:pt x="58" y="402"/>
                  </a:lnTo>
                  <a:lnTo>
                    <a:pt x="29" y="469"/>
                  </a:lnTo>
                  <a:lnTo>
                    <a:pt x="19" y="527"/>
                  </a:lnTo>
                  <a:lnTo>
                    <a:pt x="10" y="594"/>
                  </a:lnTo>
                  <a:lnTo>
                    <a:pt x="0" y="661"/>
                  </a:lnTo>
                  <a:lnTo>
                    <a:pt x="0" y="11072"/>
                  </a:lnTo>
                  <a:lnTo>
                    <a:pt x="10" y="11139"/>
                  </a:lnTo>
                  <a:lnTo>
                    <a:pt x="19" y="11207"/>
                  </a:lnTo>
                  <a:lnTo>
                    <a:pt x="29" y="11274"/>
                  </a:lnTo>
                  <a:lnTo>
                    <a:pt x="58" y="11331"/>
                  </a:lnTo>
                  <a:lnTo>
                    <a:pt x="86" y="11389"/>
                  </a:lnTo>
                  <a:lnTo>
                    <a:pt x="115" y="11446"/>
                  </a:lnTo>
                  <a:lnTo>
                    <a:pt x="153" y="11494"/>
                  </a:lnTo>
                  <a:lnTo>
                    <a:pt x="201" y="11542"/>
                  </a:lnTo>
                  <a:lnTo>
                    <a:pt x="239" y="11590"/>
                  </a:lnTo>
                  <a:lnTo>
                    <a:pt x="297" y="11628"/>
                  </a:lnTo>
                  <a:lnTo>
                    <a:pt x="354" y="11657"/>
                  </a:lnTo>
                  <a:lnTo>
                    <a:pt x="412" y="11685"/>
                  </a:lnTo>
                  <a:lnTo>
                    <a:pt x="469" y="11714"/>
                  </a:lnTo>
                  <a:lnTo>
                    <a:pt x="536" y="11724"/>
                  </a:lnTo>
                  <a:lnTo>
                    <a:pt x="594" y="11733"/>
                  </a:lnTo>
                  <a:lnTo>
                    <a:pt x="671" y="11743"/>
                  </a:lnTo>
                  <a:lnTo>
                    <a:pt x="738" y="11733"/>
                  </a:lnTo>
                  <a:lnTo>
                    <a:pt x="805" y="11724"/>
                  </a:lnTo>
                  <a:lnTo>
                    <a:pt x="862" y="11714"/>
                  </a:lnTo>
                  <a:lnTo>
                    <a:pt x="929" y="11685"/>
                  </a:lnTo>
                  <a:lnTo>
                    <a:pt x="987" y="11657"/>
                  </a:lnTo>
                  <a:lnTo>
                    <a:pt x="1034" y="11628"/>
                  </a:lnTo>
                  <a:lnTo>
                    <a:pt x="1092" y="11590"/>
                  </a:lnTo>
                  <a:lnTo>
                    <a:pt x="1140" y="11542"/>
                  </a:lnTo>
                  <a:lnTo>
                    <a:pt x="1178" y="11494"/>
                  </a:lnTo>
                  <a:lnTo>
                    <a:pt x="1216" y="11446"/>
                  </a:lnTo>
                  <a:lnTo>
                    <a:pt x="1245" y="11389"/>
                  </a:lnTo>
                  <a:lnTo>
                    <a:pt x="1274" y="11331"/>
                  </a:lnTo>
                  <a:lnTo>
                    <a:pt x="1303" y="11274"/>
                  </a:lnTo>
                  <a:lnTo>
                    <a:pt x="1312" y="11207"/>
                  </a:lnTo>
                  <a:lnTo>
                    <a:pt x="1322" y="11139"/>
                  </a:lnTo>
                  <a:lnTo>
                    <a:pt x="1331" y="11072"/>
                  </a:lnTo>
                  <a:lnTo>
                    <a:pt x="1331" y="661"/>
                  </a:lnTo>
                  <a:lnTo>
                    <a:pt x="1322" y="594"/>
                  </a:lnTo>
                  <a:lnTo>
                    <a:pt x="1312" y="527"/>
                  </a:lnTo>
                  <a:lnTo>
                    <a:pt x="1303" y="469"/>
                  </a:lnTo>
                  <a:lnTo>
                    <a:pt x="1274" y="402"/>
                  </a:lnTo>
                  <a:lnTo>
                    <a:pt x="1245" y="345"/>
                  </a:lnTo>
                  <a:lnTo>
                    <a:pt x="1216" y="287"/>
                  </a:lnTo>
                  <a:lnTo>
                    <a:pt x="1178" y="240"/>
                  </a:lnTo>
                  <a:lnTo>
                    <a:pt x="1140" y="192"/>
                  </a:lnTo>
                  <a:lnTo>
                    <a:pt x="1092" y="153"/>
                  </a:lnTo>
                  <a:lnTo>
                    <a:pt x="1034" y="115"/>
                  </a:lnTo>
                  <a:lnTo>
                    <a:pt x="987" y="77"/>
                  </a:lnTo>
                  <a:lnTo>
                    <a:pt x="929" y="48"/>
                  </a:lnTo>
                  <a:lnTo>
                    <a:pt x="862" y="29"/>
                  </a:lnTo>
                  <a:lnTo>
                    <a:pt x="805" y="10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1896900" y="3021187"/>
              <a:ext cx="587073" cy="543454"/>
            </a:xfrm>
            <a:custGeom>
              <a:avLst/>
              <a:gdLst/>
              <a:ahLst/>
              <a:cxnLst/>
              <a:rect l="l" t="t" r="r" b="b"/>
              <a:pathLst>
                <a:path w="18170" h="16820" extrusionOk="0">
                  <a:moveTo>
                    <a:pt x="2912" y="0"/>
                  </a:moveTo>
                  <a:lnTo>
                    <a:pt x="2759" y="10"/>
                  </a:lnTo>
                  <a:lnTo>
                    <a:pt x="2615" y="19"/>
                  </a:lnTo>
                  <a:lnTo>
                    <a:pt x="2471" y="39"/>
                  </a:lnTo>
                  <a:lnTo>
                    <a:pt x="2328" y="58"/>
                  </a:lnTo>
                  <a:lnTo>
                    <a:pt x="2184" y="96"/>
                  </a:lnTo>
                  <a:lnTo>
                    <a:pt x="2050" y="134"/>
                  </a:lnTo>
                  <a:lnTo>
                    <a:pt x="1906" y="182"/>
                  </a:lnTo>
                  <a:lnTo>
                    <a:pt x="1782" y="230"/>
                  </a:lnTo>
                  <a:lnTo>
                    <a:pt x="1648" y="288"/>
                  </a:lnTo>
                  <a:lnTo>
                    <a:pt x="1523" y="355"/>
                  </a:lnTo>
                  <a:lnTo>
                    <a:pt x="1399" y="422"/>
                  </a:lnTo>
                  <a:lnTo>
                    <a:pt x="1284" y="498"/>
                  </a:lnTo>
                  <a:lnTo>
                    <a:pt x="1169" y="584"/>
                  </a:lnTo>
                  <a:lnTo>
                    <a:pt x="1063" y="671"/>
                  </a:lnTo>
                  <a:lnTo>
                    <a:pt x="958" y="757"/>
                  </a:lnTo>
                  <a:lnTo>
                    <a:pt x="853" y="853"/>
                  </a:lnTo>
                  <a:lnTo>
                    <a:pt x="757" y="958"/>
                  </a:lnTo>
                  <a:lnTo>
                    <a:pt x="661" y="1063"/>
                  </a:lnTo>
                  <a:lnTo>
                    <a:pt x="575" y="1169"/>
                  </a:lnTo>
                  <a:lnTo>
                    <a:pt x="498" y="1284"/>
                  </a:lnTo>
                  <a:lnTo>
                    <a:pt x="422" y="1408"/>
                  </a:lnTo>
                  <a:lnTo>
                    <a:pt x="355" y="1523"/>
                  </a:lnTo>
                  <a:lnTo>
                    <a:pt x="287" y="1648"/>
                  </a:lnTo>
                  <a:lnTo>
                    <a:pt x="230" y="1782"/>
                  </a:lnTo>
                  <a:lnTo>
                    <a:pt x="173" y="1916"/>
                  </a:lnTo>
                  <a:lnTo>
                    <a:pt x="134" y="2050"/>
                  </a:lnTo>
                  <a:lnTo>
                    <a:pt x="86" y="2184"/>
                  </a:lnTo>
                  <a:lnTo>
                    <a:pt x="58" y="2328"/>
                  </a:lnTo>
                  <a:lnTo>
                    <a:pt x="29" y="2471"/>
                  </a:lnTo>
                  <a:lnTo>
                    <a:pt x="10" y="2615"/>
                  </a:lnTo>
                  <a:lnTo>
                    <a:pt x="0" y="2768"/>
                  </a:lnTo>
                  <a:lnTo>
                    <a:pt x="0" y="2912"/>
                  </a:lnTo>
                  <a:lnTo>
                    <a:pt x="0" y="13908"/>
                  </a:lnTo>
                  <a:lnTo>
                    <a:pt x="0" y="14051"/>
                  </a:lnTo>
                  <a:lnTo>
                    <a:pt x="10" y="14205"/>
                  </a:lnTo>
                  <a:lnTo>
                    <a:pt x="29" y="14348"/>
                  </a:lnTo>
                  <a:lnTo>
                    <a:pt x="58" y="14492"/>
                  </a:lnTo>
                  <a:lnTo>
                    <a:pt x="86" y="14636"/>
                  </a:lnTo>
                  <a:lnTo>
                    <a:pt x="134" y="14770"/>
                  </a:lnTo>
                  <a:lnTo>
                    <a:pt x="173" y="14904"/>
                  </a:lnTo>
                  <a:lnTo>
                    <a:pt x="230" y="15038"/>
                  </a:lnTo>
                  <a:lnTo>
                    <a:pt x="287" y="15162"/>
                  </a:lnTo>
                  <a:lnTo>
                    <a:pt x="355" y="15296"/>
                  </a:lnTo>
                  <a:lnTo>
                    <a:pt x="422" y="15411"/>
                  </a:lnTo>
                  <a:lnTo>
                    <a:pt x="498" y="15536"/>
                  </a:lnTo>
                  <a:lnTo>
                    <a:pt x="575" y="15651"/>
                  </a:lnTo>
                  <a:lnTo>
                    <a:pt x="661" y="15756"/>
                  </a:lnTo>
                  <a:lnTo>
                    <a:pt x="757" y="15862"/>
                  </a:lnTo>
                  <a:lnTo>
                    <a:pt x="853" y="15967"/>
                  </a:lnTo>
                  <a:lnTo>
                    <a:pt x="958" y="16063"/>
                  </a:lnTo>
                  <a:lnTo>
                    <a:pt x="1063" y="16149"/>
                  </a:lnTo>
                  <a:lnTo>
                    <a:pt x="1169" y="16235"/>
                  </a:lnTo>
                  <a:lnTo>
                    <a:pt x="1284" y="16321"/>
                  </a:lnTo>
                  <a:lnTo>
                    <a:pt x="1399" y="16398"/>
                  </a:lnTo>
                  <a:lnTo>
                    <a:pt x="1523" y="16465"/>
                  </a:lnTo>
                  <a:lnTo>
                    <a:pt x="1648" y="16532"/>
                  </a:lnTo>
                  <a:lnTo>
                    <a:pt x="1782" y="16589"/>
                  </a:lnTo>
                  <a:lnTo>
                    <a:pt x="1906" y="16637"/>
                  </a:lnTo>
                  <a:lnTo>
                    <a:pt x="2050" y="16685"/>
                  </a:lnTo>
                  <a:lnTo>
                    <a:pt x="2184" y="16724"/>
                  </a:lnTo>
                  <a:lnTo>
                    <a:pt x="2328" y="16762"/>
                  </a:lnTo>
                  <a:lnTo>
                    <a:pt x="2471" y="16781"/>
                  </a:lnTo>
                  <a:lnTo>
                    <a:pt x="2615" y="16800"/>
                  </a:lnTo>
                  <a:lnTo>
                    <a:pt x="2759" y="16810"/>
                  </a:lnTo>
                  <a:lnTo>
                    <a:pt x="2912" y="16819"/>
                  </a:lnTo>
                  <a:lnTo>
                    <a:pt x="15258" y="16819"/>
                  </a:lnTo>
                  <a:lnTo>
                    <a:pt x="15411" y="16810"/>
                  </a:lnTo>
                  <a:lnTo>
                    <a:pt x="15555" y="16800"/>
                  </a:lnTo>
                  <a:lnTo>
                    <a:pt x="15708" y="16781"/>
                  </a:lnTo>
                  <a:lnTo>
                    <a:pt x="15842" y="16762"/>
                  </a:lnTo>
                  <a:lnTo>
                    <a:pt x="15986" y="16724"/>
                  </a:lnTo>
                  <a:lnTo>
                    <a:pt x="16130" y="16685"/>
                  </a:lnTo>
                  <a:lnTo>
                    <a:pt x="16264" y="16637"/>
                  </a:lnTo>
                  <a:lnTo>
                    <a:pt x="16398" y="16589"/>
                  </a:lnTo>
                  <a:lnTo>
                    <a:pt x="16522" y="16532"/>
                  </a:lnTo>
                  <a:lnTo>
                    <a:pt x="16647" y="16465"/>
                  </a:lnTo>
                  <a:lnTo>
                    <a:pt x="16771" y="16398"/>
                  </a:lnTo>
                  <a:lnTo>
                    <a:pt x="16886" y="16321"/>
                  </a:lnTo>
                  <a:lnTo>
                    <a:pt x="17001" y="16235"/>
                  </a:lnTo>
                  <a:lnTo>
                    <a:pt x="17116" y="16149"/>
                  </a:lnTo>
                  <a:lnTo>
                    <a:pt x="17222" y="16063"/>
                  </a:lnTo>
                  <a:lnTo>
                    <a:pt x="17317" y="15967"/>
                  </a:lnTo>
                  <a:lnTo>
                    <a:pt x="17413" y="15862"/>
                  </a:lnTo>
                  <a:lnTo>
                    <a:pt x="17509" y="15756"/>
                  </a:lnTo>
                  <a:lnTo>
                    <a:pt x="17595" y="15651"/>
                  </a:lnTo>
                  <a:lnTo>
                    <a:pt x="17672" y="15536"/>
                  </a:lnTo>
                  <a:lnTo>
                    <a:pt x="17748" y="15411"/>
                  </a:lnTo>
                  <a:lnTo>
                    <a:pt x="17825" y="15296"/>
                  </a:lnTo>
                  <a:lnTo>
                    <a:pt x="17882" y="15162"/>
                  </a:lnTo>
                  <a:lnTo>
                    <a:pt x="17940" y="15038"/>
                  </a:lnTo>
                  <a:lnTo>
                    <a:pt x="17997" y="14904"/>
                  </a:lnTo>
                  <a:lnTo>
                    <a:pt x="18045" y="14770"/>
                  </a:lnTo>
                  <a:lnTo>
                    <a:pt x="18084" y="14636"/>
                  </a:lnTo>
                  <a:lnTo>
                    <a:pt x="18112" y="14492"/>
                  </a:lnTo>
                  <a:lnTo>
                    <a:pt x="18141" y="14348"/>
                  </a:lnTo>
                  <a:lnTo>
                    <a:pt x="18160" y="14205"/>
                  </a:lnTo>
                  <a:lnTo>
                    <a:pt x="18170" y="14051"/>
                  </a:lnTo>
                  <a:lnTo>
                    <a:pt x="18170" y="13908"/>
                  </a:lnTo>
                  <a:lnTo>
                    <a:pt x="18170" y="2912"/>
                  </a:lnTo>
                  <a:lnTo>
                    <a:pt x="18170" y="2768"/>
                  </a:lnTo>
                  <a:lnTo>
                    <a:pt x="18160" y="2615"/>
                  </a:lnTo>
                  <a:lnTo>
                    <a:pt x="18141" y="2471"/>
                  </a:lnTo>
                  <a:lnTo>
                    <a:pt x="18112" y="2328"/>
                  </a:lnTo>
                  <a:lnTo>
                    <a:pt x="18084" y="2184"/>
                  </a:lnTo>
                  <a:lnTo>
                    <a:pt x="18045" y="2050"/>
                  </a:lnTo>
                  <a:lnTo>
                    <a:pt x="17997" y="1916"/>
                  </a:lnTo>
                  <a:lnTo>
                    <a:pt x="17940" y="1782"/>
                  </a:lnTo>
                  <a:lnTo>
                    <a:pt x="17882" y="1648"/>
                  </a:lnTo>
                  <a:lnTo>
                    <a:pt x="17825" y="1523"/>
                  </a:lnTo>
                  <a:lnTo>
                    <a:pt x="17748" y="1408"/>
                  </a:lnTo>
                  <a:lnTo>
                    <a:pt x="17672" y="1284"/>
                  </a:lnTo>
                  <a:lnTo>
                    <a:pt x="17595" y="1169"/>
                  </a:lnTo>
                  <a:lnTo>
                    <a:pt x="17509" y="1063"/>
                  </a:lnTo>
                  <a:lnTo>
                    <a:pt x="17413" y="958"/>
                  </a:lnTo>
                  <a:lnTo>
                    <a:pt x="17317" y="853"/>
                  </a:lnTo>
                  <a:lnTo>
                    <a:pt x="17222" y="757"/>
                  </a:lnTo>
                  <a:lnTo>
                    <a:pt x="17116" y="671"/>
                  </a:lnTo>
                  <a:lnTo>
                    <a:pt x="17001" y="584"/>
                  </a:lnTo>
                  <a:lnTo>
                    <a:pt x="16886" y="498"/>
                  </a:lnTo>
                  <a:lnTo>
                    <a:pt x="16771" y="422"/>
                  </a:lnTo>
                  <a:lnTo>
                    <a:pt x="16647" y="355"/>
                  </a:lnTo>
                  <a:lnTo>
                    <a:pt x="16522" y="288"/>
                  </a:lnTo>
                  <a:lnTo>
                    <a:pt x="16398" y="230"/>
                  </a:lnTo>
                  <a:lnTo>
                    <a:pt x="16264" y="182"/>
                  </a:lnTo>
                  <a:lnTo>
                    <a:pt x="16130" y="134"/>
                  </a:lnTo>
                  <a:lnTo>
                    <a:pt x="15986" y="96"/>
                  </a:lnTo>
                  <a:lnTo>
                    <a:pt x="15842" y="58"/>
                  </a:lnTo>
                  <a:lnTo>
                    <a:pt x="15708" y="39"/>
                  </a:lnTo>
                  <a:lnTo>
                    <a:pt x="15555" y="19"/>
                  </a:lnTo>
                  <a:lnTo>
                    <a:pt x="15411" y="10"/>
                  </a:lnTo>
                  <a:lnTo>
                    <a:pt x="15258" y="0"/>
                  </a:lnTo>
                  <a:close/>
                </a:path>
              </a:pathLst>
            </a:custGeom>
            <a:solidFill>
              <a:srgbClr val="D46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1899969" y="2961767"/>
              <a:ext cx="587105" cy="543454"/>
            </a:xfrm>
            <a:custGeom>
              <a:avLst/>
              <a:gdLst/>
              <a:ahLst/>
              <a:cxnLst/>
              <a:rect l="l" t="t" r="r" b="b"/>
              <a:pathLst>
                <a:path w="18171" h="16820" extrusionOk="0">
                  <a:moveTo>
                    <a:pt x="2913" y="0"/>
                  </a:moveTo>
                  <a:lnTo>
                    <a:pt x="2759" y="10"/>
                  </a:lnTo>
                  <a:lnTo>
                    <a:pt x="2616" y="19"/>
                  </a:lnTo>
                  <a:lnTo>
                    <a:pt x="2472" y="39"/>
                  </a:lnTo>
                  <a:lnTo>
                    <a:pt x="2328" y="58"/>
                  </a:lnTo>
                  <a:lnTo>
                    <a:pt x="2185" y="96"/>
                  </a:lnTo>
                  <a:lnTo>
                    <a:pt x="2051" y="134"/>
                  </a:lnTo>
                  <a:lnTo>
                    <a:pt x="1907" y="182"/>
                  </a:lnTo>
                  <a:lnTo>
                    <a:pt x="1782" y="230"/>
                  </a:lnTo>
                  <a:lnTo>
                    <a:pt x="1648" y="288"/>
                  </a:lnTo>
                  <a:lnTo>
                    <a:pt x="1524" y="355"/>
                  </a:lnTo>
                  <a:lnTo>
                    <a:pt x="1399" y="422"/>
                  </a:lnTo>
                  <a:lnTo>
                    <a:pt x="1284" y="498"/>
                  </a:lnTo>
                  <a:lnTo>
                    <a:pt x="1169" y="584"/>
                  </a:lnTo>
                  <a:lnTo>
                    <a:pt x="1064" y="671"/>
                  </a:lnTo>
                  <a:lnTo>
                    <a:pt x="959" y="757"/>
                  </a:lnTo>
                  <a:lnTo>
                    <a:pt x="853" y="853"/>
                  </a:lnTo>
                  <a:lnTo>
                    <a:pt x="758" y="958"/>
                  </a:lnTo>
                  <a:lnTo>
                    <a:pt x="662" y="1063"/>
                  </a:lnTo>
                  <a:lnTo>
                    <a:pt x="576" y="1169"/>
                  </a:lnTo>
                  <a:lnTo>
                    <a:pt x="499" y="1284"/>
                  </a:lnTo>
                  <a:lnTo>
                    <a:pt x="422" y="1408"/>
                  </a:lnTo>
                  <a:lnTo>
                    <a:pt x="355" y="1523"/>
                  </a:lnTo>
                  <a:lnTo>
                    <a:pt x="288" y="1648"/>
                  </a:lnTo>
                  <a:lnTo>
                    <a:pt x="231" y="1782"/>
                  </a:lnTo>
                  <a:lnTo>
                    <a:pt x="173" y="1916"/>
                  </a:lnTo>
                  <a:lnTo>
                    <a:pt x="135" y="2050"/>
                  </a:lnTo>
                  <a:lnTo>
                    <a:pt x="87" y="2184"/>
                  </a:lnTo>
                  <a:lnTo>
                    <a:pt x="58" y="2328"/>
                  </a:lnTo>
                  <a:lnTo>
                    <a:pt x="30" y="2471"/>
                  </a:lnTo>
                  <a:lnTo>
                    <a:pt x="10" y="2615"/>
                  </a:lnTo>
                  <a:lnTo>
                    <a:pt x="1" y="2768"/>
                  </a:lnTo>
                  <a:lnTo>
                    <a:pt x="1" y="2912"/>
                  </a:lnTo>
                  <a:lnTo>
                    <a:pt x="1" y="13908"/>
                  </a:lnTo>
                  <a:lnTo>
                    <a:pt x="1" y="14051"/>
                  </a:lnTo>
                  <a:lnTo>
                    <a:pt x="10" y="14205"/>
                  </a:lnTo>
                  <a:lnTo>
                    <a:pt x="30" y="14348"/>
                  </a:lnTo>
                  <a:lnTo>
                    <a:pt x="58" y="14492"/>
                  </a:lnTo>
                  <a:lnTo>
                    <a:pt x="87" y="14636"/>
                  </a:lnTo>
                  <a:lnTo>
                    <a:pt x="135" y="14770"/>
                  </a:lnTo>
                  <a:lnTo>
                    <a:pt x="173" y="14904"/>
                  </a:lnTo>
                  <a:lnTo>
                    <a:pt x="231" y="15038"/>
                  </a:lnTo>
                  <a:lnTo>
                    <a:pt x="288" y="15172"/>
                  </a:lnTo>
                  <a:lnTo>
                    <a:pt x="355" y="15296"/>
                  </a:lnTo>
                  <a:lnTo>
                    <a:pt x="422" y="15411"/>
                  </a:lnTo>
                  <a:lnTo>
                    <a:pt x="499" y="15536"/>
                  </a:lnTo>
                  <a:lnTo>
                    <a:pt x="576" y="15651"/>
                  </a:lnTo>
                  <a:lnTo>
                    <a:pt x="662" y="15756"/>
                  </a:lnTo>
                  <a:lnTo>
                    <a:pt x="758" y="15862"/>
                  </a:lnTo>
                  <a:lnTo>
                    <a:pt x="853" y="15967"/>
                  </a:lnTo>
                  <a:lnTo>
                    <a:pt x="959" y="16063"/>
                  </a:lnTo>
                  <a:lnTo>
                    <a:pt x="1064" y="16149"/>
                  </a:lnTo>
                  <a:lnTo>
                    <a:pt x="1169" y="16235"/>
                  </a:lnTo>
                  <a:lnTo>
                    <a:pt x="1284" y="16321"/>
                  </a:lnTo>
                  <a:lnTo>
                    <a:pt x="1399" y="16398"/>
                  </a:lnTo>
                  <a:lnTo>
                    <a:pt x="1524" y="16465"/>
                  </a:lnTo>
                  <a:lnTo>
                    <a:pt x="1648" y="16532"/>
                  </a:lnTo>
                  <a:lnTo>
                    <a:pt x="1782" y="16589"/>
                  </a:lnTo>
                  <a:lnTo>
                    <a:pt x="1907" y="16637"/>
                  </a:lnTo>
                  <a:lnTo>
                    <a:pt x="2051" y="16685"/>
                  </a:lnTo>
                  <a:lnTo>
                    <a:pt x="2185" y="16724"/>
                  </a:lnTo>
                  <a:lnTo>
                    <a:pt x="2328" y="16762"/>
                  </a:lnTo>
                  <a:lnTo>
                    <a:pt x="2472" y="16781"/>
                  </a:lnTo>
                  <a:lnTo>
                    <a:pt x="2616" y="16800"/>
                  </a:lnTo>
                  <a:lnTo>
                    <a:pt x="2759" y="16810"/>
                  </a:lnTo>
                  <a:lnTo>
                    <a:pt x="2913" y="16819"/>
                  </a:lnTo>
                  <a:lnTo>
                    <a:pt x="15259" y="16819"/>
                  </a:lnTo>
                  <a:lnTo>
                    <a:pt x="15412" y="16810"/>
                  </a:lnTo>
                  <a:lnTo>
                    <a:pt x="15556" y="16800"/>
                  </a:lnTo>
                  <a:lnTo>
                    <a:pt x="15709" y="16781"/>
                  </a:lnTo>
                  <a:lnTo>
                    <a:pt x="15843" y="16762"/>
                  </a:lnTo>
                  <a:lnTo>
                    <a:pt x="15987" y="16724"/>
                  </a:lnTo>
                  <a:lnTo>
                    <a:pt x="16130" y="16685"/>
                  </a:lnTo>
                  <a:lnTo>
                    <a:pt x="16264" y="16637"/>
                  </a:lnTo>
                  <a:lnTo>
                    <a:pt x="16399" y="16589"/>
                  </a:lnTo>
                  <a:lnTo>
                    <a:pt x="16523" y="16532"/>
                  </a:lnTo>
                  <a:lnTo>
                    <a:pt x="16648" y="16465"/>
                  </a:lnTo>
                  <a:lnTo>
                    <a:pt x="16772" y="16398"/>
                  </a:lnTo>
                  <a:lnTo>
                    <a:pt x="16887" y="16321"/>
                  </a:lnTo>
                  <a:lnTo>
                    <a:pt x="17002" y="16235"/>
                  </a:lnTo>
                  <a:lnTo>
                    <a:pt x="17117" y="16149"/>
                  </a:lnTo>
                  <a:lnTo>
                    <a:pt x="17222" y="16063"/>
                  </a:lnTo>
                  <a:lnTo>
                    <a:pt x="17318" y="15967"/>
                  </a:lnTo>
                  <a:lnTo>
                    <a:pt x="17414" y="15862"/>
                  </a:lnTo>
                  <a:lnTo>
                    <a:pt x="17510" y="15756"/>
                  </a:lnTo>
                  <a:lnTo>
                    <a:pt x="17596" y="15651"/>
                  </a:lnTo>
                  <a:lnTo>
                    <a:pt x="17672" y="15536"/>
                  </a:lnTo>
                  <a:lnTo>
                    <a:pt x="17749" y="15411"/>
                  </a:lnTo>
                  <a:lnTo>
                    <a:pt x="17826" y="15296"/>
                  </a:lnTo>
                  <a:lnTo>
                    <a:pt x="17883" y="15172"/>
                  </a:lnTo>
                  <a:lnTo>
                    <a:pt x="17941" y="15038"/>
                  </a:lnTo>
                  <a:lnTo>
                    <a:pt x="17998" y="14904"/>
                  </a:lnTo>
                  <a:lnTo>
                    <a:pt x="18046" y="14770"/>
                  </a:lnTo>
                  <a:lnTo>
                    <a:pt x="18084" y="14636"/>
                  </a:lnTo>
                  <a:lnTo>
                    <a:pt x="18113" y="14492"/>
                  </a:lnTo>
                  <a:lnTo>
                    <a:pt x="18142" y="14348"/>
                  </a:lnTo>
                  <a:lnTo>
                    <a:pt x="18161" y="14205"/>
                  </a:lnTo>
                  <a:lnTo>
                    <a:pt x="18171" y="14051"/>
                  </a:lnTo>
                  <a:lnTo>
                    <a:pt x="18171" y="13908"/>
                  </a:lnTo>
                  <a:lnTo>
                    <a:pt x="18171" y="2912"/>
                  </a:lnTo>
                  <a:lnTo>
                    <a:pt x="18171" y="2768"/>
                  </a:lnTo>
                  <a:lnTo>
                    <a:pt x="18161" y="2615"/>
                  </a:lnTo>
                  <a:lnTo>
                    <a:pt x="18142" y="2471"/>
                  </a:lnTo>
                  <a:lnTo>
                    <a:pt x="18113" y="2328"/>
                  </a:lnTo>
                  <a:lnTo>
                    <a:pt x="18084" y="2184"/>
                  </a:lnTo>
                  <a:lnTo>
                    <a:pt x="18046" y="2050"/>
                  </a:lnTo>
                  <a:lnTo>
                    <a:pt x="17998" y="1916"/>
                  </a:lnTo>
                  <a:lnTo>
                    <a:pt x="17941" y="1782"/>
                  </a:lnTo>
                  <a:lnTo>
                    <a:pt x="17883" y="1648"/>
                  </a:lnTo>
                  <a:lnTo>
                    <a:pt x="17826" y="1523"/>
                  </a:lnTo>
                  <a:lnTo>
                    <a:pt x="17749" y="1408"/>
                  </a:lnTo>
                  <a:lnTo>
                    <a:pt x="17672" y="1284"/>
                  </a:lnTo>
                  <a:lnTo>
                    <a:pt x="17596" y="1169"/>
                  </a:lnTo>
                  <a:lnTo>
                    <a:pt x="17510" y="1063"/>
                  </a:lnTo>
                  <a:lnTo>
                    <a:pt x="17414" y="958"/>
                  </a:lnTo>
                  <a:lnTo>
                    <a:pt x="17318" y="853"/>
                  </a:lnTo>
                  <a:lnTo>
                    <a:pt x="17222" y="757"/>
                  </a:lnTo>
                  <a:lnTo>
                    <a:pt x="17117" y="671"/>
                  </a:lnTo>
                  <a:lnTo>
                    <a:pt x="17002" y="584"/>
                  </a:lnTo>
                  <a:lnTo>
                    <a:pt x="16887" y="498"/>
                  </a:lnTo>
                  <a:lnTo>
                    <a:pt x="16772" y="422"/>
                  </a:lnTo>
                  <a:lnTo>
                    <a:pt x="16648" y="355"/>
                  </a:lnTo>
                  <a:lnTo>
                    <a:pt x="16523" y="288"/>
                  </a:lnTo>
                  <a:lnTo>
                    <a:pt x="16399" y="230"/>
                  </a:lnTo>
                  <a:lnTo>
                    <a:pt x="16264" y="182"/>
                  </a:lnTo>
                  <a:lnTo>
                    <a:pt x="16130" y="134"/>
                  </a:lnTo>
                  <a:lnTo>
                    <a:pt x="15987" y="96"/>
                  </a:lnTo>
                  <a:lnTo>
                    <a:pt x="15843" y="58"/>
                  </a:lnTo>
                  <a:lnTo>
                    <a:pt x="15709" y="39"/>
                  </a:lnTo>
                  <a:lnTo>
                    <a:pt x="15556" y="19"/>
                  </a:lnTo>
                  <a:lnTo>
                    <a:pt x="15412" y="10"/>
                  </a:lnTo>
                  <a:lnTo>
                    <a:pt x="152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1826624" y="3809116"/>
              <a:ext cx="727589" cy="48303"/>
            </a:xfrm>
            <a:custGeom>
              <a:avLst/>
              <a:gdLst/>
              <a:ahLst/>
              <a:cxnLst/>
              <a:rect l="l" t="t" r="r" b="b"/>
              <a:pathLst>
                <a:path w="22519" h="1495" extrusionOk="0">
                  <a:moveTo>
                    <a:pt x="1" y="0"/>
                  </a:moveTo>
                  <a:lnTo>
                    <a:pt x="1" y="450"/>
                  </a:lnTo>
                  <a:lnTo>
                    <a:pt x="10" y="556"/>
                  </a:lnTo>
                  <a:lnTo>
                    <a:pt x="20" y="661"/>
                  </a:lnTo>
                  <a:lnTo>
                    <a:pt x="49" y="757"/>
                  </a:lnTo>
                  <a:lnTo>
                    <a:pt x="87" y="853"/>
                  </a:lnTo>
                  <a:lnTo>
                    <a:pt x="125" y="948"/>
                  </a:lnTo>
                  <a:lnTo>
                    <a:pt x="183" y="1035"/>
                  </a:lnTo>
                  <a:lnTo>
                    <a:pt x="240" y="1111"/>
                  </a:lnTo>
                  <a:lnTo>
                    <a:pt x="307" y="1188"/>
                  </a:lnTo>
                  <a:lnTo>
                    <a:pt x="384" y="1255"/>
                  </a:lnTo>
                  <a:lnTo>
                    <a:pt x="461" y="1312"/>
                  </a:lnTo>
                  <a:lnTo>
                    <a:pt x="547" y="1370"/>
                  </a:lnTo>
                  <a:lnTo>
                    <a:pt x="633" y="1408"/>
                  </a:lnTo>
                  <a:lnTo>
                    <a:pt x="729" y="1446"/>
                  </a:lnTo>
                  <a:lnTo>
                    <a:pt x="834" y="1475"/>
                  </a:lnTo>
                  <a:lnTo>
                    <a:pt x="930" y="1485"/>
                  </a:lnTo>
                  <a:lnTo>
                    <a:pt x="1045" y="1494"/>
                  </a:lnTo>
                  <a:lnTo>
                    <a:pt x="21485" y="1494"/>
                  </a:lnTo>
                  <a:lnTo>
                    <a:pt x="21590" y="1485"/>
                  </a:lnTo>
                  <a:lnTo>
                    <a:pt x="21686" y="1475"/>
                  </a:lnTo>
                  <a:lnTo>
                    <a:pt x="21791" y="1446"/>
                  </a:lnTo>
                  <a:lnTo>
                    <a:pt x="21887" y="1408"/>
                  </a:lnTo>
                  <a:lnTo>
                    <a:pt x="21973" y="1370"/>
                  </a:lnTo>
                  <a:lnTo>
                    <a:pt x="22059" y="1312"/>
                  </a:lnTo>
                  <a:lnTo>
                    <a:pt x="22145" y="1255"/>
                  </a:lnTo>
                  <a:lnTo>
                    <a:pt x="22212" y="1188"/>
                  </a:lnTo>
                  <a:lnTo>
                    <a:pt x="22280" y="1111"/>
                  </a:lnTo>
                  <a:lnTo>
                    <a:pt x="22347" y="1035"/>
                  </a:lnTo>
                  <a:lnTo>
                    <a:pt x="22394" y="948"/>
                  </a:lnTo>
                  <a:lnTo>
                    <a:pt x="22442" y="853"/>
                  </a:lnTo>
                  <a:lnTo>
                    <a:pt x="22471" y="757"/>
                  </a:lnTo>
                  <a:lnTo>
                    <a:pt x="22500" y="661"/>
                  </a:lnTo>
                  <a:lnTo>
                    <a:pt x="22519" y="556"/>
                  </a:lnTo>
                  <a:lnTo>
                    <a:pt x="22519" y="450"/>
                  </a:lnTo>
                  <a:lnTo>
                    <a:pt x="22519" y="0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2165208" y="3829213"/>
              <a:ext cx="52342" cy="756700"/>
            </a:xfrm>
            <a:custGeom>
              <a:avLst/>
              <a:gdLst/>
              <a:ahLst/>
              <a:cxnLst/>
              <a:rect l="l" t="t" r="r" b="b"/>
              <a:pathLst>
                <a:path w="1620" h="23420" extrusionOk="0">
                  <a:moveTo>
                    <a:pt x="0" y="1"/>
                  </a:moveTo>
                  <a:lnTo>
                    <a:pt x="0" y="23419"/>
                  </a:lnTo>
                  <a:lnTo>
                    <a:pt x="1619" y="23419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946723" y="4506963"/>
              <a:ext cx="494246" cy="132180"/>
            </a:xfrm>
            <a:custGeom>
              <a:avLst/>
              <a:gdLst/>
              <a:ahLst/>
              <a:cxnLst/>
              <a:rect l="l" t="t" r="r" b="b"/>
              <a:pathLst>
                <a:path w="15297" h="4091" extrusionOk="0">
                  <a:moveTo>
                    <a:pt x="3879" y="1"/>
                  </a:moveTo>
                  <a:lnTo>
                    <a:pt x="3678" y="20"/>
                  </a:lnTo>
                  <a:lnTo>
                    <a:pt x="3467" y="49"/>
                  </a:lnTo>
                  <a:lnTo>
                    <a:pt x="3266" y="87"/>
                  </a:lnTo>
                  <a:lnTo>
                    <a:pt x="3065" y="125"/>
                  </a:lnTo>
                  <a:lnTo>
                    <a:pt x="2874" y="183"/>
                  </a:lnTo>
                  <a:lnTo>
                    <a:pt x="2682" y="250"/>
                  </a:lnTo>
                  <a:lnTo>
                    <a:pt x="2500" y="326"/>
                  </a:lnTo>
                  <a:lnTo>
                    <a:pt x="2318" y="403"/>
                  </a:lnTo>
                  <a:lnTo>
                    <a:pt x="2146" y="499"/>
                  </a:lnTo>
                  <a:lnTo>
                    <a:pt x="1973" y="595"/>
                  </a:lnTo>
                  <a:lnTo>
                    <a:pt x="1801" y="700"/>
                  </a:lnTo>
                  <a:lnTo>
                    <a:pt x="1648" y="815"/>
                  </a:lnTo>
                  <a:lnTo>
                    <a:pt x="1485" y="939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95"/>
                  </a:lnTo>
                  <a:lnTo>
                    <a:pt x="814" y="1648"/>
                  </a:lnTo>
                  <a:lnTo>
                    <a:pt x="699" y="1811"/>
                  </a:lnTo>
                  <a:lnTo>
                    <a:pt x="594" y="1974"/>
                  </a:lnTo>
                  <a:lnTo>
                    <a:pt x="489" y="2146"/>
                  </a:lnTo>
                  <a:lnTo>
                    <a:pt x="402" y="2319"/>
                  </a:lnTo>
                  <a:lnTo>
                    <a:pt x="316" y="2501"/>
                  </a:lnTo>
                  <a:lnTo>
                    <a:pt x="249" y="2692"/>
                  </a:lnTo>
                  <a:lnTo>
                    <a:pt x="182" y="2874"/>
                  </a:lnTo>
                  <a:lnTo>
                    <a:pt x="125" y="3075"/>
                  </a:lnTo>
                  <a:lnTo>
                    <a:pt x="77" y="3267"/>
                  </a:lnTo>
                  <a:lnTo>
                    <a:pt x="48" y="3468"/>
                  </a:lnTo>
                  <a:lnTo>
                    <a:pt x="19" y="3679"/>
                  </a:lnTo>
                  <a:lnTo>
                    <a:pt x="0" y="3880"/>
                  </a:lnTo>
                  <a:lnTo>
                    <a:pt x="0" y="4091"/>
                  </a:lnTo>
                  <a:lnTo>
                    <a:pt x="1169" y="4091"/>
                  </a:lnTo>
                  <a:lnTo>
                    <a:pt x="1178" y="3947"/>
                  </a:lnTo>
                  <a:lnTo>
                    <a:pt x="1188" y="3794"/>
                  </a:lnTo>
                  <a:lnTo>
                    <a:pt x="1207" y="3650"/>
                  </a:lnTo>
                  <a:lnTo>
                    <a:pt x="1236" y="3506"/>
                  </a:lnTo>
                  <a:lnTo>
                    <a:pt x="1264" y="3363"/>
                  </a:lnTo>
                  <a:lnTo>
                    <a:pt x="1303" y="3229"/>
                  </a:lnTo>
                  <a:lnTo>
                    <a:pt x="1351" y="3094"/>
                  </a:lnTo>
                  <a:lnTo>
                    <a:pt x="1399" y="2960"/>
                  </a:lnTo>
                  <a:lnTo>
                    <a:pt x="1466" y="2826"/>
                  </a:lnTo>
                  <a:lnTo>
                    <a:pt x="1523" y="2702"/>
                  </a:lnTo>
                  <a:lnTo>
                    <a:pt x="1600" y="2577"/>
                  </a:lnTo>
                  <a:lnTo>
                    <a:pt x="1676" y="2462"/>
                  </a:lnTo>
                  <a:lnTo>
                    <a:pt x="1753" y="2347"/>
                  </a:lnTo>
                  <a:lnTo>
                    <a:pt x="1839" y="2242"/>
                  </a:lnTo>
                  <a:lnTo>
                    <a:pt x="1935" y="2137"/>
                  </a:lnTo>
                  <a:lnTo>
                    <a:pt x="2031" y="2031"/>
                  </a:lnTo>
                  <a:lnTo>
                    <a:pt x="2127" y="1935"/>
                  </a:lnTo>
                  <a:lnTo>
                    <a:pt x="2232" y="1840"/>
                  </a:lnTo>
                  <a:lnTo>
                    <a:pt x="2347" y="1754"/>
                  </a:lnTo>
                  <a:lnTo>
                    <a:pt x="2462" y="1677"/>
                  </a:lnTo>
                  <a:lnTo>
                    <a:pt x="2577" y="1600"/>
                  </a:lnTo>
                  <a:lnTo>
                    <a:pt x="2701" y="1524"/>
                  </a:lnTo>
                  <a:lnTo>
                    <a:pt x="2826" y="1466"/>
                  </a:lnTo>
                  <a:lnTo>
                    <a:pt x="2960" y="1409"/>
                  </a:lnTo>
                  <a:lnTo>
                    <a:pt x="3094" y="1351"/>
                  </a:lnTo>
                  <a:lnTo>
                    <a:pt x="3228" y="1303"/>
                  </a:lnTo>
                  <a:lnTo>
                    <a:pt x="3362" y="1265"/>
                  </a:lnTo>
                  <a:lnTo>
                    <a:pt x="3506" y="1236"/>
                  </a:lnTo>
                  <a:lnTo>
                    <a:pt x="3649" y="1208"/>
                  </a:lnTo>
                  <a:lnTo>
                    <a:pt x="3793" y="1188"/>
                  </a:lnTo>
                  <a:lnTo>
                    <a:pt x="3946" y="1179"/>
                  </a:lnTo>
                  <a:lnTo>
                    <a:pt x="11350" y="1179"/>
                  </a:lnTo>
                  <a:lnTo>
                    <a:pt x="11494" y="1188"/>
                  </a:lnTo>
                  <a:lnTo>
                    <a:pt x="11638" y="1208"/>
                  </a:lnTo>
                  <a:lnTo>
                    <a:pt x="11781" y="1236"/>
                  </a:lnTo>
                  <a:lnTo>
                    <a:pt x="11925" y="1265"/>
                  </a:lnTo>
                  <a:lnTo>
                    <a:pt x="12069" y="1303"/>
                  </a:lnTo>
                  <a:lnTo>
                    <a:pt x="12203" y="1351"/>
                  </a:lnTo>
                  <a:lnTo>
                    <a:pt x="12337" y="1409"/>
                  </a:lnTo>
                  <a:lnTo>
                    <a:pt x="12461" y="1466"/>
                  </a:lnTo>
                  <a:lnTo>
                    <a:pt x="12586" y="1524"/>
                  </a:lnTo>
                  <a:lnTo>
                    <a:pt x="12710" y="1600"/>
                  </a:lnTo>
                  <a:lnTo>
                    <a:pt x="12825" y="1677"/>
                  </a:lnTo>
                  <a:lnTo>
                    <a:pt x="12940" y="1754"/>
                  </a:lnTo>
                  <a:lnTo>
                    <a:pt x="13055" y="1840"/>
                  </a:lnTo>
                  <a:lnTo>
                    <a:pt x="13160" y="1935"/>
                  </a:lnTo>
                  <a:lnTo>
                    <a:pt x="13256" y="2031"/>
                  </a:lnTo>
                  <a:lnTo>
                    <a:pt x="13362" y="2137"/>
                  </a:lnTo>
                  <a:lnTo>
                    <a:pt x="13448" y="2242"/>
                  </a:lnTo>
                  <a:lnTo>
                    <a:pt x="13534" y="2347"/>
                  </a:lnTo>
                  <a:lnTo>
                    <a:pt x="13620" y="2462"/>
                  </a:lnTo>
                  <a:lnTo>
                    <a:pt x="13697" y="2577"/>
                  </a:lnTo>
                  <a:lnTo>
                    <a:pt x="13764" y="2702"/>
                  </a:lnTo>
                  <a:lnTo>
                    <a:pt x="13831" y="2826"/>
                  </a:lnTo>
                  <a:lnTo>
                    <a:pt x="13888" y="2960"/>
                  </a:lnTo>
                  <a:lnTo>
                    <a:pt x="13936" y="3094"/>
                  </a:lnTo>
                  <a:lnTo>
                    <a:pt x="13984" y="3229"/>
                  </a:lnTo>
                  <a:lnTo>
                    <a:pt x="14023" y="3363"/>
                  </a:lnTo>
                  <a:lnTo>
                    <a:pt x="14061" y="3506"/>
                  </a:lnTo>
                  <a:lnTo>
                    <a:pt x="14080" y="3650"/>
                  </a:lnTo>
                  <a:lnTo>
                    <a:pt x="14099" y="3794"/>
                  </a:lnTo>
                  <a:lnTo>
                    <a:pt x="14109" y="3947"/>
                  </a:lnTo>
                  <a:lnTo>
                    <a:pt x="14118" y="4091"/>
                  </a:lnTo>
                  <a:lnTo>
                    <a:pt x="15296" y="4091"/>
                  </a:lnTo>
                  <a:lnTo>
                    <a:pt x="15287" y="3880"/>
                  </a:lnTo>
                  <a:lnTo>
                    <a:pt x="15268" y="3679"/>
                  </a:lnTo>
                  <a:lnTo>
                    <a:pt x="15249" y="3468"/>
                  </a:lnTo>
                  <a:lnTo>
                    <a:pt x="15210" y="3267"/>
                  </a:lnTo>
                  <a:lnTo>
                    <a:pt x="15162" y="3075"/>
                  </a:lnTo>
                  <a:lnTo>
                    <a:pt x="15105" y="2874"/>
                  </a:lnTo>
                  <a:lnTo>
                    <a:pt x="15047" y="2692"/>
                  </a:lnTo>
                  <a:lnTo>
                    <a:pt x="14971" y="2501"/>
                  </a:lnTo>
                  <a:lnTo>
                    <a:pt x="14885" y="2319"/>
                  </a:lnTo>
                  <a:lnTo>
                    <a:pt x="14798" y="2146"/>
                  </a:lnTo>
                  <a:lnTo>
                    <a:pt x="14703" y="1974"/>
                  </a:lnTo>
                  <a:lnTo>
                    <a:pt x="14588" y="1811"/>
                  </a:lnTo>
                  <a:lnTo>
                    <a:pt x="14473" y="1648"/>
                  </a:lnTo>
                  <a:lnTo>
                    <a:pt x="14358" y="1495"/>
                  </a:lnTo>
                  <a:lnTo>
                    <a:pt x="14224" y="1342"/>
                  </a:lnTo>
                  <a:lnTo>
                    <a:pt x="14090" y="1198"/>
                  </a:lnTo>
                  <a:lnTo>
                    <a:pt x="13946" y="1064"/>
                  </a:lnTo>
                  <a:lnTo>
                    <a:pt x="13802" y="939"/>
                  </a:lnTo>
                  <a:lnTo>
                    <a:pt x="13649" y="815"/>
                  </a:lnTo>
                  <a:lnTo>
                    <a:pt x="13486" y="700"/>
                  </a:lnTo>
                  <a:lnTo>
                    <a:pt x="13323" y="595"/>
                  </a:lnTo>
                  <a:lnTo>
                    <a:pt x="13151" y="499"/>
                  </a:lnTo>
                  <a:lnTo>
                    <a:pt x="12969" y="403"/>
                  </a:lnTo>
                  <a:lnTo>
                    <a:pt x="12787" y="326"/>
                  </a:lnTo>
                  <a:lnTo>
                    <a:pt x="12605" y="250"/>
                  </a:lnTo>
                  <a:lnTo>
                    <a:pt x="12413" y="183"/>
                  </a:lnTo>
                  <a:lnTo>
                    <a:pt x="12222" y="125"/>
                  </a:lnTo>
                  <a:lnTo>
                    <a:pt x="12021" y="87"/>
                  </a:lnTo>
                  <a:lnTo>
                    <a:pt x="11820" y="49"/>
                  </a:lnTo>
                  <a:lnTo>
                    <a:pt x="11618" y="20"/>
                  </a:lnTo>
                  <a:lnTo>
                    <a:pt x="11408" y="1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2131475" y="3821168"/>
              <a:ext cx="113279" cy="205201"/>
            </a:xfrm>
            <a:custGeom>
              <a:avLst/>
              <a:gdLst/>
              <a:ahLst/>
              <a:cxnLst/>
              <a:rect l="l" t="t" r="r" b="b"/>
              <a:pathLst>
                <a:path w="3506" h="6351" extrusionOk="0">
                  <a:moveTo>
                    <a:pt x="0" y="1"/>
                  </a:moveTo>
                  <a:lnTo>
                    <a:pt x="661" y="6351"/>
                  </a:lnTo>
                  <a:lnTo>
                    <a:pt x="2845" y="6351"/>
                  </a:lnTo>
                  <a:lnTo>
                    <a:pt x="3506" y="1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1801260" y="3705431"/>
              <a:ext cx="780190" cy="115767"/>
            </a:xfrm>
            <a:custGeom>
              <a:avLst/>
              <a:gdLst/>
              <a:ahLst/>
              <a:cxnLst/>
              <a:rect l="l" t="t" r="r" b="b"/>
              <a:pathLst>
                <a:path w="24147" h="3583" extrusionOk="0">
                  <a:moveTo>
                    <a:pt x="3171" y="0"/>
                  </a:moveTo>
                  <a:lnTo>
                    <a:pt x="3008" y="10"/>
                  </a:lnTo>
                  <a:lnTo>
                    <a:pt x="2855" y="20"/>
                  </a:lnTo>
                  <a:lnTo>
                    <a:pt x="2692" y="39"/>
                  </a:lnTo>
                  <a:lnTo>
                    <a:pt x="2539" y="67"/>
                  </a:lnTo>
                  <a:lnTo>
                    <a:pt x="2385" y="106"/>
                  </a:lnTo>
                  <a:lnTo>
                    <a:pt x="2232" y="144"/>
                  </a:lnTo>
                  <a:lnTo>
                    <a:pt x="2089" y="192"/>
                  </a:lnTo>
                  <a:lnTo>
                    <a:pt x="1945" y="249"/>
                  </a:lnTo>
                  <a:lnTo>
                    <a:pt x="1801" y="316"/>
                  </a:lnTo>
                  <a:lnTo>
                    <a:pt x="1667" y="384"/>
                  </a:lnTo>
                  <a:lnTo>
                    <a:pt x="1533" y="460"/>
                  </a:lnTo>
                  <a:lnTo>
                    <a:pt x="1399" y="546"/>
                  </a:lnTo>
                  <a:lnTo>
                    <a:pt x="1274" y="633"/>
                  </a:lnTo>
                  <a:lnTo>
                    <a:pt x="1159" y="728"/>
                  </a:lnTo>
                  <a:lnTo>
                    <a:pt x="1044" y="824"/>
                  </a:lnTo>
                  <a:lnTo>
                    <a:pt x="930" y="929"/>
                  </a:lnTo>
                  <a:lnTo>
                    <a:pt x="824" y="1044"/>
                  </a:lnTo>
                  <a:lnTo>
                    <a:pt x="728" y="1159"/>
                  </a:lnTo>
                  <a:lnTo>
                    <a:pt x="633" y="1274"/>
                  </a:lnTo>
                  <a:lnTo>
                    <a:pt x="546" y="1399"/>
                  </a:lnTo>
                  <a:lnTo>
                    <a:pt x="460" y="1533"/>
                  </a:lnTo>
                  <a:lnTo>
                    <a:pt x="384" y="1657"/>
                  </a:lnTo>
                  <a:lnTo>
                    <a:pt x="317" y="1801"/>
                  </a:lnTo>
                  <a:lnTo>
                    <a:pt x="250" y="1935"/>
                  </a:lnTo>
                  <a:lnTo>
                    <a:pt x="202" y="2079"/>
                  </a:lnTo>
                  <a:lnTo>
                    <a:pt x="144" y="2232"/>
                  </a:lnTo>
                  <a:lnTo>
                    <a:pt x="106" y="2376"/>
                  </a:lnTo>
                  <a:lnTo>
                    <a:pt x="68" y="2529"/>
                  </a:lnTo>
                  <a:lnTo>
                    <a:pt x="39" y="2692"/>
                  </a:lnTo>
                  <a:lnTo>
                    <a:pt x="20" y="2845"/>
                  </a:lnTo>
                  <a:lnTo>
                    <a:pt x="10" y="3008"/>
                  </a:lnTo>
                  <a:lnTo>
                    <a:pt x="0" y="3171"/>
                  </a:lnTo>
                  <a:lnTo>
                    <a:pt x="0" y="3583"/>
                  </a:lnTo>
                  <a:lnTo>
                    <a:pt x="24147" y="3583"/>
                  </a:lnTo>
                  <a:lnTo>
                    <a:pt x="24147" y="3171"/>
                  </a:lnTo>
                  <a:lnTo>
                    <a:pt x="24147" y="3008"/>
                  </a:lnTo>
                  <a:lnTo>
                    <a:pt x="24128" y="2845"/>
                  </a:lnTo>
                  <a:lnTo>
                    <a:pt x="24109" y="2692"/>
                  </a:lnTo>
                  <a:lnTo>
                    <a:pt x="24080" y="2529"/>
                  </a:lnTo>
                  <a:lnTo>
                    <a:pt x="24051" y="2376"/>
                  </a:lnTo>
                  <a:lnTo>
                    <a:pt x="24003" y="2232"/>
                  </a:lnTo>
                  <a:lnTo>
                    <a:pt x="23955" y="2079"/>
                  </a:lnTo>
                  <a:lnTo>
                    <a:pt x="23898" y="1935"/>
                  </a:lnTo>
                  <a:lnTo>
                    <a:pt x="23831" y="1801"/>
                  </a:lnTo>
                  <a:lnTo>
                    <a:pt x="23764" y="1657"/>
                  </a:lnTo>
                  <a:lnTo>
                    <a:pt x="23687" y="1533"/>
                  </a:lnTo>
                  <a:lnTo>
                    <a:pt x="23601" y="1399"/>
                  </a:lnTo>
                  <a:lnTo>
                    <a:pt x="23515" y="1274"/>
                  </a:lnTo>
                  <a:lnTo>
                    <a:pt x="23419" y="1159"/>
                  </a:lnTo>
                  <a:lnTo>
                    <a:pt x="23323" y="1044"/>
                  </a:lnTo>
                  <a:lnTo>
                    <a:pt x="23218" y="929"/>
                  </a:lnTo>
                  <a:lnTo>
                    <a:pt x="23112" y="824"/>
                  </a:lnTo>
                  <a:lnTo>
                    <a:pt x="22997" y="728"/>
                  </a:lnTo>
                  <a:lnTo>
                    <a:pt x="22873" y="633"/>
                  </a:lnTo>
                  <a:lnTo>
                    <a:pt x="22748" y="546"/>
                  </a:lnTo>
                  <a:lnTo>
                    <a:pt x="22624" y="460"/>
                  </a:lnTo>
                  <a:lnTo>
                    <a:pt x="22490" y="384"/>
                  </a:lnTo>
                  <a:lnTo>
                    <a:pt x="22346" y="316"/>
                  </a:lnTo>
                  <a:lnTo>
                    <a:pt x="22212" y="249"/>
                  </a:lnTo>
                  <a:lnTo>
                    <a:pt x="22068" y="192"/>
                  </a:lnTo>
                  <a:lnTo>
                    <a:pt x="21915" y="144"/>
                  </a:lnTo>
                  <a:lnTo>
                    <a:pt x="21771" y="106"/>
                  </a:lnTo>
                  <a:lnTo>
                    <a:pt x="21618" y="67"/>
                  </a:lnTo>
                  <a:lnTo>
                    <a:pt x="21455" y="39"/>
                  </a:lnTo>
                  <a:lnTo>
                    <a:pt x="21302" y="20"/>
                  </a:lnTo>
                  <a:lnTo>
                    <a:pt x="21139" y="10"/>
                  </a:lnTo>
                  <a:lnTo>
                    <a:pt x="209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2279717" y="1805851"/>
              <a:ext cx="732855" cy="701935"/>
            </a:xfrm>
            <a:custGeom>
              <a:avLst/>
              <a:gdLst/>
              <a:ahLst/>
              <a:cxnLst/>
              <a:rect l="l" t="t" r="r" b="b"/>
              <a:pathLst>
                <a:path w="22682" h="21725" extrusionOk="0">
                  <a:moveTo>
                    <a:pt x="1878" y="1"/>
                  </a:moveTo>
                  <a:lnTo>
                    <a:pt x="1609" y="30"/>
                  </a:lnTo>
                  <a:lnTo>
                    <a:pt x="1341" y="78"/>
                  </a:lnTo>
                  <a:lnTo>
                    <a:pt x="1217" y="106"/>
                  </a:lnTo>
                  <a:lnTo>
                    <a:pt x="1092" y="135"/>
                  </a:lnTo>
                  <a:lnTo>
                    <a:pt x="968" y="183"/>
                  </a:lnTo>
                  <a:lnTo>
                    <a:pt x="853" y="231"/>
                  </a:lnTo>
                  <a:lnTo>
                    <a:pt x="738" y="279"/>
                  </a:lnTo>
                  <a:lnTo>
                    <a:pt x="623" y="336"/>
                  </a:lnTo>
                  <a:lnTo>
                    <a:pt x="508" y="403"/>
                  </a:lnTo>
                  <a:lnTo>
                    <a:pt x="402" y="470"/>
                  </a:lnTo>
                  <a:lnTo>
                    <a:pt x="297" y="547"/>
                  </a:lnTo>
                  <a:lnTo>
                    <a:pt x="192" y="624"/>
                  </a:lnTo>
                  <a:lnTo>
                    <a:pt x="96" y="710"/>
                  </a:lnTo>
                  <a:lnTo>
                    <a:pt x="0" y="805"/>
                  </a:lnTo>
                  <a:lnTo>
                    <a:pt x="134" y="1390"/>
                  </a:lnTo>
                  <a:lnTo>
                    <a:pt x="307" y="2070"/>
                  </a:lnTo>
                  <a:lnTo>
                    <a:pt x="527" y="2961"/>
                  </a:lnTo>
                  <a:lnTo>
                    <a:pt x="805" y="4024"/>
                  </a:lnTo>
                  <a:lnTo>
                    <a:pt x="1140" y="5231"/>
                  </a:lnTo>
                  <a:lnTo>
                    <a:pt x="1514" y="6533"/>
                  </a:lnTo>
                  <a:lnTo>
                    <a:pt x="1715" y="7223"/>
                  </a:lnTo>
                  <a:lnTo>
                    <a:pt x="1935" y="7912"/>
                  </a:lnTo>
                  <a:lnTo>
                    <a:pt x="2155" y="8621"/>
                  </a:lnTo>
                  <a:lnTo>
                    <a:pt x="2395" y="9330"/>
                  </a:lnTo>
                  <a:lnTo>
                    <a:pt x="2634" y="10039"/>
                  </a:lnTo>
                  <a:lnTo>
                    <a:pt x="2883" y="10748"/>
                  </a:lnTo>
                  <a:lnTo>
                    <a:pt x="3142" y="11437"/>
                  </a:lnTo>
                  <a:lnTo>
                    <a:pt x="3400" y="12127"/>
                  </a:lnTo>
                  <a:lnTo>
                    <a:pt x="3678" y="12788"/>
                  </a:lnTo>
                  <a:lnTo>
                    <a:pt x="3946" y="13429"/>
                  </a:lnTo>
                  <a:lnTo>
                    <a:pt x="4234" y="14052"/>
                  </a:lnTo>
                  <a:lnTo>
                    <a:pt x="4521" y="14636"/>
                  </a:lnTo>
                  <a:lnTo>
                    <a:pt x="4808" y="15182"/>
                  </a:lnTo>
                  <a:lnTo>
                    <a:pt x="4952" y="15441"/>
                  </a:lnTo>
                  <a:lnTo>
                    <a:pt x="5105" y="15690"/>
                  </a:lnTo>
                  <a:lnTo>
                    <a:pt x="5249" y="15929"/>
                  </a:lnTo>
                  <a:lnTo>
                    <a:pt x="5402" y="16159"/>
                  </a:lnTo>
                  <a:lnTo>
                    <a:pt x="5556" y="16380"/>
                  </a:lnTo>
                  <a:lnTo>
                    <a:pt x="5699" y="16581"/>
                  </a:lnTo>
                  <a:lnTo>
                    <a:pt x="5852" y="16772"/>
                  </a:lnTo>
                  <a:lnTo>
                    <a:pt x="6006" y="16945"/>
                  </a:lnTo>
                  <a:lnTo>
                    <a:pt x="6159" y="17107"/>
                  </a:lnTo>
                  <a:lnTo>
                    <a:pt x="6312" y="17251"/>
                  </a:lnTo>
                  <a:lnTo>
                    <a:pt x="6456" y="17376"/>
                  </a:lnTo>
                  <a:lnTo>
                    <a:pt x="6609" y="17491"/>
                  </a:lnTo>
                  <a:lnTo>
                    <a:pt x="6772" y="17615"/>
                  </a:lnTo>
                  <a:lnTo>
                    <a:pt x="6954" y="17730"/>
                  </a:lnTo>
                  <a:lnTo>
                    <a:pt x="7145" y="17855"/>
                  </a:lnTo>
                  <a:lnTo>
                    <a:pt x="7347" y="17969"/>
                  </a:lnTo>
                  <a:lnTo>
                    <a:pt x="7557" y="18084"/>
                  </a:lnTo>
                  <a:lnTo>
                    <a:pt x="7778" y="18190"/>
                  </a:lnTo>
                  <a:lnTo>
                    <a:pt x="8247" y="18420"/>
                  </a:lnTo>
                  <a:lnTo>
                    <a:pt x="8755" y="18640"/>
                  </a:lnTo>
                  <a:lnTo>
                    <a:pt x="9291" y="18851"/>
                  </a:lnTo>
                  <a:lnTo>
                    <a:pt x="9846" y="19052"/>
                  </a:lnTo>
                  <a:lnTo>
                    <a:pt x="10440" y="19253"/>
                  </a:lnTo>
                  <a:lnTo>
                    <a:pt x="11044" y="19445"/>
                  </a:lnTo>
                  <a:lnTo>
                    <a:pt x="11657" y="19636"/>
                  </a:lnTo>
                  <a:lnTo>
                    <a:pt x="12289" y="19818"/>
                  </a:lnTo>
                  <a:lnTo>
                    <a:pt x="12921" y="19990"/>
                  </a:lnTo>
                  <a:lnTo>
                    <a:pt x="13563" y="20153"/>
                  </a:lnTo>
                  <a:lnTo>
                    <a:pt x="14205" y="20316"/>
                  </a:lnTo>
                  <a:lnTo>
                    <a:pt x="14837" y="20469"/>
                  </a:lnTo>
                  <a:lnTo>
                    <a:pt x="16072" y="20747"/>
                  </a:lnTo>
                  <a:lnTo>
                    <a:pt x="17250" y="20996"/>
                  </a:lnTo>
                  <a:lnTo>
                    <a:pt x="18333" y="21216"/>
                  </a:lnTo>
                  <a:lnTo>
                    <a:pt x="19281" y="21389"/>
                  </a:lnTo>
                  <a:lnTo>
                    <a:pt x="20076" y="21533"/>
                  </a:lnTo>
                  <a:lnTo>
                    <a:pt x="20689" y="21638"/>
                  </a:lnTo>
                  <a:lnTo>
                    <a:pt x="21206" y="21724"/>
                  </a:lnTo>
                  <a:lnTo>
                    <a:pt x="21292" y="21475"/>
                  </a:lnTo>
                  <a:lnTo>
                    <a:pt x="21388" y="21178"/>
                  </a:lnTo>
                  <a:lnTo>
                    <a:pt x="21503" y="20776"/>
                  </a:lnTo>
                  <a:lnTo>
                    <a:pt x="21647" y="20278"/>
                  </a:lnTo>
                  <a:lnTo>
                    <a:pt x="21800" y="19703"/>
                  </a:lnTo>
                  <a:lnTo>
                    <a:pt x="21953" y="19052"/>
                  </a:lnTo>
                  <a:lnTo>
                    <a:pt x="22116" y="18343"/>
                  </a:lnTo>
                  <a:lnTo>
                    <a:pt x="22269" y="17577"/>
                  </a:lnTo>
                  <a:lnTo>
                    <a:pt x="22336" y="17184"/>
                  </a:lnTo>
                  <a:lnTo>
                    <a:pt x="22403" y="16772"/>
                  </a:lnTo>
                  <a:lnTo>
                    <a:pt x="22461" y="16351"/>
                  </a:lnTo>
                  <a:lnTo>
                    <a:pt x="22518" y="15929"/>
                  </a:lnTo>
                  <a:lnTo>
                    <a:pt x="22566" y="15498"/>
                  </a:lnTo>
                  <a:lnTo>
                    <a:pt x="22614" y="15067"/>
                  </a:lnTo>
                  <a:lnTo>
                    <a:pt x="22643" y="14627"/>
                  </a:lnTo>
                  <a:lnTo>
                    <a:pt x="22662" y="14186"/>
                  </a:lnTo>
                  <a:lnTo>
                    <a:pt x="22681" y="13736"/>
                  </a:lnTo>
                  <a:lnTo>
                    <a:pt x="22681" y="13295"/>
                  </a:lnTo>
                  <a:lnTo>
                    <a:pt x="22672" y="12855"/>
                  </a:lnTo>
                  <a:lnTo>
                    <a:pt x="22652" y="12424"/>
                  </a:lnTo>
                  <a:lnTo>
                    <a:pt x="22614" y="11983"/>
                  </a:lnTo>
                  <a:lnTo>
                    <a:pt x="22566" y="11552"/>
                  </a:lnTo>
                  <a:lnTo>
                    <a:pt x="22145" y="11600"/>
                  </a:lnTo>
                  <a:lnTo>
                    <a:pt x="21024" y="11715"/>
                  </a:lnTo>
                  <a:lnTo>
                    <a:pt x="20248" y="11782"/>
                  </a:lnTo>
                  <a:lnTo>
                    <a:pt x="19377" y="11849"/>
                  </a:lnTo>
                  <a:lnTo>
                    <a:pt x="18428" y="11907"/>
                  </a:lnTo>
                  <a:lnTo>
                    <a:pt x="17413" y="11945"/>
                  </a:lnTo>
                  <a:lnTo>
                    <a:pt x="16379" y="11974"/>
                  </a:lnTo>
                  <a:lnTo>
                    <a:pt x="15852" y="11983"/>
                  </a:lnTo>
                  <a:lnTo>
                    <a:pt x="15325" y="11983"/>
                  </a:lnTo>
                  <a:lnTo>
                    <a:pt x="14808" y="11974"/>
                  </a:lnTo>
                  <a:lnTo>
                    <a:pt x="14300" y="11964"/>
                  </a:lnTo>
                  <a:lnTo>
                    <a:pt x="13793" y="11935"/>
                  </a:lnTo>
                  <a:lnTo>
                    <a:pt x="13304" y="11907"/>
                  </a:lnTo>
                  <a:lnTo>
                    <a:pt x="12835" y="11859"/>
                  </a:lnTo>
                  <a:lnTo>
                    <a:pt x="12385" y="11801"/>
                  </a:lnTo>
                  <a:lnTo>
                    <a:pt x="11954" y="11744"/>
                  </a:lnTo>
                  <a:lnTo>
                    <a:pt x="11551" y="11657"/>
                  </a:lnTo>
                  <a:lnTo>
                    <a:pt x="11178" y="11571"/>
                  </a:lnTo>
                  <a:lnTo>
                    <a:pt x="10996" y="11523"/>
                  </a:lnTo>
                  <a:lnTo>
                    <a:pt x="10833" y="11466"/>
                  </a:lnTo>
                  <a:lnTo>
                    <a:pt x="10670" y="11408"/>
                  </a:lnTo>
                  <a:lnTo>
                    <a:pt x="10527" y="11351"/>
                  </a:lnTo>
                  <a:lnTo>
                    <a:pt x="10383" y="11284"/>
                  </a:lnTo>
                  <a:lnTo>
                    <a:pt x="10249" y="11217"/>
                  </a:lnTo>
                  <a:lnTo>
                    <a:pt x="10115" y="11131"/>
                  </a:lnTo>
                  <a:lnTo>
                    <a:pt x="9961" y="11035"/>
                  </a:lnTo>
                  <a:lnTo>
                    <a:pt x="9818" y="10930"/>
                  </a:lnTo>
                  <a:lnTo>
                    <a:pt x="9665" y="10815"/>
                  </a:lnTo>
                  <a:lnTo>
                    <a:pt x="9348" y="10546"/>
                  </a:lnTo>
                  <a:lnTo>
                    <a:pt x="9023" y="10250"/>
                  </a:lnTo>
                  <a:lnTo>
                    <a:pt x="8697" y="9914"/>
                  </a:lnTo>
                  <a:lnTo>
                    <a:pt x="8362" y="9550"/>
                  </a:lnTo>
                  <a:lnTo>
                    <a:pt x="8017" y="9167"/>
                  </a:lnTo>
                  <a:lnTo>
                    <a:pt x="7672" y="8746"/>
                  </a:lnTo>
                  <a:lnTo>
                    <a:pt x="7318" y="8315"/>
                  </a:lnTo>
                  <a:lnTo>
                    <a:pt x="6973" y="7865"/>
                  </a:lnTo>
                  <a:lnTo>
                    <a:pt x="6628" y="7405"/>
                  </a:lnTo>
                  <a:lnTo>
                    <a:pt x="6274" y="6926"/>
                  </a:lnTo>
                  <a:lnTo>
                    <a:pt x="5929" y="6437"/>
                  </a:lnTo>
                  <a:lnTo>
                    <a:pt x="5594" y="5949"/>
                  </a:lnTo>
                  <a:lnTo>
                    <a:pt x="4933" y="4972"/>
                  </a:lnTo>
                  <a:lnTo>
                    <a:pt x="4310" y="4014"/>
                  </a:lnTo>
                  <a:lnTo>
                    <a:pt x="3736" y="3104"/>
                  </a:lnTo>
                  <a:lnTo>
                    <a:pt x="3209" y="2261"/>
                  </a:lnTo>
                  <a:lnTo>
                    <a:pt x="2759" y="1514"/>
                  </a:lnTo>
                  <a:lnTo>
                    <a:pt x="2117" y="413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2910712" y="4519952"/>
              <a:ext cx="99709" cy="108982"/>
            </a:xfrm>
            <a:custGeom>
              <a:avLst/>
              <a:gdLst/>
              <a:ahLst/>
              <a:cxnLst/>
              <a:rect l="l" t="t" r="r" b="b"/>
              <a:pathLst>
                <a:path w="3086" h="3373" extrusionOk="0">
                  <a:moveTo>
                    <a:pt x="1782" y="1"/>
                  </a:moveTo>
                  <a:lnTo>
                    <a:pt x="1390" y="997"/>
                  </a:lnTo>
                  <a:lnTo>
                    <a:pt x="1313" y="1083"/>
                  </a:lnTo>
                  <a:lnTo>
                    <a:pt x="1112" y="1284"/>
                  </a:lnTo>
                  <a:lnTo>
                    <a:pt x="834" y="1591"/>
                  </a:lnTo>
                  <a:lnTo>
                    <a:pt x="681" y="1763"/>
                  </a:lnTo>
                  <a:lnTo>
                    <a:pt x="528" y="1945"/>
                  </a:lnTo>
                  <a:lnTo>
                    <a:pt x="384" y="2137"/>
                  </a:lnTo>
                  <a:lnTo>
                    <a:pt x="250" y="2328"/>
                  </a:lnTo>
                  <a:lnTo>
                    <a:pt x="145" y="2520"/>
                  </a:lnTo>
                  <a:lnTo>
                    <a:pt x="97" y="2616"/>
                  </a:lnTo>
                  <a:lnTo>
                    <a:pt x="58" y="2702"/>
                  </a:lnTo>
                  <a:lnTo>
                    <a:pt x="30" y="2788"/>
                  </a:lnTo>
                  <a:lnTo>
                    <a:pt x="11" y="2874"/>
                  </a:lnTo>
                  <a:lnTo>
                    <a:pt x="1" y="2951"/>
                  </a:lnTo>
                  <a:lnTo>
                    <a:pt x="1" y="3028"/>
                  </a:lnTo>
                  <a:lnTo>
                    <a:pt x="11" y="3095"/>
                  </a:lnTo>
                  <a:lnTo>
                    <a:pt x="30" y="3152"/>
                  </a:lnTo>
                  <a:lnTo>
                    <a:pt x="68" y="3210"/>
                  </a:lnTo>
                  <a:lnTo>
                    <a:pt x="116" y="3258"/>
                  </a:lnTo>
                  <a:lnTo>
                    <a:pt x="164" y="3296"/>
                  </a:lnTo>
                  <a:lnTo>
                    <a:pt x="221" y="3325"/>
                  </a:lnTo>
                  <a:lnTo>
                    <a:pt x="288" y="3344"/>
                  </a:lnTo>
                  <a:lnTo>
                    <a:pt x="355" y="3363"/>
                  </a:lnTo>
                  <a:lnTo>
                    <a:pt x="432" y="3372"/>
                  </a:lnTo>
                  <a:lnTo>
                    <a:pt x="671" y="3372"/>
                  </a:lnTo>
                  <a:lnTo>
                    <a:pt x="844" y="3344"/>
                  </a:lnTo>
                  <a:lnTo>
                    <a:pt x="1035" y="3296"/>
                  </a:lnTo>
                  <a:lnTo>
                    <a:pt x="1227" y="3229"/>
                  </a:lnTo>
                  <a:lnTo>
                    <a:pt x="1419" y="3152"/>
                  </a:lnTo>
                  <a:lnTo>
                    <a:pt x="1620" y="3066"/>
                  </a:lnTo>
                  <a:lnTo>
                    <a:pt x="1821" y="2961"/>
                  </a:lnTo>
                  <a:lnTo>
                    <a:pt x="2012" y="2855"/>
                  </a:lnTo>
                  <a:lnTo>
                    <a:pt x="2194" y="2731"/>
                  </a:lnTo>
                  <a:lnTo>
                    <a:pt x="2367" y="2616"/>
                  </a:lnTo>
                  <a:lnTo>
                    <a:pt x="2530" y="2491"/>
                  </a:lnTo>
                  <a:lnTo>
                    <a:pt x="2673" y="2367"/>
                  </a:lnTo>
                  <a:lnTo>
                    <a:pt x="2798" y="2242"/>
                  </a:lnTo>
                  <a:lnTo>
                    <a:pt x="2865" y="2156"/>
                  </a:lnTo>
                  <a:lnTo>
                    <a:pt x="2932" y="2079"/>
                  </a:lnTo>
                  <a:lnTo>
                    <a:pt x="2980" y="1984"/>
                  </a:lnTo>
                  <a:lnTo>
                    <a:pt x="3018" y="1897"/>
                  </a:lnTo>
                  <a:lnTo>
                    <a:pt x="3047" y="1792"/>
                  </a:lnTo>
                  <a:lnTo>
                    <a:pt x="3076" y="1696"/>
                  </a:lnTo>
                  <a:lnTo>
                    <a:pt x="3085" y="1591"/>
                  </a:lnTo>
                  <a:lnTo>
                    <a:pt x="3085" y="1486"/>
                  </a:lnTo>
                  <a:lnTo>
                    <a:pt x="3056" y="87"/>
                  </a:lnTo>
                  <a:lnTo>
                    <a:pt x="1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236307" y="4527093"/>
              <a:ext cx="119773" cy="96898"/>
            </a:xfrm>
            <a:custGeom>
              <a:avLst/>
              <a:gdLst/>
              <a:ahLst/>
              <a:cxnLst/>
              <a:rect l="l" t="t" r="r" b="b"/>
              <a:pathLst>
                <a:path w="3707" h="2999" extrusionOk="0">
                  <a:moveTo>
                    <a:pt x="1351" y="0"/>
                  </a:moveTo>
                  <a:lnTo>
                    <a:pt x="0" y="106"/>
                  </a:lnTo>
                  <a:lnTo>
                    <a:pt x="201" y="1686"/>
                  </a:lnTo>
                  <a:lnTo>
                    <a:pt x="240" y="1772"/>
                  </a:lnTo>
                  <a:lnTo>
                    <a:pt x="278" y="1858"/>
                  </a:lnTo>
                  <a:lnTo>
                    <a:pt x="316" y="1935"/>
                  </a:lnTo>
                  <a:lnTo>
                    <a:pt x="364" y="2012"/>
                  </a:lnTo>
                  <a:lnTo>
                    <a:pt x="422" y="2079"/>
                  </a:lnTo>
                  <a:lnTo>
                    <a:pt x="489" y="2146"/>
                  </a:lnTo>
                  <a:lnTo>
                    <a:pt x="556" y="2203"/>
                  </a:lnTo>
                  <a:lnTo>
                    <a:pt x="623" y="2261"/>
                  </a:lnTo>
                  <a:lnTo>
                    <a:pt x="766" y="2357"/>
                  </a:lnTo>
                  <a:lnTo>
                    <a:pt x="939" y="2452"/>
                  </a:lnTo>
                  <a:lnTo>
                    <a:pt x="1130" y="2538"/>
                  </a:lnTo>
                  <a:lnTo>
                    <a:pt x="1341" y="2634"/>
                  </a:lnTo>
                  <a:lnTo>
                    <a:pt x="1561" y="2711"/>
                  </a:lnTo>
                  <a:lnTo>
                    <a:pt x="1782" y="2788"/>
                  </a:lnTo>
                  <a:lnTo>
                    <a:pt x="2012" y="2855"/>
                  </a:lnTo>
                  <a:lnTo>
                    <a:pt x="2251" y="2912"/>
                  </a:lnTo>
                  <a:lnTo>
                    <a:pt x="2471" y="2960"/>
                  </a:lnTo>
                  <a:lnTo>
                    <a:pt x="2692" y="2989"/>
                  </a:lnTo>
                  <a:lnTo>
                    <a:pt x="2902" y="2998"/>
                  </a:lnTo>
                  <a:lnTo>
                    <a:pt x="3094" y="2998"/>
                  </a:lnTo>
                  <a:lnTo>
                    <a:pt x="3266" y="2970"/>
                  </a:lnTo>
                  <a:lnTo>
                    <a:pt x="3352" y="2950"/>
                  </a:lnTo>
                  <a:lnTo>
                    <a:pt x="3419" y="2931"/>
                  </a:lnTo>
                  <a:lnTo>
                    <a:pt x="3487" y="2902"/>
                  </a:lnTo>
                  <a:lnTo>
                    <a:pt x="3544" y="2864"/>
                  </a:lnTo>
                  <a:lnTo>
                    <a:pt x="3592" y="2826"/>
                  </a:lnTo>
                  <a:lnTo>
                    <a:pt x="3640" y="2778"/>
                  </a:lnTo>
                  <a:lnTo>
                    <a:pt x="3669" y="2720"/>
                  </a:lnTo>
                  <a:lnTo>
                    <a:pt x="3697" y="2663"/>
                  </a:lnTo>
                  <a:lnTo>
                    <a:pt x="3707" y="2606"/>
                  </a:lnTo>
                  <a:lnTo>
                    <a:pt x="3707" y="2548"/>
                  </a:lnTo>
                  <a:lnTo>
                    <a:pt x="3697" y="2481"/>
                  </a:lnTo>
                  <a:lnTo>
                    <a:pt x="3678" y="2414"/>
                  </a:lnTo>
                  <a:lnTo>
                    <a:pt x="3649" y="2347"/>
                  </a:lnTo>
                  <a:lnTo>
                    <a:pt x="3611" y="2280"/>
                  </a:lnTo>
                  <a:lnTo>
                    <a:pt x="3515" y="2146"/>
                  </a:lnTo>
                  <a:lnTo>
                    <a:pt x="3391" y="2012"/>
                  </a:lnTo>
                  <a:lnTo>
                    <a:pt x="3247" y="1868"/>
                  </a:lnTo>
                  <a:lnTo>
                    <a:pt x="3084" y="1724"/>
                  </a:lnTo>
                  <a:lnTo>
                    <a:pt x="2902" y="1581"/>
                  </a:lnTo>
                  <a:lnTo>
                    <a:pt x="2701" y="1447"/>
                  </a:lnTo>
                  <a:lnTo>
                    <a:pt x="2510" y="1312"/>
                  </a:lnTo>
                  <a:lnTo>
                    <a:pt x="2299" y="1178"/>
                  </a:lnTo>
                  <a:lnTo>
                    <a:pt x="1906" y="939"/>
                  </a:lnTo>
                  <a:lnTo>
                    <a:pt x="1542" y="728"/>
                  </a:lnTo>
                  <a:lnTo>
                    <a:pt x="135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2809515" y="3439578"/>
              <a:ext cx="237705" cy="1096181"/>
            </a:xfrm>
            <a:custGeom>
              <a:avLst/>
              <a:gdLst/>
              <a:ahLst/>
              <a:cxnLst/>
              <a:rect l="l" t="t" r="r" b="b"/>
              <a:pathLst>
                <a:path w="7357" h="33927" extrusionOk="0">
                  <a:moveTo>
                    <a:pt x="7357" y="1"/>
                  </a:moveTo>
                  <a:lnTo>
                    <a:pt x="1" y="710"/>
                  </a:lnTo>
                  <a:lnTo>
                    <a:pt x="4790" y="33764"/>
                  </a:lnTo>
                  <a:lnTo>
                    <a:pt x="4953" y="33831"/>
                  </a:lnTo>
                  <a:lnTo>
                    <a:pt x="5125" y="33888"/>
                  </a:lnTo>
                  <a:lnTo>
                    <a:pt x="5298" y="33917"/>
                  </a:lnTo>
                  <a:lnTo>
                    <a:pt x="5480" y="33926"/>
                  </a:lnTo>
                  <a:lnTo>
                    <a:pt x="5652" y="33907"/>
                  </a:lnTo>
                  <a:lnTo>
                    <a:pt x="5834" y="33879"/>
                  </a:lnTo>
                  <a:lnTo>
                    <a:pt x="6016" y="33831"/>
                  </a:lnTo>
                  <a:lnTo>
                    <a:pt x="6198" y="33764"/>
                  </a:lnTo>
                  <a:lnTo>
                    <a:pt x="735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3058663" y="3301547"/>
              <a:ext cx="274215" cy="1234210"/>
            </a:xfrm>
            <a:custGeom>
              <a:avLst/>
              <a:gdLst/>
              <a:ahLst/>
              <a:cxnLst/>
              <a:rect l="l" t="t" r="r" b="b"/>
              <a:pathLst>
                <a:path w="8487" h="38199" extrusionOk="0">
                  <a:moveTo>
                    <a:pt x="8486" y="1"/>
                  </a:moveTo>
                  <a:lnTo>
                    <a:pt x="0" y="1917"/>
                  </a:lnTo>
                  <a:lnTo>
                    <a:pt x="5498" y="38036"/>
                  </a:lnTo>
                  <a:lnTo>
                    <a:pt x="5728" y="38112"/>
                  </a:lnTo>
                  <a:lnTo>
                    <a:pt x="5939" y="38160"/>
                  </a:lnTo>
                  <a:lnTo>
                    <a:pt x="6034" y="38179"/>
                  </a:lnTo>
                  <a:lnTo>
                    <a:pt x="6130" y="38189"/>
                  </a:lnTo>
                  <a:lnTo>
                    <a:pt x="6216" y="38198"/>
                  </a:lnTo>
                  <a:lnTo>
                    <a:pt x="6303" y="38189"/>
                  </a:lnTo>
                  <a:lnTo>
                    <a:pt x="6389" y="38179"/>
                  </a:lnTo>
                  <a:lnTo>
                    <a:pt x="6465" y="38170"/>
                  </a:lnTo>
                  <a:lnTo>
                    <a:pt x="6542" y="38141"/>
                  </a:lnTo>
                  <a:lnTo>
                    <a:pt x="6609" y="38112"/>
                  </a:lnTo>
                  <a:lnTo>
                    <a:pt x="6676" y="38074"/>
                  </a:lnTo>
                  <a:lnTo>
                    <a:pt x="6734" y="38036"/>
                  </a:lnTo>
                  <a:lnTo>
                    <a:pt x="6791" y="37988"/>
                  </a:lnTo>
                  <a:lnTo>
                    <a:pt x="6849" y="37930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2701210" y="2163014"/>
              <a:ext cx="708720" cy="1512399"/>
            </a:xfrm>
            <a:custGeom>
              <a:avLst/>
              <a:gdLst/>
              <a:ahLst/>
              <a:cxnLst/>
              <a:rect l="l" t="t" r="r" b="b"/>
              <a:pathLst>
                <a:path w="21935" h="46809" extrusionOk="0">
                  <a:moveTo>
                    <a:pt x="11954" y="0"/>
                  </a:moveTo>
                  <a:lnTo>
                    <a:pt x="11580" y="19"/>
                  </a:lnTo>
                  <a:lnTo>
                    <a:pt x="11207" y="48"/>
                  </a:lnTo>
                  <a:lnTo>
                    <a:pt x="10833" y="86"/>
                  </a:lnTo>
                  <a:lnTo>
                    <a:pt x="10460" y="144"/>
                  </a:lnTo>
                  <a:lnTo>
                    <a:pt x="10096" y="220"/>
                  </a:lnTo>
                  <a:lnTo>
                    <a:pt x="9732" y="316"/>
                  </a:lnTo>
                  <a:lnTo>
                    <a:pt x="9378" y="422"/>
                  </a:lnTo>
                  <a:lnTo>
                    <a:pt x="9014" y="546"/>
                  </a:lnTo>
                  <a:lnTo>
                    <a:pt x="8669" y="690"/>
                  </a:lnTo>
                  <a:lnTo>
                    <a:pt x="8324" y="843"/>
                  </a:lnTo>
                  <a:lnTo>
                    <a:pt x="7989" y="1015"/>
                  </a:lnTo>
                  <a:lnTo>
                    <a:pt x="7653" y="1207"/>
                  </a:lnTo>
                  <a:lnTo>
                    <a:pt x="7328" y="1418"/>
                  </a:lnTo>
                  <a:lnTo>
                    <a:pt x="7012" y="1638"/>
                  </a:lnTo>
                  <a:lnTo>
                    <a:pt x="6705" y="1877"/>
                  </a:lnTo>
                  <a:lnTo>
                    <a:pt x="6408" y="2126"/>
                  </a:lnTo>
                  <a:lnTo>
                    <a:pt x="6111" y="2404"/>
                  </a:lnTo>
                  <a:lnTo>
                    <a:pt x="5834" y="2692"/>
                  </a:lnTo>
                  <a:lnTo>
                    <a:pt x="5565" y="2988"/>
                  </a:lnTo>
                  <a:lnTo>
                    <a:pt x="5307" y="3314"/>
                  </a:lnTo>
                  <a:lnTo>
                    <a:pt x="5058" y="3649"/>
                  </a:lnTo>
                  <a:lnTo>
                    <a:pt x="4828" y="4004"/>
                  </a:lnTo>
                  <a:lnTo>
                    <a:pt x="4608" y="4368"/>
                  </a:lnTo>
                  <a:lnTo>
                    <a:pt x="4397" y="4760"/>
                  </a:lnTo>
                  <a:lnTo>
                    <a:pt x="4205" y="5163"/>
                  </a:lnTo>
                  <a:lnTo>
                    <a:pt x="4023" y="5584"/>
                  </a:lnTo>
                  <a:lnTo>
                    <a:pt x="3851" y="6015"/>
                  </a:lnTo>
                  <a:lnTo>
                    <a:pt x="3707" y="6475"/>
                  </a:lnTo>
                  <a:lnTo>
                    <a:pt x="3573" y="6944"/>
                  </a:lnTo>
                  <a:lnTo>
                    <a:pt x="3458" y="7423"/>
                  </a:lnTo>
                  <a:lnTo>
                    <a:pt x="3353" y="7931"/>
                  </a:lnTo>
                  <a:lnTo>
                    <a:pt x="3248" y="8572"/>
                  </a:lnTo>
                  <a:lnTo>
                    <a:pt x="3133" y="9348"/>
                  </a:lnTo>
                  <a:lnTo>
                    <a:pt x="3018" y="10249"/>
                  </a:lnTo>
                  <a:lnTo>
                    <a:pt x="2903" y="11274"/>
                  </a:lnTo>
                  <a:lnTo>
                    <a:pt x="2769" y="12404"/>
                  </a:lnTo>
                  <a:lnTo>
                    <a:pt x="2644" y="13630"/>
                  </a:lnTo>
                  <a:lnTo>
                    <a:pt x="2376" y="16321"/>
                  </a:lnTo>
                  <a:lnTo>
                    <a:pt x="2098" y="19281"/>
                  </a:lnTo>
                  <a:lnTo>
                    <a:pt x="1811" y="22413"/>
                  </a:lnTo>
                  <a:lnTo>
                    <a:pt x="1543" y="25650"/>
                  </a:lnTo>
                  <a:lnTo>
                    <a:pt x="1265" y="28888"/>
                  </a:lnTo>
                  <a:lnTo>
                    <a:pt x="1016" y="32058"/>
                  </a:lnTo>
                  <a:lnTo>
                    <a:pt x="776" y="35075"/>
                  </a:lnTo>
                  <a:lnTo>
                    <a:pt x="365" y="40314"/>
                  </a:lnTo>
                  <a:lnTo>
                    <a:pt x="96" y="43944"/>
                  </a:lnTo>
                  <a:lnTo>
                    <a:pt x="1" y="45305"/>
                  </a:lnTo>
                  <a:lnTo>
                    <a:pt x="288" y="45458"/>
                  </a:lnTo>
                  <a:lnTo>
                    <a:pt x="585" y="45601"/>
                  </a:lnTo>
                  <a:lnTo>
                    <a:pt x="891" y="45736"/>
                  </a:lnTo>
                  <a:lnTo>
                    <a:pt x="1217" y="45870"/>
                  </a:lnTo>
                  <a:lnTo>
                    <a:pt x="1552" y="45985"/>
                  </a:lnTo>
                  <a:lnTo>
                    <a:pt x="1887" y="46090"/>
                  </a:lnTo>
                  <a:lnTo>
                    <a:pt x="2242" y="46186"/>
                  </a:lnTo>
                  <a:lnTo>
                    <a:pt x="2596" y="46282"/>
                  </a:lnTo>
                  <a:lnTo>
                    <a:pt x="2960" y="46368"/>
                  </a:lnTo>
                  <a:lnTo>
                    <a:pt x="3334" y="46435"/>
                  </a:lnTo>
                  <a:lnTo>
                    <a:pt x="3717" y="46502"/>
                  </a:lnTo>
                  <a:lnTo>
                    <a:pt x="4100" y="46569"/>
                  </a:lnTo>
                  <a:lnTo>
                    <a:pt x="4493" y="46617"/>
                  </a:lnTo>
                  <a:lnTo>
                    <a:pt x="4895" y="46665"/>
                  </a:lnTo>
                  <a:lnTo>
                    <a:pt x="5297" y="46703"/>
                  </a:lnTo>
                  <a:lnTo>
                    <a:pt x="5709" y="46741"/>
                  </a:lnTo>
                  <a:lnTo>
                    <a:pt x="6111" y="46760"/>
                  </a:lnTo>
                  <a:lnTo>
                    <a:pt x="6533" y="46789"/>
                  </a:lnTo>
                  <a:lnTo>
                    <a:pt x="7366" y="46808"/>
                  </a:lnTo>
                  <a:lnTo>
                    <a:pt x="8209" y="46808"/>
                  </a:lnTo>
                  <a:lnTo>
                    <a:pt x="9061" y="46799"/>
                  </a:lnTo>
                  <a:lnTo>
                    <a:pt x="9904" y="46760"/>
                  </a:lnTo>
                  <a:lnTo>
                    <a:pt x="10747" y="46713"/>
                  </a:lnTo>
                  <a:lnTo>
                    <a:pt x="11571" y="46655"/>
                  </a:lnTo>
                  <a:lnTo>
                    <a:pt x="12395" y="46578"/>
                  </a:lnTo>
                  <a:lnTo>
                    <a:pt x="13190" y="46492"/>
                  </a:lnTo>
                  <a:lnTo>
                    <a:pt x="13965" y="46406"/>
                  </a:lnTo>
                  <a:lnTo>
                    <a:pt x="14722" y="46301"/>
                  </a:lnTo>
                  <a:lnTo>
                    <a:pt x="15440" y="46205"/>
                  </a:lnTo>
                  <a:lnTo>
                    <a:pt x="16130" y="46100"/>
                  </a:lnTo>
                  <a:lnTo>
                    <a:pt x="16781" y="45994"/>
                  </a:lnTo>
                  <a:lnTo>
                    <a:pt x="17950" y="45783"/>
                  </a:lnTo>
                  <a:lnTo>
                    <a:pt x="18908" y="45601"/>
                  </a:lnTo>
                  <a:lnTo>
                    <a:pt x="19645" y="45448"/>
                  </a:lnTo>
                  <a:lnTo>
                    <a:pt x="20268" y="45305"/>
                  </a:lnTo>
                  <a:lnTo>
                    <a:pt x="21915" y="16139"/>
                  </a:lnTo>
                  <a:lnTo>
                    <a:pt x="21925" y="15574"/>
                  </a:lnTo>
                  <a:lnTo>
                    <a:pt x="21934" y="15028"/>
                  </a:lnTo>
                  <a:lnTo>
                    <a:pt x="21925" y="14482"/>
                  </a:lnTo>
                  <a:lnTo>
                    <a:pt x="21925" y="13955"/>
                  </a:lnTo>
                  <a:lnTo>
                    <a:pt x="21906" y="13429"/>
                  </a:lnTo>
                  <a:lnTo>
                    <a:pt x="21887" y="12921"/>
                  </a:lnTo>
                  <a:lnTo>
                    <a:pt x="21858" y="12432"/>
                  </a:lnTo>
                  <a:lnTo>
                    <a:pt x="21829" y="11944"/>
                  </a:lnTo>
                  <a:lnTo>
                    <a:pt x="21791" y="11465"/>
                  </a:lnTo>
                  <a:lnTo>
                    <a:pt x="21743" y="11005"/>
                  </a:lnTo>
                  <a:lnTo>
                    <a:pt x="21695" y="10546"/>
                  </a:lnTo>
                  <a:lnTo>
                    <a:pt x="21647" y="10105"/>
                  </a:lnTo>
                  <a:lnTo>
                    <a:pt x="21590" y="9674"/>
                  </a:lnTo>
                  <a:lnTo>
                    <a:pt x="21523" y="9253"/>
                  </a:lnTo>
                  <a:lnTo>
                    <a:pt x="21456" y="8841"/>
                  </a:lnTo>
                  <a:lnTo>
                    <a:pt x="21379" y="8438"/>
                  </a:lnTo>
                  <a:lnTo>
                    <a:pt x="21274" y="7940"/>
                  </a:lnTo>
                  <a:lnTo>
                    <a:pt x="21149" y="7452"/>
                  </a:lnTo>
                  <a:lnTo>
                    <a:pt x="21015" y="6973"/>
                  </a:lnTo>
                  <a:lnTo>
                    <a:pt x="20862" y="6523"/>
                  </a:lnTo>
                  <a:lnTo>
                    <a:pt x="20689" y="6082"/>
                  </a:lnTo>
                  <a:lnTo>
                    <a:pt x="20507" y="5651"/>
                  </a:lnTo>
                  <a:lnTo>
                    <a:pt x="20306" y="5239"/>
                  </a:lnTo>
                  <a:lnTo>
                    <a:pt x="20095" y="4847"/>
                  </a:lnTo>
                  <a:lnTo>
                    <a:pt x="19866" y="4463"/>
                  </a:lnTo>
                  <a:lnTo>
                    <a:pt x="19636" y="4100"/>
                  </a:lnTo>
                  <a:lnTo>
                    <a:pt x="19387" y="3745"/>
                  </a:lnTo>
                  <a:lnTo>
                    <a:pt x="19118" y="3410"/>
                  </a:lnTo>
                  <a:lnTo>
                    <a:pt x="18850" y="3094"/>
                  </a:lnTo>
                  <a:lnTo>
                    <a:pt x="18563" y="2787"/>
                  </a:lnTo>
                  <a:lnTo>
                    <a:pt x="18276" y="2500"/>
                  </a:lnTo>
                  <a:lnTo>
                    <a:pt x="17969" y="2232"/>
                  </a:lnTo>
                  <a:lnTo>
                    <a:pt x="17663" y="1973"/>
                  </a:lnTo>
                  <a:lnTo>
                    <a:pt x="17337" y="1734"/>
                  </a:lnTo>
                  <a:lnTo>
                    <a:pt x="17011" y="1504"/>
                  </a:lnTo>
                  <a:lnTo>
                    <a:pt x="16686" y="1293"/>
                  </a:lnTo>
                  <a:lnTo>
                    <a:pt x="16341" y="1102"/>
                  </a:lnTo>
                  <a:lnTo>
                    <a:pt x="15996" y="929"/>
                  </a:lnTo>
                  <a:lnTo>
                    <a:pt x="15642" y="766"/>
                  </a:lnTo>
                  <a:lnTo>
                    <a:pt x="15287" y="613"/>
                  </a:lnTo>
                  <a:lnTo>
                    <a:pt x="14923" y="479"/>
                  </a:lnTo>
                  <a:lnTo>
                    <a:pt x="14559" y="364"/>
                  </a:lnTo>
                  <a:lnTo>
                    <a:pt x="14195" y="268"/>
                  </a:lnTo>
                  <a:lnTo>
                    <a:pt x="13822" y="182"/>
                  </a:lnTo>
                  <a:lnTo>
                    <a:pt x="13448" y="115"/>
                  </a:lnTo>
                  <a:lnTo>
                    <a:pt x="13075" y="67"/>
                  </a:lnTo>
                  <a:lnTo>
                    <a:pt x="12701" y="29"/>
                  </a:lnTo>
                  <a:lnTo>
                    <a:pt x="12328" y="10"/>
                  </a:lnTo>
                  <a:lnTo>
                    <a:pt x="119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3205354" y="1483713"/>
              <a:ext cx="533535" cy="1294532"/>
            </a:xfrm>
            <a:custGeom>
              <a:avLst/>
              <a:gdLst/>
              <a:ahLst/>
              <a:cxnLst/>
              <a:rect l="l" t="t" r="r" b="b"/>
              <a:pathLst>
                <a:path w="16513" h="40066" extrusionOk="0">
                  <a:moveTo>
                    <a:pt x="11350" y="0"/>
                  </a:moveTo>
                  <a:lnTo>
                    <a:pt x="11197" y="10"/>
                  </a:lnTo>
                  <a:lnTo>
                    <a:pt x="11044" y="29"/>
                  </a:lnTo>
                  <a:lnTo>
                    <a:pt x="10900" y="48"/>
                  </a:lnTo>
                  <a:lnTo>
                    <a:pt x="10756" y="77"/>
                  </a:lnTo>
                  <a:lnTo>
                    <a:pt x="10613" y="115"/>
                  </a:lnTo>
                  <a:lnTo>
                    <a:pt x="10469" y="153"/>
                  </a:lnTo>
                  <a:lnTo>
                    <a:pt x="10335" y="201"/>
                  </a:lnTo>
                  <a:lnTo>
                    <a:pt x="10191" y="259"/>
                  </a:lnTo>
                  <a:lnTo>
                    <a:pt x="10067" y="326"/>
                  </a:lnTo>
                  <a:lnTo>
                    <a:pt x="9933" y="402"/>
                  </a:lnTo>
                  <a:lnTo>
                    <a:pt x="9808" y="479"/>
                  </a:lnTo>
                  <a:lnTo>
                    <a:pt x="9875" y="1054"/>
                  </a:lnTo>
                  <a:lnTo>
                    <a:pt x="9952" y="1724"/>
                  </a:lnTo>
                  <a:lnTo>
                    <a:pt x="10038" y="2596"/>
                  </a:lnTo>
                  <a:lnTo>
                    <a:pt x="10134" y="3649"/>
                  </a:lnTo>
                  <a:lnTo>
                    <a:pt x="10239" y="4837"/>
                  </a:lnTo>
                  <a:lnTo>
                    <a:pt x="10325" y="6140"/>
                  </a:lnTo>
                  <a:lnTo>
                    <a:pt x="10373" y="6820"/>
                  </a:lnTo>
                  <a:lnTo>
                    <a:pt x="10402" y="7509"/>
                  </a:lnTo>
                  <a:lnTo>
                    <a:pt x="10440" y="8218"/>
                  </a:lnTo>
                  <a:lnTo>
                    <a:pt x="10460" y="8927"/>
                  </a:lnTo>
                  <a:lnTo>
                    <a:pt x="10479" y="9636"/>
                  </a:lnTo>
                  <a:lnTo>
                    <a:pt x="10479" y="10344"/>
                  </a:lnTo>
                  <a:lnTo>
                    <a:pt x="10479" y="11044"/>
                  </a:lnTo>
                  <a:lnTo>
                    <a:pt x="10469" y="11733"/>
                  </a:lnTo>
                  <a:lnTo>
                    <a:pt x="10440" y="12404"/>
                  </a:lnTo>
                  <a:lnTo>
                    <a:pt x="10402" y="13055"/>
                  </a:lnTo>
                  <a:lnTo>
                    <a:pt x="10354" y="13687"/>
                  </a:lnTo>
                  <a:lnTo>
                    <a:pt x="10287" y="14291"/>
                  </a:lnTo>
                  <a:lnTo>
                    <a:pt x="10211" y="14856"/>
                  </a:lnTo>
                  <a:lnTo>
                    <a:pt x="10163" y="15134"/>
                  </a:lnTo>
                  <a:lnTo>
                    <a:pt x="10115" y="15392"/>
                  </a:lnTo>
                  <a:lnTo>
                    <a:pt x="10057" y="15641"/>
                  </a:lnTo>
                  <a:lnTo>
                    <a:pt x="10000" y="15890"/>
                  </a:lnTo>
                  <a:lnTo>
                    <a:pt x="9933" y="16120"/>
                  </a:lnTo>
                  <a:lnTo>
                    <a:pt x="9866" y="16331"/>
                  </a:lnTo>
                  <a:lnTo>
                    <a:pt x="9789" y="16542"/>
                  </a:lnTo>
                  <a:lnTo>
                    <a:pt x="9712" y="16733"/>
                  </a:lnTo>
                  <a:lnTo>
                    <a:pt x="9626" y="16915"/>
                  </a:lnTo>
                  <a:lnTo>
                    <a:pt x="9540" y="17078"/>
                  </a:lnTo>
                  <a:lnTo>
                    <a:pt x="9473" y="17183"/>
                  </a:lnTo>
                  <a:lnTo>
                    <a:pt x="9396" y="17289"/>
                  </a:lnTo>
                  <a:lnTo>
                    <a:pt x="9320" y="17394"/>
                  </a:lnTo>
                  <a:lnTo>
                    <a:pt x="9224" y="17499"/>
                  </a:lnTo>
                  <a:lnTo>
                    <a:pt x="9013" y="17720"/>
                  </a:lnTo>
                  <a:lnTo>
                    <a:pt x="8764" y="17930"/>
                  </a:lnTo>
                  <a:lnTo>
                    <a:pt x="8486" y="18151"/>
                  </a:lnTo>
                  <a:lnTo>
                    <a:pt x="8190" y="18371"/>
                  </a:lnTo>
                  <a:lnTo>
                    <a:pt x="7864" y="18591"/>
                  </a:lnTo>
                  <a:lnTo>
                    <a:pt x="7510" y="18812"/>
                  </a:lnTo>
                  <a:lnTo>
                    <a:pt x="7146" y="19032"/>
                  </a:lnTo>
                  <a:lnTo>
                    <a:pt x="6762" y="19243"/>
                  </a:lnTo>
                  <a:lnTo>
                    <a:pt x="6370" y="19463"/>
                  </a:lnTo>
                  <a:lnTo>
                    <a:pt x="5958" y="19674"/>
                  </a:lnTo>
                  <a:lnTo>
                    <a:pt x="5546" y="19875"/>
                  </a:lnTo>
                  <a:lnTo>
                    <a:pt x="5134" y="20085"/>
                  </a:lnTo>
                  <a:lnTo>
                    <a:pt x="4291" y="20469"/>
                  </a:lnTo>
                  <a:lnTo>
                    <a:pt x="3468" y="20833"/>
                  </a:lnTo>
                  <a:lnTo>
                    <a:pt x="2682" y="21168"/>
                  </a:lnTo>
                  <a:lnTo>
                    <a:pt x="1954" y="21465"/>
                  </a:lnTo>
                  <a:lnTo>
                    <a:pt x="1312" y="21723"/>
                  </a:lnTo>
                  <a:lnTo>
                    <a:pt x="364" y="22078"/>
                  </a:lnTo>
                  <a:lnTo>
                    <a:pt x="0" y="22212"/>
                  </a:lnTo>
                  <a:lnTo>
                    <a:pt x="2989" y="31148"/>
                  </a:lnTo>
                  <a:lnTo>
                    <a:pt x="5038" y="37288"/>
                  </a:lnTo>
                  <a:lnTo>
                    <a:pt x="5967" y="40065"/>
                  </a:lnTo>
                  <a:lnTo>
                    <a:pt x="6063" y="39443"/>
                  </a:lnTo>
                  <a:lnTo>
                    <a:pt x="6178" y="38830"/>
                  </a:lnTo>
                  <a:lnTo>
                    <a:pt x="6293" y="38207"/>
                  </a:lnTo>
                  <a:lnTo>
                    <a:pt x="6437" y="37594"/>
                  </a:lnTo>
                  <a:lnTo>
                    <a:pt x="6580" y="36972"/>
                  </a:lnTo>
                  <a:lnTo>
                    <a:pt x="6753" y="36359"/>
                  </a:lnTo>
                  <a:lnTo>
                    <a:pt x="6925" y="35746"/>
                  </a:lnTo>
                  <a:lnTo>
                    <a:pt x="7117" y="35142"/>
                  </a:lnTo>
                  <a:lnTo>
                    <a:pt x="7318" y="34529"/>
                  </a:lnTo>
                  <a:lnTo>
                    <a:pt x="7529" y="33926"/>
                  </a:lnTo>
                  <a:lnTo>
                    <a:pt x="7759" y="33332"/>
                  </a:lnTo>
                  <a:lnTo>
                    <a:pt x="7998" y="32729"/>
                  </a:lnTo>
                  <a:lnTo>
                    <a:pt x="8247" y="32135"/>
                  </a:lnTo>
                  <a:lnTo>
                    <a:pt x="8506" y="31550"/>
                  </a:lnTo>
                  <a:lnTo>
                    <a:pt x="8774" y="30966"/>
                  </a:lnTo>
                  <a:lnTo>
                    <a:pt x="9061" y="30382"/>
                  </a:lnTo>
                  <a:lnTo>
                    <a:pt x="9349" y="29807"/>
                  </a:lnTo>
                  <a:lnTo>
                    <a:pt x="9655" y="29233"/>
                  </a:lnTo>
                  <a:lnTo>
                    <a:pt x="9962" y="28667"/>
                  </a:lnTo>
                  <a:lnTo>
                    <a:pt x="10287" y="28102"/>
                  </a:lnTo>
                  <a:lnTo>
                    <a:pt x="10613" y="27547"/>
                  </a:lnTo>
                  <a:lnTo>
                    <a:pt x="10948" y="27001"/>
                  </a:lnTo>
                  <a:lnTo>
                    <a:pt x="11302" y="26455"/>
                  </a:lnTo>
                  <a:lnTo>
                    <a:pt x="11657" y="25918"/>
                  </a:lnTo>
                  <a:lnTo>
                    <a:pt x="12021" y="25392"/>
                  </a:lnTo>
                  <a:lnTo>
                    <a:pt x="12385" y="24865"/>
                  </a:lnTo>
                  <a:lnTo>
                    <a:pt x="12768" y="24357"/>
                  </a:lnTo>
                  <a:lnTo>
                    <a:pt x="13151" y="23840"/>
                  </a:lnTo>
                  <a:lnTo>
                    <a:pt x="13544" y="23342"/>
                  </a:lnTo>
                  <a:lnTo>
                    <a:pt x="13936" y="22853"/>
                  </a:lnTo>
                  <a:lnTo>
                    <a:pt x="14348" y="22365"/>
                  </a:lnTo>
                  <a:lnTo>
                    <a:pt x="14751" y="21886"/>
                  </a:lnTo>
                  <a:lnTo>
                    <a:pt x="15009" y="21589"/>
                  </a:lnTo>
                  <a:lnTo>
                    <a:pt x="15249" y="21292"/>
                  </a:lnTo>
                  <a:lnTo>
                    <a:pt x="15469" y="20995"/>
                  </a:lnTo>
                  <a:lnTo>
                    <a:pt x="15670" y="20708"/>
                  </a:lnTo>
                  <a:lnTo>
                    <a:pt x="15842" y="20421"/>
                  </a:lnTo>
                  <a:lnTo>
                    <a:pt x="15996" y="20152"/>
                  </a:lnTo>
                  <a:lnTo>
                    <a:pt x="16120" y="19875"/>
                  </a:lnTo>
                  <a:lnTo>
                    <a:pt x="16226" y="19616"/>
                  </a:lnTo>
                  <a:lnTo>
                    <a:pt x="16293" y="19386"/>
                  </a:lnTo>
                  <a:lnTo>
                    <a:pt x="16350" y="19147"/>
                  </a:lnTo>
                  <a:lnTo>
                    <a:pt x="16408" y="18888"/>
                  </a:lnTo>
                  <a:lnTo>
                    <a:pt x="16446" y="18620"/>
                  </a:lnTo>
                  <a:lnTo>
                    <a:pt x="16475" y="18333"/>
                  </a:lnTo>
                  <a:lnTo>
                    <a:pt x="16494" y="18045"/>
                  </a:lnTo>
                  <a:lnTo>
                    <a:pt x="16503" y="17739"/>
                  </a:lnTo>
                  <a:lnTo>
                    <a:pt x="16513" y="17423"/>
                  </a:lnTo>
                  <a:lnTo>
                    <a:pt x="16503" y="17097"/>
                  </a:lnTo>
                  <a:lnTo>
                    <a:pt x="16494" y="16752"/>
                  </a:lnTo>
                  <a:lnTo>
                    <a:pt x="16475" y="16407"/>
                  </a:lnTo>
                  <a:lnTo>
                    <a:pt x="16446" y="16053"/>
                  </a:lnTo>
                  <a:lnTo>
                    <a:pt x="16408" y="15699"/>
                  </a:lnTo>
                  <a:lnTo>
                    <a:pt x="16369" y="15325"/>
                  </a:lnTo>
                  <a:lnTo>
                    <a:pt x="16264" y="14568"/>
                  </a:lnTo>
                  <a:lnTo>
                    <a:pt x="16139" y="13783"/>
                  </a:lnTo>
                  <a:lnTo>
                    <a:pt x="15986" y="12988"/>
                  </a:lnTo>
                  <a:lnTo>
                    <a:pt x="15823" y="12174"/>
                  </a:lnTo>
                  <a:lnTo>
                    <a:pt x="15641" y="11350"/>
                  </a:lnTo>
                  <a:lnTo>
                    <a:pt x="15440" y="10526"/>
                  </a:lnTo>
                  <a:lnTo>
                    <a:pt x="15229" y="9703"/>
                  </a:lnTo>
                  <a:lnTo>
                    <a:pt x="15009" y="8879"/>
                  </a:lnTo>
                  <a:lnTo>
                    <a:pt x="14789" y="8065"/>
                  </a:lnTo>
                  <a:lnTo>
                    <a:pt x="14559" y="7270"/>
                  </a:lnTo>
                  <a:lnTo>
                    <a:pt x="14320" y="6484"/>
                  </a:lnTo>
                  <a:lnTo>
                    <a:pt x="14090" y="5728"/>
                  </a:lnTo>
                  <a:lnTo>
                    <a:pt x="13860" y="5000"/>
                  </a:lnTo>
                  <a:lnTo>
                    <a:pt x="13419" y="3640"/>
                  </a:lnTo>
                  <a:lnTo>
                    <a:pt x="13007" y="2452"/>
                  </a:lnTo>
                  <a:lnTo>
                    <a:pt x="12663" y="1456"/>
                  </a:lnTo>
                  <a:lnTo>
                    <a:pt x="12385" y="709"/>
                  </a:lnTo>
                  <a:lnTo>
                    <a:pt x="12145" y="58"/>
                  </a:lnTo>
                  <a:lnTo>
                    <a:pt x="11820" y="19"/>
                  </a:lnTo>
                  <a:lnTo>
                    <a:pt x="11666" y="10"/>
                  </a:lnTo>
                  <a:lnTo>
                    <a:pt x="11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1497346" y="3314859"/>
              <a:ext cx="329627" cy="67819"/>
            </a:xfrm>
            <a:custGeom>
              <a:avLst/>
              <a:gdLst/>
              <a:ahLst/>
              <a:cxnLst/>
              <a:rect l="l" t="t" r="r" b="b"/>
              <a:pathLst>
                <a:path w="10202" h="2099" extrusionOk="0">
                  <a:moveTo>
                    <a:pt x="1993" y="1"/>
                  </a:moveTo>
                  <a:lnTo>
                    <a:pt x="1792" y="20"/>
                  </a:lnTo>
                  <a:lnTo>
                    <a:pt x="1591" y="49"/>
                  </a:lnTo>
                  <a:lnTo>
                    <a:pt x="1399" y="97"/>
                  </a:lnTo>
                  <a:lnTo>
                    <a:pt x="1217" y="164"/>
                  </a:lnTo>
                  <a:lnTo>
                    <a:pt x="1045" y="250"/>
                  </a:lnTo>
                  <a:lnTo>
                    <a:pt x="872" y="346"/>
                  </a:lnTo>
                  <a:lnTo>
                    <a:pt x="719" y="461"/>
                  </a:lnTo>
                  <a:lnTo>
                    <a:pt x="585" y="595"/>
                  </a:lnTo>
                  <a:lnTo>
                    <a:pt x="451" y="729"/>
                  </a:lnTo>
                  <a:lnTo>
                    <a:pt x="336" y="882"/>
                  </a:lnTo>
                  <a:lnTo>
                    <a:pt x="240" y="1054"/>
                  </a:lnTo>
                  <a:lnTo>
                    <a:pt x="154" y="1227"/>
                  </a:lnTo>
                  <a:lnTo>
                    <a:pt x="87" y="1409"/>
                  </a:lnTo>
                  <a:lnTo>
                    <a:pt x="39" y="1600"/>
                  </a:lnTo>
                  <a:lnTo>
                    <a:pt x="10" y="1802"/>
                  </a:lnTo>
                  <a:lnTo>
                    <a:pt x="1" y="2003"/>
                  </a:lnTo>
                  <a:lnTo>
                    <a:pt x="1" y="2098"/>
                  </a:lnTo>
                  <a:lnTo>
                    <a:pt x="10201" y="2098"/>
                  </a:lnTo>
                  <a:lnTo>
                    <a:pt x="10201" y="2003"/>
                  </a:lnTo>
                  <a:lnTo>
                    <a:pt x="10192" y="1802"/>
                  </a:lnTo>
                  <a:lnTo>
                    <a:pt x="10163" y="1600"/>
                  </a:lnTo>
                  <a:lnTo>
                    <a:pt x="10115" y="1409"/>
                  </a:lnTo>
                  <a:lnTo>
                    <a:pt x="10048" y="1227"/>
                  </a:lnTo>
                  <a:lnTo>
                    <a:pt x="9962" y="1054"/>
                  </a:lnTo>
                  <a:lnTo>
                    <a:pt x="9866" y="882"/>
                  </a:lnTo>
                  <a:lnTo>
                    <a:pt x="9751" y="729"/>
                  </a:lnTo>
                  <a:lnTo>
                    <a:pt x="9617" y="595"/>
                  </a:lnTo>
                  <a:lnTo>
                    <a:pt x="9474" y="461"/>
                  </a:lnTo>
                  <a:lnTo>
                    <a:pt x="9320" y="346"/>
                  </a:lnTo>
                  <a:lnTo>
                    <a:pt x="9157" y="250"/>
                  </a:lnTo>
                  <a:lnTo>
                    <a:pt x="8985" y="164"/>
                  </a:lnTo>
                  <a:lnTo>
                    <a:pt x="8803" y="97"/>
                  </a:lnTo>
                  <a:lnTo>
                    <a:pt x="8612" y="49"/>
                  </a:lnTo>
                  <a:lnTo>
                    <a:pt x="8410" y="20"/>
                  </a:lnTo>
                  <a:lnTo>
                    <a:pt x="8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1417506" y="3147134"/>
              <a:ext cx="249466" cy="235540"/>
            </a:xfrm>
            <a:custGeom>
              <a:avLst/>
              <a:gdLst/>
              <a:ahLst/>
              <a:cxnLst/>
              <a:rect l="l" t="t" r="r" b="b"/>
              <a:pathLst>
                <a:path w="7721" h="7290" extrusionOk="0">
                  <a:moveTo>
                    <a:pt x="1849" y="0"/>
                  </a:moveTo>
                  <a:lnTo>
                    <a:pt x="1" y="7289"/>
                  </a:lnTo>
                  <a:lnTo>
                    <a:pt x="5872" y="7289"/>
                  </a:lnTo>
                  <a:lnTo>
                    <a:pt x="77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1043671" y="2522309"/>
              <a:ext cx="1036731" cy="669722"/>
            </a:xfrm>
            <a:custGeom>
              <a:avLst/>
              <a:gdLst/>
              <a:ahLst/>
              <a:cxnLst/>
              <a:rect l="l" t="t" r="r" b="b"/>
              <a:pathLst>
                <a:path w="32087" h="20728" extrusionOk="0">
                  <a:moveTo>
                    <a:pt x="1533" y="0"/>
                  </a:moveTo>
                  <a:lnTo>
                    <a:pt x="1370" y="10"/>
                  </a:lnTo>
                  <a:lnTo>
                    <a:pt x="1226" y="29"/>
                  </a:lnTo>
                  <a:lnTo>
                    <a:pt x="1073" y="67"/>
                  </a:lnTo>
                  <a:lnTo>
                    <a:pt x="939" y="125"/>
                  </a:lnTo>
                  <a:lnTo>
                    <a:pt x="805" y="182"/>
                  </a:lnTo>
                  <a:lnTo>
                    <a:pt x="671" y="259"/>
                  </a:lnTo>
                  <a:lnTo>
                    <a:pt x="556" y="345"/>
                  </a:lnTo>
                  <a:lnTo>
                    <a:pt x="450" y="450"/>
                  </a:lnTo>
                  <a:lnTo>
                    <a:pt x="345" y="556"/>
                  </a:lnTo>
                  <a:lnTo>
                    <a:pt x="259" y="671"/>
                  </a:lnTo>
                  <a:lnTo>
                    <a:pt x="182" y="805"/>
                  </a:lnTo>
                  <a:lnTo>
                    <a:pt x="125" y="939"/>
                  </a:lnTo>
                  <a:lnTo>
                    <a:pt x="67" y="1073"/>
                  </a:lnTo>
                  <a:lnTo>
                    <a:pt x="29" y="1226"/>
                  </a:lnTo>
                  <a:lnTo>
                    <a:pt x="10" y="1370"/>
                  </a:lnTo>
                  <a:lnTo>
                    <a:pt x="0" y="1533"/>
                  </a:lnTo>
                  <a:lnTo>
                    <a:pt x="2184" y="19195"/>
                  </a:lnTo>
                  <a:lnTo>
                    <a:pt x="2194" y="19348"/>
                  </a:lnTo>
                  <a:lnTo>
                    <a:pt x="2213" y="19501"/>
                  </a:lnTo>
                  <a:lnTo>
                    <a:pt x="2251" y="19645"/>
                  </a:lnTo>
                  <a:lnTo>
                    <a:pt x="2309" y="19789"/>
                  </a:lnTo>
                  <a:lnTo>
                    <a:pt x="2366" y="19923"/>
                  </a:lnTo>
                  <a:lnTo>
                    <a:pt x="2443" y="20047"/>
                  </a:lnTo>
                  <a:lnTo>
                    <a:pt x="2539" y="20162"/>
                  </a:lnTo>
                  <a:lnTo>
                    <a:pt x="2634" y="20277"/>
                  </a:lnTo>
                  <a:lnTo>
                    <a:pt x="2740" y="20373"/>
                  </a:lnTo>
                  <a:lnTo>
                    <a:pt x="2855" y="20459"/>
                  </a:lnTo>
                  <a:lnTo>
                    <a:pt x="2989" y="20536"/>
                  </a:lnTo>
                  <a:lnTo>
                    <a:pt x="3123" y="20603"/>
                  </a:lnTo>
                  <a:lnTo>
                    <a:pt x="3257" y="20651"/>
                  </a:lnTo>
                  <a:lnTo>
                    <a:pt x="3410" y="20689"/>
                  </a:lnTo>
                  <a:lnTo>
                    <a:pt x="3554" y="20718"/>
                  </a:lnTo>
                  <a:lnTo>
                    <a:pt x="3717" y="20727"/>
                  </a:lnTo>
                  <a:lnTo>
                    <a:pt x="30564" y="20727"/>
                  </a:lnTo>
                  <a:lnTo>
                    <a:pt x="30717" y="20718"/>
                  </a:lnTo>
                  <a:lnTo>
                    <a:pt x="30871" y="20689"/>
                  </a:lnTo>
                  <a:lnTo>
                    <a:pt x="31014" y="20651"/>
                  </a:lnTo>
                  <a:lnTo>
                    <a:pt x="31158" y="20603"/>
                  </a:lnTo>
                  <a:lnTo>
                    <a:pt x="31292" y="20536"/>
                  </a:lnTo>
                  <a:lnTo>
                    <a:pt x="31416" y="20459"/>
                  </a:lnTo>
                  <a:lnTo>
                    <a:pt x="31531" y="20373"/>
                  </a:lnTo>
                  <a:lnTo>
                    <a:pt x="31646" y="20277"/>
                  </a:lnTo>
                  <a:lnTo>
                    <a:pt x="31742" y="20162"/>
                  </a:lnTo>
                  <a:lnTo>
                    <a:pt x="31828" y="20047"/>
                  </a:lnTo>
                  <a:lnTo>
                    <a:pt x="31905" y="19923"/>
                  </a:lnTo>
                  <a:lnTo>
                    <a:pt x="31972" y="19789"/>
                  </a:lnTo>
                  <a:lnTo>
                    <a:pt x="32020" y="19645"/>
                  </a:lnTo>
                  <a:lnTo>
                    <a:pt x="32058" y="19501"/>
                  </a:lnTo>
                  <a:lnTo>
                    <a:pt x="32087" y="19348"/>
                  </a:lnTo>
                  <a:lnTo>
                    <a:pt x="32087" y="19195"/>
                  </a:lnTo>
                  <a:lnTo>
                    <a:pt x="29903" y="1533"/>
                  </a:lnTo>
                  <a:lnTo>
                    <a:pt x="29903" y="1370"/>
                  </a:lnTo>
                  <a:lnTo>
                    <a:pt x="29874" y="1226"/>
                  </a:lnTo>
                  <a:lnTo>
                    <a:pt x="29836" y="1073"/>
                  </a:lnTo>
                  <a:lnTo>
                    <a:pt x="29788" y="939"/>
                  </a:lnTo>
                  <a:lnTo>
                    <a:pt x="29721" y="805"/>
                  </a:lnTo>
                  <a:lnTo>
                    <a:pt x="29645" y="671"/>
                  </a:lnTo>
                  <a:lnTo>
                    <a:pt x="29558" y="556"/>
                  </a:lnTo>
                  <a:lnTo>
                    <a:pt x="29463" y="450"/>
                  </a:lnTo>
                  <a:lnTo>
                    <a:pt x="29348" y="345"/>
                  </a:lnTo>
                  <a:lnTo>
                    <a:pt x="29233" y="259"/>
                  </a:lnTo>
                  <a:lnTo>
                    <a:pt x="29108" y="182"/>
                  </a:lnTo>
                  <a:lnTo>
                    <a:pt x="28974" y="125"/>
                  </a:lnTo>
                  <a:lnTo>
                    <a:pt x="28830" y="67"/>
                  </a:lnTo>
                  <a:lnTo>
                    <a:pt x="28687" y="29"/>
                  </a:lnTo>
                  <a:lnTo>
                    <a:pt x="28533" y="10"/>
                  </a:lnTo>
                  <a:lnTo>
                    <a:pt x="2838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1463000" y="2794333"/>
              <a:ext cx="178610" cy="159708"/>
            </a:xfrm>
            <a:custGeom>
              <a:avLst/>
              <a:gdLst/>
              <a:ahLst/>
              <a:cxnLst/>
              <a:rect l="l" t="t" r="r" b="b"/>
              <a:pathLst>
                <a:path w="5528" h="4943" extrusionOk="0">
                  <a:moveTo>
                    <a:pt x="844" y="0"/>
                  </a:moveTo>
                  <a:lnTo>
                    <a:pt x="757" y="10"/>
                  </a:lnTo>
                  <a:lnTo>
                    <a:pt x="671" y="20"/>
                  </a:lnTo>
                  <a:lnTo>
                    <a:pt x="594" y="39"/>
                  </a:lnTo>
                  <a:lnTo>
                    <a:pt x="518" y="67"/>
                  </a:lnTo>
                  <a:lnTo>
                    <a:pt x="441" y="106"/>
                  </a:lnTo>
                  <a:lnTo>
                    <a:pt x="374" y="154"/>
                  </a:lnTo>
                  <a:lnTo>
                    <a:pt x="307" y="202"/>
                  </a:lnTo>
                  <a:lnTo>
                    <a:pt x="250" y="249"/>
                  </a:lnTo>
                  <a:lnTo>
                    <a:pt x="192" y="317"/>
                  </a:lnTo>
                  <a:lnTo>
                    <a:pt x="144" y="374"/>
                  </a:lnTo>
                  <a:lnTo>
                    <a:pt x="96" y="451"/>
                  </a:lnTo>
                  <a:lnTo>
                    <a:pt x="68" y="527"/>
                  </a:lnTo>
                  <a:lnTo>
                    <a:pt x="39" y="604"/>
                  </a:lnTo>
                  <a:lnTo>
                    <a:pt x="10" y="680"/>
                  </a:lnTo>
                  <a:lnTo>
                    <a:pt x="1" y="767"/>
                  </a:lnTo>
                  <a:lnTo>
                    <a:pt x="1" y="853"/>
                  </a:lnTo>
                  <a:lnTo>
                    <a:pt x="585" y="4100"/>
                  </a:lnTo>
                  <a:lnTo>
                    <a:pt x="585" y="4186"/>
                  </a:lnTo>
                  <a:lnTo>
                    <a:pt x="604" y="4263"/>
                  </a:lnTo>
                  <a:lnTo>
                    <a:pt x="623" y="4349"/>
                  </a:lnTo>
                  <a:lnTo>
                    <a:pt x="652" y="4426"/>
                  </a:lnTo>
                  <a:lnTo>
                    <a:pt x="690" y="4502"/>
                  </a:lnTo>
                  <a:lnTo>
                    <a:pt x="729" y="4569"/>
                  </a:lnTo>
                  <a:lnTo>
                    <a:pt x="776" y="4636"/>
                  </a:lnTo>
                  <a:lnTo>
                    <a:pt x="834" y="4694"/>
                  </a:lnTo>
                  <a:lnTo>
                    <a:pt x="891" y="4751"/>
                  </a:lnTo>
                  <a:lnTo>
                    <a:pt x="958" y="4799"/>
                  </a:lnTo>
                  <a:lnTo>
                    <a:pt x="1025" y="4847"/>
                  </a:lnTo>
                  <a:lnTo>
                    <a:pt x="1102" y="4876"/>
                  </a:lnTo>
                  <a:lnTo>
                    <a:pt x="1179" y="4904"/>
                  </a:lnTo>
                  <a:lnTo>
                    <a:pt x="1265" y="4933"/>
                  </a:lnTo>
                  <a:lnTo>
                    <a:pt x="1351" y="4943"/>
                  </a:lnTo>
                  <a:lnTo>
                    <a:pt x="4761" y="4943"/>
                  </a:lnTo>
                  <a:lnTo>
                    <a:pt x="4847" y="4933"/>
                  </a:lnTo>
                  <a:lnTo>
                    <a:pt x="4933" y="4904"/>
                  </a:lnTo>
                  <a:lnTo>
                    <a:pt x="5010" y="4876"/>
                  </a:lnTo>
                  <a:lnTo>
                    <a:pt x="5077" y="4847"/>
                  </a:lnTo>
                  <a:lnTo>
                    <a:pt x="5154" y="4799"/>
                  </a:lnTo>
                  <a:lnTo>
                    <a:pt x="5221" y="4751"/>
                  </a:lnTo>
                  <a:lnTo>
                    <a:pt x="5278" y="4694"/>
                  </a:lnTo>
                  <a:lnTo>
                    <a:pt x="5336" y="4636"/>
                  </a:lnTo>
                  <a:lnTo>
                    <a:pt x="5384" y="4569"/>
                  </a:lnTo>
                  <a:lnTo>
                    <a:pt x="5422" y="4502"/>
                  </a:lnTo>
                  <a:lnTo>
                    <a:pt x="5460" y="4426"/>
                  </a:lnTo>
                  <a:lnTo>
                    <a:pt x="5489" y="4349"/>
                  </a:lnTo>
                  <a:lnTo>
                    <a:pt x="5508" y="4263"/>
                  </a:lnTo>
                  <a:lnTo>
                    <a:pt x="5518" y="4186"/>
                  </a:lnTo>
                  <a:lnTo>
                    <a:pt x="5527" y="4100"/>
                  </a:lnTo>
                  <a:lnTo>
                    <a:pt x="4933" y="853"/>
                  </a:lnTo>
                  <a:lnTo>
                    <a:pt x="4933" y="767"/>
                  </a:lnTo>
                  <a:lnTo>
                    <a:pt x="4924" y="680"/>
                  </a:lnTo>
                  <a:lnTo>
                    <a:pt x="4895" y="604"/>
                  </a:lnTo>
                  <a:lnTo>
                    <a:pt x="4876" y="527"/>
                  </a:lnTo>
                  <a:lnTo>
                    <a:pt x="4838" y="451"/>
                  </a:lnTo>
                  <a:lnTo>
                    <a:pt x="4790" y="374"/>
                  </a:lnTo>
                  <a:lnTo>
                    <a:pt x="4742" y="317"/>
                  </a:lnTo>
                  <a:lnTo>
                    <a:pt x="4684" y="249"/>
                  </a:lnTo>
                  <a:lnTo>
                    <a:pt x="4627" y="202"/>
                  </a:lnTo>
                  <a:lnTo>
                    <a:pt x="4560" y="154"/>
                  </a:lnTo>
                  <a:lnTo>
                    <a:pt x="4493" y="106"/>
                  </a:lnTo>
                  <a:lnTo>
                    <a:pt x="4416" y="67"/>
                  </a:lnTo>
                  <a:lnTo>
                    <a:pt x="4340" y="39"/>
                  </a:lnTo>
                  <a:lnTo>
                    <a:pt x="4263" y="20"/>
                  </a:lnTo>
                  <a:lnTo>
                    <a:pt x="4177" y="10"/>
                  </a:lnTo>
                  <a:lnTo>
                    <a:pt x="40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832618" y="3466202"/>
              <a:ext cx="1738601" cy="37480"/>
            </a:xfrm>
            <a:custGeom>
              <a:avLst/>
              <a:gdLst/>
              <a:ahLst/>
              <a:cxnLst/>
              <a:rect l="l" t="t" r="r" b="b"/>
              <a:pathLst>
                <a:path w="53810" h="1160" extrusionOk="0">
                  <a:moveTo>
                    <a:pt x="0" y="1"/>
                  </a:moveTo>
                  <a:lnTo>
                    <a:pt x="0" y="1159"/>
                  </a:lnTo>
                  <a:lnTo>
                    <a:pt x="53810" y="1159"/>
                  </a:lnTo>
                  <a:lnTo>
                    <a:pt x="538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607315" y="3437123"/>
              <a:ext cx="450595" cy="1240995"/>
            </a:xfrm>
            <a:custGeom>
              <a:avLst/>
              <a:gdLst/>
              <a:ahLst/>
              <a:cxnLst/>
              <a:rect l="l" t="t" r="r" b="b"/>
              <a:pathLst>
                <a:path w="13946" h="38409" extrusionOk="0">
                  <a:moveTo>
                    <a:pt x="10306" y="0"/>
                  </a:moveTo>
                  <a:lnTo>
                    <a:pt x="0" y="38408"/>
                  </a:lnTo>
                  <a:lnTo>
                    <a:pt x="1312" y="38408"/>
                  </a:lnTo>
                  <a:lnTo>
                    <a:pt x="13946" y="345"/>
                  </a:lnTo>
                  <a:lnTo>
                    <a:pt x="10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2320881" y="3437123"/>
              <a:ext cx="450304" cy="1240995"/>
            </a:xfrm>
            <a:custGeom>
              <a:avLst/>
              <a:gdLst/>
              <a:ahLst/>
              <a:cxnLst/>
              <a:rect l="l" t="t" r="r" b="b"/>
              <a:pathLst>
                <a:path w="13937" h="38409" extrusionOk="0">
                  <a:moveTo>
                    <a:pt x="3640" y="0"/>
                  </a:moveTo>
                  <a:lnTo>
                    <a:pt x="0" y="345"/>
                  </a:lnTo>
                  <a:lnTo>
                    <a:pt x="12634" y="38408"/>
                  </a:lnTo>
                  <a:lnTo>
                    <a:pt x="13936" y="38408"/>
                  </a:lnTo>
                  <a:lnTo>
                    <a:pt x="3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746575" y="3378317"/>
              <a:ext cx="1915628" cy="96284"/>
            </a:xfrm>
            <a:custGeom>
              <a:avLst/>
              <a:gdLst/>
              <a:ahLst/>
              <a:cxnLst/>
              <a:rect l="l" t="t" r="r" b="b"/>
              <a:pathLst>
                <a:path w="59289" h="2980" extrusionOk="0">
                  <a:moveTo>
                    <a:pt x="0" y="0"/>
                  </a:moveTo>
                  <a:lnTo>
                    <a:pt x="0" y="2979"/>
                  </a:lnTo>
                  <a:lnTo>
                    <a:pt x="59289" y="2979"/>
                  </a:lnTo>
                  <a:lnTo>
                    <a:pt x="592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101669" y="1759129"/>
              <a:ext cx="167463" cy="301775"/>
            </a:xfrm>
            <a:custGeom>
              <a:avLst/>
              <a:gdLst/>
              <a:ahLst/>
              <a:cxnLst/>
              <a:rect l="l" t="t" r="r" b="b"/>
              <a:pathLst>
                <a:path w="5183" h="9340" extrusionOk="0">
                  <a:moveTo>
                    <a:pt x="2223" y="1"/>
                  </a:moveTo>
                  <a:lnTo>
                    <a:pt x="2070" y="10"/>
                  </a:lnTo>
                  <a:lnTo>
                    <a:pt x="1926" y="29"/>
                  </a:lnTo>
                  <a:lnTo>
                    <a:pt x="1782" y="58"/>
                  </a:lnTo>
                  <a:lnTo>
                    <a:pt x="1648" y="96"/>
                  </a:lnTo>
                  <a:lnTo>
                    <a:pt x="1514" y="144"/>
                  </a:lnTo>
                  <a:lnTo>
                    <a:pt x="1389" y="202"/>
                  </a:lnTo>
                  <a:lnTo>
                    <a:pt x="1265" y="259"/>
                  </a:lnTo>
                  <a:lnTo>
                    <a:pt x="1150" y="336"/>
                  </a:lnTo>
                  <a:lnTo>
                    <a:pt x="1045" y="403"/>
                  </a:lnTo>
                  <a:lnTo>
                    <a:pt x="939" y="489"/>
                  </a:lnTo>
                  <a:lnTo>
                    <a:pt x="738" y="652"/>
                  </a:lnTo>
                  <a:lnTo>
                    <a:pt x="566" y="824"/>
                  </a:lnTo>
                  <a:lnTo>
                    <a:pt x="422" y="997"/>
                  </a:lnTo>
                  <a:lnTo>
                    <a:pt x="288" y="1160"/>
                  </a:lnTo>
                  <a:lnTo>
                    <a:pt x="192" y="1313"/>
                  </a:lnTo>
                  <a:lnTo>
                    <a:pt x="106" y="1437"/>
                  </a:lnTo>
                  <a:lnTo>
                    <a:pt x="49" y="1543"/>
                  </a:lnTo>
                  <a:lnTo>
                    <a:pt x="1" y="1629"/>
                  </a:lnTo>
                  <a:lnTo>
                    <a:pt x="2587" y="9339"/>
                  </a:lnTo>
                  <a:lnTo>
                    <a:pt x="2625" y="9330"/>
                  </a:lnTo>
                  <a:lnTo>
                    <a:pt x="2750" y="9282"/>
                  </a:lnTo>
                  <a:lnTo>
                    <a:pt x="2836" y="9234"/>
                  </a:lnTo>
                  <a:lnTo>
                    <a:pt x="2941" y="9176"/>
                  </a:lnTo>
                  <a:lnTo>
                    <a:pt x="3056" y="9090"/>
                  </a:lnTo>
                  <a:lnTo>
                    <a:pt x="3190" y="8985"/>
                  </a:lnTo>
                  <a:lnTo>
                    <a:pt x="3334" y="8851"/>
                  </a:lnTo>
                  <a:lnTo>
                    <a:pt x="3487" y="8688"/>
                  </a:lnTo>
                  <a:lnTo>
                    <a:pt x="3659" y="8496"/>
                  </a:lnTo>
                  <a:lnTo>
                    <a:pt x="3832" y="8267"/>
                  </a:lnTo>
                  <a:lnTo>
                    <a:pt x="4014" y="8008"/>
                  </a:lnTo>
                  <a:lnTo>
                    <a:pt x="4205" y="7701"/>
                  </a:lnTo>
                  <a:lnTo>
                    <a:pt x="4397" y="7357"/>
                  </a:lnTo>
                  <a:lnTo>
                    <a:pt x="4598" y="6964"/>
                  </a:lnTo>
                  <a:lnTo>
                    <a:pt x="4703" y="6734"/>
                  </a:lnTo>
                  <a:lnTo>
                    <a:pt x="4799" y="6485"/>
                  </a:lnTo>
                  <a:lnTo>
                    <a:pt x="4885" y="6246"/>
                  </a:lnTo>
                  <a:lnTo>
                    <a:pt x="4962" y="5987"/>
                  </a:lnTo>
                  <a:lnTo>
                    <a:pt x="5029" y="5728"/>
                  </a:lnTo>
                  <a:lnTo>
                    <a:pt x="5077" y="5470"/>
                  </a:lnTo>
                  <a:lnTo>
                    <a:pt x="5115" y="5211"/>
                  </a:lnTo>
                  <a:lnTo>
                    <a:pt x="5154" y="4943"/>
                  </a:lnTo>
                  <a:lnTo>
                    <a:pt x="5173" y="4684"/>
                  </a:lnTo>
                  <a:lnTo>
                    <a:pt x="5182" y="4416"/>
                  </a:lnTo>
                  <a:lnTo>
                    <a:pt x="5182" y="4148"/>
                  </a:lnTo>
                  <a:lnTo>
                    <a:pt x="5173" y="3889"/>
                  </a:lnTo>
                  <a:lnTo>
                    <a:pt x="5154" y="3631"/>
                  </a:lnTo>
                  <a:lnTo>
                    <a:pt x="5125" y="3372"/>
                  </a:lnTo>
                  <a:lnTo>
                    <a:pt x="5077" y="3114"/>
                  </a:lnTo>
                  <a:lnTo>
                    <a:pt x="5029" y="2864"/>
                  </a:lnTo>
                  <a:lnTo>
                    <a:pt x="4972" y="2625"/>
                  </a:lnTo>
                  <a:lnTo>
                    <a:pt x="4895" y="2386"/>
                  </a:lnTo>
                  <a:lnTo>
                    <a:pt x="4818" y="2146"/>
                  </a:lnTo>
                  <a:lnTo>
                    <a:pt x="4723" y="1926"/>
                  </a:lnTo>
                  <a:lnTo>
                    <a:pt x="4627" y="1706"/>
                  </a:lnTo>
                  <a:lnTo>
                    <a:pt x="4512" y="1504"/>
                  </a:lnTo>
                  <a:lnTo>
                    <a:pt x="4397" y="1303"/>
                  </a:lnTo>
                  <a:lnTo>
                    <a:pt x="4263" y="1121"/>
                  </a:lnTo>
                  <a:lnTo>
                    <a:pt x="4129" y="939"/>
                  </a:lnTo>
                  <a:lnTo>
                    <a:pt x="3976" y="776"/>
                  </a:lnTo>
                  <a:lnTo>
                    <a:pt x="3813" y="633"/>
                  </a:lnTo>
                  <a:lnTo>
                    <a:pt x="3650" y="499"/>
                  </a:lnTo>
                  <a:lnTo>
                    <a:pt x="3468" y="374"/>
                  </a:lnTo>
                  <a:lnTo>
                    <a:pt x="3286" y="269"/>
                  </a:lnTo>
                  <a:lnTo>
                    <a:pt x="3085" y="173"/>
                  </a:lnTo>
                  <a:lnTo>
                    <a:pt x="2884" y="106"/>
                  </a:lnTo>
                  <a:lnTo>
                    <a:pt x="2711" y="58"/>
                  </a:lnTo>
                  <a:lnTo>
                    <a:pt x="2539" y="20"/>
                  </a:lnTo>
                  <a:lnTo>
                    <a:pt x="2376" y="10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3034527" y="1952865"/>
              <a:ext cx="151986" cy="289078"/>
            </a:xfrm>
            <a:custGeom>
              <a:avLst/>
              <a:gdLst/>
              <a:ahLst/>
              <a:cxnLst/>
              <a:rect l="l" t="t" r="r" b="b"/>
              <a:pathLst>
                <a:path w="4704" h="8947" extrusionOk="0">
                  <a:moveTo>
                    <a:pt x="3563" y="1"/>
                  </a:moveTo>
                  <a:lnTo>
                    <a:pt x="3487" y="10"/>
                  </a:lnTo>
                  <a:lnTo>
                    <a:pt x="3410" y="29"/>
                  </a:lnTo>
                  <a:lnTo>
                    <a:pt x="3333" y="48"/>
                  </a:lnTo>
                  <a:lnTo>
                    <a:pt x="3257" y="77"/>
                  </a:lnTo>
                  <a:lnTo>
                    <a:pt x="3180" y="115"/>
                  </a:lnTo>
                  <a:lnTo>
                    <a:pt x="3103" y="163"/>
                  </a:lnTo>
                  <a:lnTo>
                    <a:pt x="3036" y="211"/>
                  </a:lnTo>
                  <a:lnTo>
                    <a:pt x="2960" y="269"/>
                  </a:lnTo>
                  <a:lnTo>
                    <a:pt x="1628" y="1447"/>
                  </a:lnTo>
                  <a:lnTo>
                    <a:pt x="1648" y="1533"/>
                  </a:lnTo>
                  <a:lnTo>
                    <a:pt x="1667" y="1648"/>
                  </a:lnTo>
                  <a:lnTo>
                    <a:pt x="1676" y="1801"/>
                  </a:lnTo>
                  <a:lnTo>
                    <a:pt x="1686" y="2002"/>
                  </a:lnTo>
                  <a:lnTo>
                    <a:pt x="1686" y="2242"/>
                  </a:lnTo>
                  <a:lnTo>
                    <a:pt x="1667" y="2520"/>
                  </a:lnTo>
                  <a:lnTo>
                    <a:pt x="1638" y="2836"/>
                  </a:lnTo>
                  <a:lnTo>
                    <a:pt x="1581" y="3200"/>
                  </a:lnTo>
                  <a:lnTo>
                    <a:pt x="1504" y="3592"/>
                  </a:lnTo>
                  <a:lnTo>
                    <a:pt x="1446" y="3803"/>
                  </a:lnTo>
                  <a:lnTo>
                    <a:pt x="1389" y="4023"/>
                  </a:lnTo>
                  <a:lnTo>
                    <a:pt x="1322" y="4253"/>
                  </a:lnTo>
                  <a:lnTo>
                    <a:pt x="1245" y="4493"/>
                  </a:lnTo>
                  <a:lnTo>
                    <a:pt x="1159" y="4732"/>
                  </a:lnTo>
                  <a:lnTo>
                    <a:pt x="1063" y="4991"/>
                  </a:lnTo>
                  <a:lnTo>
                    <a:pt x="948" y="5249"/>
                  </a:lnTo>
                  <a:lnTo>
                    <a:pt x="833" y="5527"/>
                  </a:lnTo>
                  <a:lnTo>
                    <a:pt x="699" y="5805"/>
                  </a:lnTo>
                  <a:lnTo>
                    <a:pt x="556" y="6092"/>
                  </a:lnTo>
                  <a:lnTo>
                    <a:pt x="402" y="6389"/>
                  </a:lnTo>
                  <a:lnTo>
                    <a:pt x="230" y="6686"/>
                  </a:lnTo>
                  <a:lnTo>
                    <a:pt x="182" y="6791"/>
                  </a:lnTo>
                  <a:lnTo>
                    <a:pt x="134" y="6887"/>
                  </a:lnTo>
                  <a:lnTo>
                    <a:pt x="96" y="6993"/>
                  </a:lnTo>
                  <a:lnTo>
                    <a:pt x="58" y="7107"/>
                  </a:lnTo>
                  <a:lnTo>
                    <a:pt x="38" y="7213"/>
                  </a:lnTo>
                  <a:lnTo>
                    <a:pt x="19" y="7328"/>
                  </a:lnTo>
                  <a:lnTo>
                    <a:pt x="10" y="7433"/>
                  </a:lnTo>
                  <a:lnTo>
                    <a:pt x="0" y="7548"/>
                  </a:lnTo>
                  <a:lnTo>
                    <a:pt x="10" y="7653"/>
                  </a:lnTo>
                  <a:lnTo>
                    <a:pt x="19" y="7768"/>
                  </a:lnTo>
                  <a:lnTo>
                    <a:pt x="38" y="7874"/>
                  </a:lnTo>
                  <a:lnTo>
                    <a:pt x="67" y="7979"/>
                  </a:lnTo>
                  <a:lnTo>
                    <a:pt x="106" y="8084"/>
                  </a:lnTo>
                  <a:lnTo>
                    <a:pt x="153" y="8190"/>
                  </a:lnTo>
                  <a:lnTo>
                    <a:pt x="201" y="8286"/>
                  </a:lnTo>
                  <a:lnTo>
                    <a:pt x="268" y="8381"/>
                  </a:lnTo>
                  <a:lnTo>
                    <a:pt x="355" y="8487"/>
                  </a:lnTo>
                  <a:lnTo>
                    <a:pt x="460" y="8592"/>
                  </a:lnTo>
                  <a:lnTo>
                    <a:pt x="594" y="8688"/>
                  </a:lnTo>
                  <a:lnTo>
                    <a:pt x="738" y="8774"/>
                  </a:lnTo>
                  <a:lnTo>
                    <a:pt x="901" y="8841"/>
                  </a:lnTo>
                  <a:lnTo>
                    <a:pt x="1083" y="8899"/>
                  </a:lnTo>
                  <a:lnTo>
                    <a:pt x="1284" y="8927"/>
                  </a:lnTo>
                  <a:lnTo>
                    <a:pt x="1389" y="8937"/>
                  </a:lnTo>
                  <a:lnTo>
                    <a:pt x="1494" y="8946"/>
                  </a:lnTo>
                  <a:lnTo>
                    <a:pt x="1609" y="8946"/>
                  </a:lnTo>
                  <a:lnTo>
                    <a:pt x="1724" y="8937"/>
                  </a:lnTo>
                  <a:lnTo>
                    <a:pt x="1849" y="8927"/>
                  </a:lnTo>
                  <a:lnTo>
                    <a:pt x="1973" y="8899"/>
                  </a:lnTo>
                  <a:lnTo>
                    <a:pt x="2098" y="8879"/>
                  </a:lnTo>
                  <a:lnTo>
                    <a:pt x="2232" y="8841"/>
                  </a:lnTo>
                  <a:lnTo>
                    <a:pt x="2366" y="8793"/>
                  </a:lnTo>
                  <a:lnTo>
                    <a:pt x="2500" y="8745"/>
                  </a:lnTo>
                  <a:lnTo>
                    <a:pt x="2634" y="8688"/>
                  </a:lnTo>
                  <a:lnTo>
                    <a:pt x="2778" y="8621"/>
                  </a:lnTo>
                  <a:lnTo>
                    <a:pt x="2922" y="8544"/>
                  </a:lnTo>
                  <a:lnTo>
                    <a:pt x="3075" y="8458"/>
                  </a:lnTo>
                  <a:lnTo>
                    <a:pt x="3218" y="8362"/>
                  </a:lnTo>
                  <a:lnTo>
                    <a:pt x="3372" y="8257"/>
                  </a:lnTo>
                  <a:lnTo>
                    <a:pt x="3525" y="8142"/>
                  </a:lnTo>
                  <a:lnTo>
                    <a:pt x="3678" y="8017"/>
                  </a:lnTo>
                  <a:lnTo>
                    <a:pt x="3764" y="7950"/>
                  </a:lnTo>
                  <a:lnTo>
                    <a:pt x="3831" y="7874"/>
                  </a:lnTo>
                  <a:lnTo>
                    <a:pt x="3975" y="7720"/>
                  </a:lnTo>
                  <a:lnTo>
                    <a:pt x="4090" y="7548"/>
                  </a:lnTo>
                  <a:lnTo>
                    <a:pt x="4186" y="7366"/>
                  </a:lnTo>
                  <a:lnTo>
                    <a:pt x="4272" y="7175"/>
                  </a:lnTo>
                  <a:lnTo>
                    <a:pt x="4329" y="6973"/>
                  </a:lnTo>
                  <a:lnTo>
                    <a:pt x="4368" y="6772"/>
                  </a:lnTo>
                  <a:lnTo>
                    <a:pt x="4377" y="6562"/>
                  </a:lnTo>
                  <a:lnTo>
                    <a:pt x="4387" y="6102"/>
                  </a:lnTo>
                  <a:lnTo>
                    <a:pt x="4387" y="5565"/>
                  </a:lnTo>
                  <a:lnTo>
                    <a:pt x="4387" y="4952"/>
                  </a:lnTo>
                  <a:lnTo>
                    <a:pt x="4397" y="4292"/>
                  </a:lnTo>
                  <a:lnTo>
                    <a:pt x="4435" y="3564"/>
                  </a:lnTo>
                  <a:lnTo>
                    <a:pt x="4454" y="3190"/>
                  </a:lnTo>
                  <a:lnTo>
                    <a:pt x="4483" y="2807"/>
                  </a:lnTo>
                  <a:lnTo>
                    <a:pt x="4521" y="2424"/>
                  </a:lnTo>
                  <a:lnTo>
                    <a:pt x="4569" y="2022"/>
                  </a:lnTo>
                  <a:lnTo>
                    <a:pt x="4617" y="1629"/>
                  </a:lnTo>
                  <a:lnTo>
                    <a:pt x="4684" y="1227"/>
                  </a:lnTo>
                  <a:lnTo>
                    <a:pt x="4693" y="1131"/>
                  </a:lnTo>
                  <a:lnTo>
                    <a:pt x="4703" y="1045"/>
                  </a:lnTo>
                  <a:lnTo>
                    <a:pt x="4693" y="958"/>
                  </a:lnTo>
                  <a:lnTo>
                    <a:pt x="4684" y="872"/>
                  </a:lnTo>
                  <a:lnTo>
                    <a:pt x="4674" y="796"/>
                  </a:lnTo>
                  <a:lnTo>
                    <a:pt x="4646" y="719"/>
                  </a:lnTo>
                  <a:lnTo>
                    <a:pt x="4617" y="642"/>
                  </a:lnTo>
                  <a:lnTo>
                    <a:pt x="4588" y="575"/>
                  </a:lnTo>
                  <a:lnTo>
                    <a:pt x="4550" y="499"/>
                  </a:lnTo>
                  <a:lnTo>
                    <a:pt x="4502" y="441"/>
                  </a:lnTo>
                  <a:lnTo>
                    <a:pt x="4454" y="374"/>
                  </a:lnTo>
                  <a:lnTo>
                    <a:pt x="4406" y="317"/>
                  </a:lnTo>
                  <a:lnTo>
                    <a:pt x="4291" y="221"/>
                  </a:lnTo>
                  <a:lnTo>
                    <a:pt x="4157" y="135"/>
                  </a:lnTo>
                  <a:lnTo>
                    <a:pt x="4023" y="68"/>
                  </a:lnTo>
                  <a:lnTo>
                    <a:pt x="3870" y="29"/>
                  </a:lnTo>
                  <a:lnTo>
                    <a:pt x="3803" y="10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2978500" y="1785754"/>
              <a:ext cx="221614" cy="325588"/>
            </a:xfrm>
            <a:custGeom>
              <a:avLst/>
              <a:gdLst/>
              <a:ahLst/>
              <a:cxnLst/>
              <a:rect l="l" t="t" r="r" b="b"/>
              <a:pathLst>
                <a:path w="6859" h="10077" extrusionOk="0">
                  <a:moveTo>
                    <a:pt x="2817" y="0"/>
                  </a:moveTo>
                  <a:lnTo>
                    <a:pt x="2596" y="10"/>
                  </a:lnTo>
                  <a:lnTo>
                    <a:pt x="2376" y="20"/>
                  </a:lnTo>
                  <a:lnTo>
                    <a:pt x="2156" y="48"/>
                  </a:lnTo>
                  <a:lnTo>
                    <a:pt x="1935" y="77"/>
                  </a:lnTo>
                  <a:lnTo>
                    <a:pt x="1725" y="125"/>
                  </a:lnTo>
                  <a:lnTo>
                    <a:pt x="1523" y="182"/>
                  </a:lnTo>
                  <a:lnTo>
                    <a:pt x="1322" y="259"/>
                  </a:lnTo>
                  <a:lnTo>
                    <a:pt x="1131" y="345"/>
                  </a:lnTo>
                  <a:lnTo>
                    <a:pt x="958" y="451"/>
                  </a:lnTo>
                  <a:lnTo>
                    <a:pt x="786" y="575"/>
                  </a:lnTo>
                  <a:lnTo>
                    <a:pt x="709" y="642"/>
                  </a:lnTo>
                  <a:lnTo>
                    <a:pt x="633" y="719"/>
                  </a:lnTo>
                  <a:lnTo>
                    <a:pt x="556" y="795"/>
                  </a:lnTo>
                  <a:lnTo>
                    <a:pt x="489" y="882"/>
                  </a:lnTo>
                  <a:lnTo>
                    <a:pt x="422" y="968"/>
                  </a:lnTo>
                  <a:lnTo>
                    <a:pt x="365" y="1064"/>
                  </a:lnTo>
                  <a:lnTo>
                    <a:pt x="307" y="1159"/>
                  </a:lnTo>
                  <a:lnTo>
                    <a:pt x="250" y="1265"/>
                  </a:lnTo>
                  <a:lnTo>
                    <a:pt x="202" y="1380"/>
                  </a:lnTo>
                  <a:lnTo>
                    <a:pt x="154" y="1495"/>
                  </a:lnTo>
                  <a:lnTo>
                    <a:pt x="115" y="1619"/>
                  </a:lnTo>
                  <a:lnTo>
                    <a:pt x="87" y="1744"/>
                  </a:lnTo>
                  <a:lnTo>
                    <a:pt x="58" y="1878"/>
                  </a:lnTo>
                  <a:lnTo>
                    <a:pt x="29" y="2021"/>
                  </a:lnTo>
                  <a:lnTo>
                    <a:pt x="10" y="2165"/>
                  </a:lnTo>
                  <a:lnTo>
                    <a:pt x="1" y="2328"/>
                  </a:lnTo>
                  <a:lnTo>
                    <a:pt x="1" y="2634"/>
                  </a:lnTo>
                  <a:lnTo>
                    <a:pt x="10" y="2998"/>
                  </a:lnTo>
                  <a:lnTo>
                    <a:pt x="39" y="3468"/>
                  </a:lnTo>
                  <a:lnTo>
                    <a:pt x="68" y="4033"/>
                  </a:lnTo>
                  <a:lnTo>
                    <a:pt x="125" y="4655"/>
                  </a:lnTo>
                  <a:lnTo>
                    <a:pt x="192" y="5326"/>
                  </a:lnTo>
                  <a:lnTo>
                    <a:pt x="288" y="6025"/>
                  </a:lnTo>
                  <a:lnTo>
                    <a:pt x="336" y="6379"/>
                  </a:lnTo>
                  <a:lnTo>
                    <a:pt x="403" y="6734"/>
                  </a:lnTo>
                  <a:lnTo>
                    <a:pt x="470" y="7079"/>
                  </a:lnTo>
                  <a:lnTo>
                    <a:pt x="547" y="7414"/>
                  </a:lnTo>
                  <a:lnTo>
                    <a:pt x="633" y="7749"/>
                  </a:lnTo>
                  <a:lnTo>
                    <a:pt x="728" y="8065"/>
                  </a:lnTo>
                  <a:lnTo>
                    <a:pt x="824" y="8372"/>
                  </a:lnTo>
                  <a:lnTo>
                    <a:pt x="939" y="8659"/>
                  </a:lnTo>
                  <a:lnTo>
                    <a:pt x="1054" y="8927"/>
                  </a:lnTo>
                  <a:lnTo>
                    <a:pt x="1188" y="9176"/>
                  </a:lnTo>
                  <a:lnTo>
                    <a:pt x="1322" y="9396"/>
                  </a:lnTo>
                  <a:lnTo>
                    <a:pt x="1399" y="9492"/>
                  </a:lnTo>
                  <a:lnTo>
                    <a:pt x="1476" y="9588"/>
                  </a:lnTo>
                  <a:lnTo>
                    <a:pt x="1552" y="9674"/>
                  </a:lnTo>
                  <a:lnTo>
                    <a:pt x="1638" y="9751"/>
                  </a:lnTo>
                  <a:lnTo>
                    <a:pt x="1725" y="9827"/>
                  </a:lnTo>
                  <a:lnTo>
                    <a:pt x="1811" y="9885"/>
                  </a:lnTo>
                  <a:lnTo>
                    <a:pt x="1907" y="9933"/>
                  </a:lnTo>
                  <a:lnTo>
                    <a:pt x="1993" y="9981"/>
                  </a:lnTo>
                  <a:lnTo>
                    <a:pt x="2089" y="10019"/>
                  </a:lnTo>
                  <a:lnTo>
                    <a:pt x="2194" y="10038"/>
                  </a:lnTo>
                  <a:lnTo>
                    <a:pt x="2309" y="10057"/>
                  </a:lnTo>
                  <a:lnTo>
                    <a:pt x="2433" y="10067"/>
                  </a:lnTo>
                  <a:lnTo>
                    <a:pt x="2567" y="10077"/>
                  </a:lnTo>
                  <a:lnTo>
                    <a:pt x="2702" y="10077"/>
                  </a:lnTo>
                  <a:lnTo>
                    <a:pt x="2855" y="10067"/>
                  </a:lnTo>
                  <a:lnTo>
                    <a:pt x="2998" y="10048"/>
                  </a:lnTo>
                  <a:lnTo>
                    <a:pt x="3152" y="10019"/>
                  </a:lnTo>
                  <a:lnTo>
                    <a:pt x="3315" y="9990"/>
                  </a:lnTo>
                  <a:lnTo>
                    <a:pt x="3477" y="9942"/>
                  </a:lnTo>
                  <a:lnTo>
                    <a:pt x="3640" y="9885"/>
                  </a:lnTo>
                  <a:lnTo>
                    <a:pt x="3803" y="9827"/>
                  </a:lnTo>
                  <a:lnTo>
                    <a:pt x="3975" y="9751"/>
                  </a:lnTo>
                  <a:lnTo>
                    <a:pt x="4148" y="9665"/>
                  </a:lnTo>
                  <a:lnTo>
                    <a:pt x="4311" y="9559"/>
                  </a:lnTo>
                  <a:lnTo>
                    <a:pt x="4483" y="9454"/>
                  </a:lnTo>
                  <a:lnTo>
                    <a:pt x="4646" y="9329"/>
                  </a:lnTo>
                  <a:lnTo>
                    <a:pt x="4809" y="9186"/>
                  </a:lnTo>
                  <a:lnTo>
                    <a:pt x="4972" y="9033"/>
                  </a:lnTo>
                  <a:lnTo>
                    <a:pt x="5134" y="8870"/>
                  </a:lnTo>
                  <a:lnTo>
                    <a:pt x="5288" y="8688"/>
                  </a:lnTo>
                  <a:lnTo>
                    <a:pt x="5441" y="8496"/>
                  </a:lnTo>
                  <a:lnTo>
                    <a:pt x="5585" y="8285"/>
                  </a:lnTo>
                  <a:lnTo>
                    <a:pt x="5719" y="8056"/>
                  </a:lnTo>
                  <a:lnTo>
                    <a:pt x="5853" y="7816"/>
                  </a:lnTo>
                  <a:lnTo>
                    <a:pt x="5977" y="7548"/>
                  </a:lnTo>
                  <a:lnTo>
                    <a:pt x="6102" y="7270"/>
                  </a:lnTo>
                  <a:lnTo>
                    <a:pt x="6207" y="6973"/>
                  </a:lnTo>
                  <a:lnTo>
                    <a:pt x="6313" y="6667"/>
                  </a:lnTo>
                  <a:lnTo>
                    <a:pt x="6399" y="6331"/>
                  </a:lnTo>
                  <a:lnTo>
                    <a:pt x="6485" y="5977"/>
                  </a:lnTo>
                  <a:lnTo>
                    <a:pt x="6552" y="5604"/>
                  </a:lnTo>
                  <a:lnTo>
                    <a:pt x="6609" y="5211"/>
                  </a:lnTo>
                  <a:lnTo>
                    <a:pt x="6676" y="4904"/>
                  </a:lnTo>
                  <a:lnTo>
                    <a:pt x="6724" y="4607"/>
                  </a:lnTo>
                  <a:lnTo>
                    <a:pt x="6772" y="4320"/>
                  </a:lnTo>
                  <a:lnTo>
                    <a:pt x="6811" y="4042"/>
                  </a:lnTo>
                  <a:lnTo>
                    <a:pt x="6830" y="3774"/>
                  </a:lnTo>
                  <a:lnTo>
                    <a:pt x="6849" y="3516"/>
                  </a:lnTo>
                  <a:lnTo>
                    <a:pt x="6858" y="3266"/>
                  </a:lnTo>
                  <a:lnTo>
                    <a:pt x="6858" y="3027"/>
                  </a:lnTo>
                  <a:lnTo>
                    <a:pt x="6849" y="2807"/>
                  </a:lnTo>
                  <a:lnTo>
                    <a:pt x="6839" y="2586"/>
                  </a:lnTo>
                  <a:lnTo>
                    <a:pt x="6811" y="2376"/>
                  </a:lnTo>
                  <a:lnTo>
                    <a:pt x="6782" y="2175"/>
                  </a:lnTo>
                  <a:lnTo>
                    <a:pt x="6744" y="1993"/>
                  </a:lnTo>
                  <a:lnTo>
                    <a:pt x="6705" y="1811"/>
                  </a:lnTo>
                  <a:lnTo>
                    <a:pt x="6657" y="1638"/>
                  </a:lnTo>
                  <a:lnTo>
                    <a:pt x="6600" y="1485"/>
                  </a:lnTo>
                  <a:lnTo>
                    <a:pt x="6542" y="1332"/>
                  </a:lnTo>
                  <a:lnTo>
                    <a:pt x="6485" y="1188"/>
                  </a:lnTo>
                  <a:lnTo>
                    <a:pt x="6418" y="1064"/>
                  </a:lnTo>
                  <a:lnTo>
                    <a:pt x="6341" y="939"/>
                  </a:lnTo>
                  <a:lnTo>
                    <a:pt x="6265" y="834"/>
                  </a:lnTo>
                  <a:lnTo>
                    <a:pt x="6188" y="728"/>
                  </a:lnTo>
                  <a:lnTo>
                    <a:pt x="6111" y="633"/>
                  </a:lnTo>
                  <a:lnTo>
                    <a:pt x="6025" y="556"/>
                  </a:lnTo>
                  <a:lnTo>
                    <a:pt x="5939" y="479"/>
                  </a:lnTo>
                  <a:lnTo>
                    <a:pt x="5853" y="422"/>
                  </a:lnTo>
                  <a:lnTo>
                    <a:pt x="5757" y="364"/>
                  </a:lnTo>
                  <a:lnTo>
                    <a:pt x="5671" y="326"/>
                  </a:lnTo>
                  <a:lnTo>
                    <a:pt x="5575" y="288"/>
                  </a:lnTo>
                  <a:lnTo>
                    <a:pt x="5489" y="269"/>
                  </a:lnTo>
                  <a:lnTo>
                    <a:pt x="5393" y="249"/>
                  </a:lnTo>
                  <a:lnTo>
                    <a:pt x="5307" y="249"/>
                  </a:lnTo>
                  <a:lnTo>
                    <a:pt x="5087" y="230"/>
                  </a:lnTo>
                  <a:lnTo>
                    <a:pt x="4809" y="201"/>
                  </a:lnTo>
                  <a:lnTo>
                    <a:pt x="4100" y="96"/>
                  </a:lnTo>
                  <a:lnTo>
                    <a:pt x="3688" y="48"/>
                  </a:lnTo>
                  <a:lnTo>
                    <a:pt x="3257" y="20"/>
                  </a:lnTo>
                  <a:lnTo>
                    <a:pt x="3037" y="10"/>
                  </a:lnTo>
                  <a:lnTo>
                    <a:pt x="2817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2988420" y="1885723"/>
              <a:ext cx="44265" cy="22294"/>
            </a:xfrm>
            <a:custGeom>
              <a:avLst/>
              <a:gdLst/>
              <a:ahLst/>
              <a:cxnLst/>
              <a:rect l="l" t="t" r="r" b="b"/>
              <a:pathLst>
                <a:path w="1370" h="690" extrusionOk="0">
                  <a:moveTo>
                    <a:pt x="747" y="0"/>
                  </a:moveTo>
                  <a:lnTo>
                    <a:pt x="651" y="19"/>
                  </a:lnTo>
                  <a:lnTo>
                    <a:pt x="546" y="58"/>
                  </a:lnTo>
                  <a:lnTo>
                    <a:pt x="460" y="96"/>
                  </a:lnTo>
                  <a:lnTo>
                    <a:pt x="364" y="144"/>
                  </a:lnTo>
                  <a:lnTo>
                    <a:pt x="278" y="201"/>
                  </a:lnTo>
                  <a:lnTo>
                    <a:pt x="201" y="278"/>
                  </a:lnTo>
                  <a:lnTo>
                    <a:pt x="134" y="354"/>
                  </a:lnTo>
                  <a:lnTo>
                    <a:pt x="77" y="450"/>
                  </a:lnTo>
                  <a:lnTo>
                    <a:pt x="29" y="556"/>
                  </a:lnTo>
                  <a:lnTo>
                    <a:pt x="0" y="671"/>
                  </a:lnTo>
                  <a:lnTo>
                    <a:pt x="125" y="690"/>
                  </a:lnTo>
                  <a:lnTo>
                    <a:pt x="326" y="690"/>
                  </a:lnTo>
                  <a:lnTo>
                    <a:pt x="421" y="680"/>
                  </a:lnTo>
                  <a:lnTo>
                    <a:pt x="594" y="651"/>
                  </a:lnTo>
                  <a:lnTo>
                    <a:pt x="747" y="604"/>
                  </a:lnTo>
                  <a:lnTo>
                    <a:pt x="900" y="536"/>
                  </a:lnTo>
                  <a:lnTo>
                    <a:pt x="1054" y="450"/>
                  </a:lnTo>
                  <a:lnTo>
                    <a:pt x="1207" y="335"/>
                  </a:lnTo>
                  <a:lnTo>
                    <a:pt x="1284" y="268"/>
                  </a:lnTo>
                  <a:lnTo>
                    <a:pt x="1370" y="172"/>
                  </a:lnTo>
                  <a:lnTo>
                    <a:pt x="1322" y="134"/>
                  </a:lnTo>
                  <a:lnTo>
                    <a:pt x="1264" y="105"/>
                  </a:lnTo>
                  <a:lnTo>
                    <a:pt x="1169" y="48"/>
                  </a:lnTo>
                  <a:lnTo>
                    <a:pt x="1063" y="19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3037306" y="1919455"/>
              <a:ext cx="31599" cy="81712"/>
            </a:xfrm>
            <a:custGeom>
              <a:avLst/>
              <a:gdLst/>
              <a:ahLst/>
              <a:cxnLst/>
              <a:rect l="l" t="t" r="r" b="b"/>
              <a:pathLst>
                <a:path w="978" h="2529" extrusionOk="0">
                  <a:moveTo>
                    <a:pt x="680" y="0"/>
                  </a:moveTo>
                  <a:lnTo>
                    <a:pt x="10" y="2031"/>
                  </a:lnTo>
                  <a:lnTo>
                    <a:pt x="0" y="2107"/>
                  </a:lnTo>
                  <a:lnTo>
                    <a:pt x="10" y="2174"/>
                  </a:lnTo>
                  <a:lnTo>
                    <a:pt x="29" y="2232"/>
                  </a:lnTo>
                  <a:lnTo>
                    <a:pt x="58" y="2289"/>
                  </a:lnTo>
                  <a:lnTo>
                    <a:pt x="87" y="2337"/>
                  </a:lnTo>
                  <a:lnTo>
                    <a:pt x="134" y="2375"/>
                  </a:lnTo>
                  <a:lnTo>
                    <a:pt x="173" y="2404"/>
                  </a:lnTo>
                  <a:lnTo>
                    <a:pt x="230" y="2433"/>
                  </a:lnTo>
                  <a:lnTo>
                    <a:pt x="336" y="2481"/>
                  </a:lnTo>
                  <a:lnTo>
                    <a:pt x="451" y="2510"/>
                  </a:lnTo>
                  <a:lnTo>
                    <a:pt x="556" y="2519"/>
                  </a:lnTo>
                  <a:lnTo>
                    <a:pt x="642" y="2529"/>
                  </a:lnTo>
                  <a:lnTo>
                    <a:pt x="719" y="2519"/>
                  </a:lnTo>
                  <a:lnTo>
                    <a:pt x="786" y="2490"/>
                  </a:lnTo>
                  <a:lnTo>
                    <a:pt x="843" y="2462"/>
                  </a:lnTo>
                  <a:lnTo>
                    <a:pt x="891" y="2414"/>
                  </a:lnTo>
                  <a:lnTo>
                    <a:pt x="929" y="2356"/>
                  </a:lnTo>
                  <a:lnTo>
                    <a:pt x="958" y="2289"/>
                  </a:lnTo>
                  <a:lnTo>
                    <a:pt x="977" y="2222"/>
                  </a:lnTo>
                  <a:lnTo>
                    <a:pt x="977" y="2146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3095174" y="1885723"/>
              <a:ext cx="46753" cy="22294"/>
            </a:xfrm>
            <a:custGeom>
              <a:avLst/>
              <a:gdLst/>
              <a:ahLst/>
              <a:cxnLst/>
              <a:rect l="l" t="t" r="r" b="b"/>
              <a:pathLst>
                <a:path w="1447" h="690" extrusionOk="0">
                  <a:moveTo>
                    <a:pt x="432" y="0"/>
                  </a:moveTo>
                  <a:lnTo>
                    <a:pt x="326" y="19"/>
                  </a:lnTo>
                  <a:lnTo>
                    <a:pt x="221" y="58"/>
                  </a:lnTo>
                  <a:lnTo>
                    <a:pt x="106" y="105"/>
                  </a:lnTo>
                  <a:lnTo>
                    <a:pt x="58" y="134"/>
                  </a:lnTo>
                  <a:lnTo>
                    <a:pt x="0" y="172"/>
                  </a:lnTo>
                  <a:lnTo>
                    <a:pt x="87" y="268"/>
                  </a:lnTo>
                  <a:lnTo>
                    <a:pt x="173" y="345"/>
                  </a:lnTo>
                  <a:lnTo>
                    <a:pt x="259" y="402"/>
                  </a:lnTo>
                  <a:lnTo>
                    <a:pt x="345" y="460"/>
                  </a:lnTo>
                  <a:lnTo>
                    <a:pt x="432" y="508"/>
                  </a:lnTo>
                  <a:lnTo>
                    <a:pt x="508" y="546"/>
                  </a:lnTo>
                  <a:lnTo>
                    <a:pt x="681" y="604"/>
                  </a:lnTo>
                  <a:lnTo>
                    <a:pt x="843" y="651"/>
                  </a:lnTo>
                  <a:lnTo>
                    <a:pt x="1025" y="671"/>
                  </a:lnTo>
                  <a:lnTo>
                    <a:pt x="1112" y="680"/>
                  </a:lnTo>
                  <a:lnTo>
                    <a:pt x="1217" y="680"/>
                  </a:lnTo>
                  <a:lnTo>
                    <a:pt x="1265" y="690"/>
                  </a:lnTo>
                  <a:lnTo>
                    <a:pt x="1294" y="680"/>
                  </a:lnTo>
                  <a:lnTo>
                    <a:pt x="1322" y="690"/>
                  </a:lnTo>
                  <a:lnTo>
                    <a:pt x="1447" y="680"/>
                  </a:lnTo>
                  <a:lnTo>
                    <a:pt x="1437" y="623"/>
                  </a:lnTo>
                  <a:lnTo>
                    <a:pt x="1418" y="556"/>
                  </a:lnTo>
                  <a:lnTo>
                    <a:pt x="1399" y="498"/>
                  </a:lnTo>
                  <a:lnTo>
                    <a:pt x="1370" y="441"/>
                  </a:lnTo>
                  <a:lnTo>
                    <a:pt x="1341" y="393"/>
                  </a:lnTo>
                  <a:lnTo>
                    <a:pt x="1303" y="345"/>
                  </a:lnTo>
                  <a:lnTo>
                    <a:pt x="1226" y="259"/>
                  </a:lnTo>
                  <a:lnTo>
                    <a:pt x="1140" y="192"/>
                  </a:lnTo>
                  <a:lnTo>
                    <a:pt x="1054" y="125"/>
                  </a:lnTo>
                  <a:lnTo>
                    <a:pt x="949" y="77"/>
                  </a:lnTo>
                  <a:lnTo>
                    <a:pt x="853" y="48"/>
                  </a:lnTo>
                  <a:lnTo>
                    <a:pt x="748" y="19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3015011" y="1923462"/>
              <a:ext cx="14895" cy="30662"/>
            </a:xfrm>
            <a:custGeom>
              <a:avLst/>
              <a:gdLst/>
              <a:ahLst/>
              <a:cxnLst/>
              <a:rect l="l" t="t" r="r" b="b"/>
              <a:pathLst>
                <a:path w="461" h="949" extrusionOk="0">
                  <a:moveTo>
                    <a:pt x="231" y="1"/>
                  </a:moveTo>
                  <a:lnTo>
                    <a:pt x="192" y="10"/>
                  </a:lnTo>
                  <a:lnTo>
                    <a:pt x="144" y="39"/>
                  </a:lnTo>
                  <a:lnTo>
                    <a:pt x="106" y="77"/>
                  </a:lnTo>
                  <a:lnTo>
                    <a:pt x="68" y="135"/>
                  </a:lnTo>
                  <a:lnTo>
                    <a:pt x="39" y="211"/>
                  </a:lnTo>
                  <a:lnTo>
                    <a:pt x="20" y="288"/>
                  </a:lnTo>
                  <a:lnTo>
                    <a:pt x="10" y="374"/>
                  </a:lnTo>
                  <a:lnTo>
                    <a:pt x="1" y="470"/>
                  </a:lnTo>
                  <a:lnTo>
                    <a:pt x="10" y="566"/>
                  </a:lnTo>
                  <a:lnTo>
                    <a:pt x="20" y="662"/>
                  </a:lnTo>
                  <a:lnTo>
                    <a:pt x="39" y="738"/>
                  </a:lnTo>
                  <a:lnTo>
                    <a:pt x="68" y="805"/>
                  </a:lnTo>
                  <a:lnTo>
                    <a:pt x="106" y="863"/>
                  </a:lnTo>
                  <a:lnTo>
                    <a:pt x="144" y="911"/>
                  </a:lnTo>
                  <a:lnTo>
                    <a:pt x="192" y="939"/>
                  </a:lnTo>
                  <a:lnTo>
                    <a:pt x="231" y="949"/>
                  </a:lnTo>
                  <a:lnTo>
                    <a:pt x="279" y="939"/>
                  </a:lnTo>
                  <a:lnTo>
                    <a:pt x="326" y="911"/>
                  </a:lnTo>
                  <a:lnTo>
                    <a:pt x="365" y="863"/>
                  </a:lnTo>
                  <a:lnTo>
                    <a:pt x="393" y="805"/>
                  </a:lnTo>
                  <a:lnTo>
                    <a:pt x="422" y="738"/>
                  </a:lnTo>
                  <a:lnTo>
                    <a:pt x="451" y="662"/>
                  </a:lnTo>
                  <a:lnTo>
                    <a:pt x="461" y="566"/>
                  </a:lnTo>
                  <a:lnTo>
                    <a:pt x="461" y="470"/>
                  </a:lnTo>
                  <a:lnTo>
                    <a:pt x="461" y="374"/>
                  </a:lnTo>
                  <a:lnTo>
                    <a:pt x="451" y="288"/>
                  </a:lnTo>
                  <a:lnTo>
                    <a:pt x="422" y="211"/>
                  </a:lnTo>
                  <a:lnTo>
                    <a:pt x="393" y="135"/>
                  </a:lnTo>
                  <a:lnTo>
                    <a:pt x="365" y="77"/>
                  </a:lnTo>
                  <a:lnTo>
                    <a:pt x="326" y="39"/>
                  </a:lnTo>
                  <a:lnTo>
                    <a:pt x="279" y="10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3094237" y="1923462"/>
              <a:ext cx="14895" cy="30662"/>
            </a:xfrm>
            <a:custGeom>
              <a:avLst/>
              <a:gdLst/>
              <a:ahLst/>
              <a:cxnLst/>
              <a:rect l="l" t="t" r="r" b="b"/>
              <a:pathLst>
                <a:path w="461" h="949" extrusionOk="0">
                  <a:moveTo>
                    <a:pt x="231" y="1"/>
                  </a:moveTo>
                  <a:lnTo>
                    <a:pt x="183" y="10"/>
                  </a:lnTo>
                  <a:lnTo>
                    <a:pt x="135" y="39"/>
                  </a:lnTo>
                  <a:lnTo>
                    <a:pt x="97" y="77"/>
                  </a:lnTo>
                  <a:lnTo>
                    <a:pt x="68" y="135"/>
                  </a:lnTo>
                  <a:lnTo>
                    <a:pt x="39" y="211"/>
                  </a:lnTo>
                  <a:lnTo>
                    <a:pt x="20" y="288"/>
                  </a:lnTo>
                  <a:lnTo>
                    <a:pt x="1" y="374"/>
                  </a:lnTo>
                  <a:lnTo>
                    <a:pt x="1" y="470"/>
                  </a:lnTo>
                  <a:lnTo>
                    <a:pt x="1" y="566"/>
                  </a:lnTo>
                  <a:lnTo>
                    <a:pt x="20" y="662"/>
                  </a:lnTo>
                  <a:lnTo>
                    <a:pt x="39" y="738"/>
                  </a:lnTo>
                  <a:lnTo>
                    <a:pt x="68" y="805"/>
                  </a:lnTo>
                  <a:lnTo>
                    <a:pt x="97" y="863"/>
                  </a:lnTo>
                  <a:lnTo>
                    <a:pt x="135" y="911"/>
                  </a:lnTo>
                  <a:lnTo>
                    <a:pt x="183" y="939"/>
                  </a:lnTo>
                  <a:lnTo>
                    <a:pt x="231" y="949"/>
                  </a:lnTo>
                  <a:lnTo>
                    <a:pt x="279" y="939"/>
                  </a:lnTo>
                  <a:lnTo>
                    <a:pt x="317" y="911"/>
                  </a:lnTo>
                  <a:lnTo>
                    <a:pt x="355" y="863"/>
                  </a:lnTo>
                  <a:lnTo>
                    <a:pt x="393" y="805"/>
                  </a:lnTo>
                  <a:lnTo>
                    <a:pt x="422" y="738"/>
                  </a:lnTo>
                  <a:lnTo>
                    <a:pt x="441" y="662"/>
                  </a:lnTo>
                  <a:lnTo>
                    <a:pt x="451" y="566"/>
                  </a:lnTo>
                  <a:lnTo>
                    <a:pt x="461" y="470"/>
                  </a:lnTo>
                  <a:lnTo>
                    <a:pt x="451" y="374"/>
                  </a:lnTo>
                  <a:lnTo>
                    <a:pt x="441" y="288"/>
                  </a:lnTo>
                  <a:lnTo>
                    <a:pt x="422" y="211"/>
                  </a:lnTo>
                  <a:lnTo>
                    <a:pt x="393" y="135"/>
                  </a:lnTo>
                  <a:lnTo>
                    <a:pt x="355" y="77"/>
                  </a:lnTo>
                  <a:lnTo>
                    <a:pt x="317" y="39"/>
                  </a:lnTo>
                  <a:lnTo>
                    <a:pt x="279" y="10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3029874" y="2017841"/>
              <a:ext cx="65331" cy="32536"/>
            </a:xfrm>
            <a:custGeom>
              <a:avLst/>
              <a:gdLst/>
              <a:ahLst/>
              <a:cxnLst/>
              <a:rect l="l" t="t" r="r" b="b"/>
              <a:pathLst>
                <a:path w="2022" h="1007" extrusionOk="0">
                  <a:moveTo>
                    <a:pt x="1" y="1"/>
                  </a:moveTo>
                  <a:lnTo>
                    <a:pt x="10" y="97"/>
                  </a:lnTo>
                  <a:lnTo>
                    <a:pt x="29" y="202"/>
                  </a:lnTo>
                  <a:lnTo>
                    <a:pt x="48" y="298"/>
                  </a:lnTo>
                  <a:lnTo>
                    <a:pt x="87" y="394"/>
                  </a:lnTo>
                  <a:lnTo>
                    <a:pt x="125" y="480"/>
                  </a:lnTo>
                  <a:lnTo>
                    <a:pt x="173" y="566"/>
                  </a:lnTo>
                  <a:lnTo>
                    <a:pt x="240" y="643"/>
                  </a:lnTo>
                  <a:lnTo>
                    <a:pt x="297" y="710"/>
                  </a:lnTo>
                  <a:lnTo>
                    <a:pt x="374" y="777"/>
                  </a:lnTo>
                  <a:lnTo>
                    <a:pt x="451" y="834"/>
                  </a:lnTo>
                  <a:lnTo>
                    <a:pt x="537" y="882"/>
                  </a:lnTo>
                  <a:lnTo>
                    <a:pt x="623" y="930"/>
                  </a:lnTo>
                  <a:lnTo>
                    <a:pt x="719" y="959"/>
                  </a:lnTo>
                  <a:lnTo>
                    <a:pt x="815" y="987"/>
                  </a:lnTo>
                  <a:lnTo>
                    <a:pt x="910" y="1007"/>
                  </a:lnTo>
                  <a:lnTo>
                    <a:pt x="1121" y="1007"/>
                  </a:lnTo>
                  <a:lnTo>
                    <a:pt x="1217" y="987"/>
                  </a:lnTo>
                  <a:lnTo>
                    <a:pt x="1313" y="959"/>
                  </a:lnTo>
                  <a:lnTo>
                    <a:pt x="1408" y="930"/>
                  </a:lnTo>
                  <a:lnTo>
                    <a:pt x="1495" y="882"/>
                  </a:lnTo>
                  <a:lnTo>
                    <a:pt x="1581" y="834"/>
                  </a:lnTo>
                  <a:lnTo>
                    <a:pt x="1658" y="777"/>
                  </a:lnTo>
                  <a:lnTo>
                    <a:pt x="1725" y="710"/>
                  </a:lnTo>
                  <a:lnTo>
                    <a:pt x="1792" y="643"/>
                  </a:lnTo>
                  <a:lnTo>
                    <a:pt x="1849" y="566"/>
                  </a:lnTo>
                  <a:lnTo>
                    <a:pt x="1907" y="480"/>
                  </a:lnTo>
                  <a:lnTo>
                    <a:pt x="1945" y="394"/>
                  </a:lnTo>
                  <a:lnTo>
                    <a:pt x="1983" y="298"/>
                  </a:lnTo>
                  <a:lnTo>
                    <a:pt x="2002" y="202"/>
                  </a:lnTo>
                  <a:lnTo>
                    <a:pt x="2021" y="97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2850388" y="1697868"/>
              <a:ext cx="342292" cy="214474"/>
            </a:xfrm>
            <a:custGeom>
              <a:avLst/>
              <a:gdLst/>
              <a:ahLst/>
              <a:cxnLst/>
              <a:rect l="l" t="t" r="r" b="b"/>
              <a:pathLst>
                <a:path w="10594" h="6638" extrusionOk="0">
                  <a:moveTo>
                    <a:pt x="3975" y="0"/>
                  </a:moveTo>
                  <a:lnTo>
                    <a:pt x="3630" y="19"/>
                  </a:lnTo>
                  <a:lnTo>
                    <a:pt x="3458" y="38"/>
                  </a:lnTo>
                  <a:lnTo>
                    <a:pt x="3295" y="58"/>
                  </a:lnTo>
                  <a:lnTo>
                    <a:pt x="3123" y="96"/>
                  </a:lnTo>
                  <a:lnTo>
                    <a:pt x="2950" y="125"/>
                  </a:lnTo>
                  <a:lnTo>
                    <a:pt x="2682" y="201"/>
                  </a:lnTo>
                  <a:lnTo>
                    <a:pt x="2414" y="297"/>
                  </a:lnTo>
                  <a:lnTo>
                    <a:pt x="2165" y="402"/>
                  </a:lnTo>
                  <a:lnTo>
                    <a:pt x="1916" y="527"/>
                  </a:lnTo>
                  <a:lnTo>
                    <a:pt x="1686" y="671"/>
                  </a:lnTo>
                  <a:lnTo>
                    <a:pt x="1466" y="833"/>
                  </a:lnTo>
                  <a:lnTo>
                    <a:pt x="1265" y="1006"/>
                  </a:lnTo>
                  <a:lnTo>
                    <a:pt x="1063" y="1188"/>
                  </a:lnTo>
                  <a:lnTo>
                    <a:pt x="891" y="1379"/>
                  </a:lnTo>
                  <a:lnTo>
                    <a:pt x="719" y="1581"/>
                  </a:lnTo>
                  <a:lnTo>
                    <a:pt x="575" y="1791"/>
                  </a:lnTo>
                  <a:lnTo>
                    <a:pt x="441" y="2012"/>
                  </a:lnTo>
                  <a:lnTo>
                    <a:pt x="326" y="2241"/>
                  </a:lnTo>
                  <a:lnTo>
                    <a:pt x="221" y="2471"/>
                  </a:lnTo>
                  <a:lnTo>
                    <a:pt x="144" y="2711"/>
                  </a:lnTo>
                  <a:lnTo>
                    <a:pt x="77" y="2950"/>
                  </a:lnTo>
                  <a:lnTo>
                    <a:pt x="29" y="3190"/>
                  </a:lnTo>
                  <a:lnTo>
                    <a:pt x="10" y="3439"/>
                  </a:lnTo>
                  <a:lnTo>
                    <a:pt x="0" y="3678"/>
                  </a:lnTo>
                  <a:lnTo>
                    <a:pt x="19" y="3918"/>
                  </a:lnTo>
                  <a:lnTo>
                    <a:pt x="58" y="4157"/>
                  </a:lnTo>
                  <a:lnTo>
                    <a:pt x="86" y="4282"/>
                  </a:lnTo>
                  <a:lnTo>
                    <a:pt x="125" y="4397"/>
                  </a:lnTo>
                  <a:lnTo>
                    <a:pt x="163" y="4511"/>
                  </a:lnTo>
                  <a:lnTo>
                    <a:pt x="201" y="4626"/>
                  </a:lnTo>
                  <a:lnTo>
                    <a:pt x="259" y="4741"/>
                  </a:lnTo>
                  <a:lnTo>
                    <a:pt x="316" y="4847"/>
                  </a:lnTo>
                  <a:lnTo>
                    <a:pt x="374" y="4962"/>
                  </a:lnTo>
                  <a:lnTo>
                    <a:pt x="441" y="5067"/>
                  </a:lnTo>
                  <a:lnTo>
                    <a:pt x="517" y="5172"/>
                  </a:lnTo>
                  <a:lnTo>
                    <a:pt x="604" y="5278"/>
                  </a:lnTo>
                  <a:lnTo>
                    <a:pt x="690" y="5383"/>
                  </a:lnTo>
                  <a:lnTo>
                    <a:pt x="786" y="5479"/>
                  </a:lnTo>
                  <a:lnTo>
                    <a:pt x="891" y="5575"/>
                  </a:lnTo>
                  <a:lnTo>
                    <a:pt x="996" y="5670"/>
                  </a:lnTo>
                  <a:lnTo>
                    <a:pt x="1111" y="5757"/>
                  </a:lnTo>
                  <a:lnTo>
                    <a:pt x="1236" y="5843"/>
                  </a:lnTo>
                  <a:lnTo>
                    <a:pt x="1360" y="5929"/>
                  </a:lnTo>
                  <a:lnTo>
                    <a:pt x="1494" y="6015"/>
                  </a:lnTo>
                  <a:lnTo>
                    <a:pt x="1638" y="6092"/>
                  </a:lnTo>
                  <a:lnTo>
                    <a:pt x="1791" y="6168"/>
                  </a:lnTo>
                  <a:lnTo>
                    <a:pt x="1945" y="6236"/>
                  </a:lnTo>
                  <a:lnTo>
                    <a:pt x="2107" y="6303"/>
                  </a:lnTo>
                  <a:lnTo>
                    <a:pt x="2318" y="6379"/>
                  </a:lnTo>
                  <a:lnTo>
                    <a:pt x="2519" y="6446"/>
                  </a:lnTo>
                  <a:lnTo>
                    <a:pt x="2730" y="6494"/>
                  </a:lnTo>
                  <a:lnTo>
                    <a:pt x="2931" y="6542"/>
                  </a:lnTo>
                  <a:lnTo>
                    <a:pt x="3142" y="6580"/>
                  </a:lnTo>
                  <a:lnTo>
                    <a:pt x="3343" y="6609"/>
                  </a:lnTo>
                  <a:lnTo>
                    <a:pt x="3544" y="6628"/>
                  </a:lnTo>
                  <a:lnTo>
                    <a:pt x="3745" y="6638"/>
                  </a:lnTo>
                  <a:lnTo>
                    <a:pt x="4138" y="6638"/>
                  </a:lnTo>
                  <a:lnTo>
                    <a:pt x="4339" y="6628"/>
                  </a:lnTo>
                  <a:lnTo>
                    <a:pt x="4531" y="6599"/>
                  </a:lnTo>
                  <a:lnTo>
                    <a:pt x="4732" y="6580"/>
                  </a:lnTo>
                  <a:lnTo>
                    <a:pt x="4923" y="6542"/>
                  </a:lnTo>
                  <a:lnTo>
                    <a:pt x="5115" y="6504"/>
                  </a:lnTo>
                  <a:lnTo>
                    <a:pt x="5297" y="6465"/>
                  </a:lnTo>
                  <a:lnTo>
                    <a:pt x="5488" y="6408"/>
                  </a:lnTo>
                  <a:lnTo>
                    <a:pt x="5670" y="6350"/>
                  </a:lnTo>
                  <a:lnTo>
                    <a:pt x="6034" y="6226"/>
                  </a:lnTo>
                  <a:lnTo>
                    <a:pt x="6389" y="6082"/>
                  </a:lnTo>
                  <a:lnTo>
                    <a:pt x="6734" y="5919"/>
                  </a:lnTo>
                  <a:lnTo>
                    <a:pt x="7069" y="5737"/>
                  </a:lnTo>
                  <a:lnTo>
                    <a:pt x="7395" y="5555"/>
                  </a:lnTo>
                  <a:lnTo>
                    <a:pt x="7711" y="5354"/>
                  </a:lnTo>
                  <a:lnTo>
                    <a:pt x="8008" y="5153"/>
                  </a:lnTo>
                  <a:lnTo>
                    <a:pt x="8295" y="4942"/>
                  </a:lnTo>
                  <a:lnTo>
                    <a:pt x="8573" y="4732"/>
                  </a:lnTo>
                  <a:lnTo>
                    <a:pt x="8831" y="4511"/>
                  </a:lnTo>
                  <a:lnTo>
                    <a:pt x="9080" y="4301"/>
                  </a:lnTo>
                  <a:lnTo>
                    <a:pt x="9301" y="4100"/>
                  </a:lnTo>
                  <a:lnTo>
                    <a:pt x="9521" y="3898"/>
                  </a:lnTo>
                  <a:lnTo>
                    <a:pt x="9894" y="3525"/>
                  </a:lnTo>
                  <a:lnTo>
                    <a:pt x="10191" y="3199"/>
                  </a:lnTo>
                  <a:lnTo>
                    <a:pt x="10412" y="2950"/>
                  </a:lnTo>
                  <a:lnTo>
                    <a:pt x="10594" y="2720"/>
                  </a:lnTo>
                  <a:lnTo>
                    <a:pt x="10412" y="2577"/>
                  </a:lnTo>
                  <a:lnTo>
                    <a:pt x="10201" y="2414"/>
                  </a:lnTo>
                  <a:lnTo>
                    <a:pt x="9914" y="2203"/>
                  </a:lnTo>
                  <a:lnTo>
                    <a:pt x="9550" y="1954"/>
                  </a:lnTo>
                  <a:lnTo>
                    <a:pt x="9128" y="1686"/>
                  </a:lnTo>
                  <a:lnTo>
                    <a:pt x="8659" y="1399"/>
                  </a:lnTo>
                  <a:lnTo>
                    <a:pt x="8400" y="1255"/>
                  </a:lnTo>
                  <a:lnTo>
                    <a:pt x="8132" y="1111"/>
                  </a:lnTo>
                  <a:lnTo>
                    <a:pt x="7854" y="977"/>
                  </a:lnTo>
                  <a:lnTo>
                    <a:pt x="7567" y="833"/>
                  </a:lnTo>
                  <a:lnTo>
                    <a:pt x="7260" y="709"/>
                  </a:lnTo>
                  <a:lnTo>
                    <a:pt x="6963" y="584"/>
                  </a:lnTo>
                  <a:lnTo>
                    <a:pt x="6647" y="469"/>
                  </a:lnTo>
                  <a:lnTo>
                    <a:pt x="6331" y="364"/>
                  </a:lnTo>
                  <a:lnTo>
                    <a:pt x="6006" y="268"/>
                  </a:lnTo>
                  <a:lnTo>
                    <a:pt x="5670" y="182"/>
                  </a:lnTo>
                  <a:lnTo>
                    <a:pt x="5335" y="115"/>
                  </a:lnTo>
                  <a:lnTo>
                    <a:pt x="5000" y="58"/>
                  </a:lnTo>
                  <a:lnTo>
                    <a:pt x="4655" y="19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1"/>
            <p:cNvSpPr/>
            <p:nvPr/>
          </p:nvSpPr>
          <p:spPr>
            <a:xfrm>
              <a:off x="3141895" y="1559514"/>
              <a:ext cx="319417" cy="231824"/>
            </a:xfrm>
            <a:custGeom>
              <a:avLst/>
              <a:gdLst/>
              <a:ahLst/>
              <a:cxnLst/>
              <a:rect l="l" t="t" r="r" b="b"/>
              <a:pathLst>
                <a:path w="9886" h="7175" extrusionOk="0">
                  <a:moveTo>
                    <a:pt x="6399" y="1"/>
                  </a:moveTo>
                  <a:lnTo>
                    <a:pt x="6121" y="10"/>
                  </a:lnTo>
                  <a:lnTo>
                    <a:pt x="5853" y="39"/>
                  </a:lnTo>
                  <a:lnTo>
                    <a:pt x="5566" y="77"/>
                  </a:lnTo>
                  <a:lnTo>
                    <a:pt x="5278" y="135"/>
                  </a:lnTo>
                  <a:lnTo>
                    <a:pt x="4991" y="202"/>
                  </a:lnTo>
                  <a:lnTo>
                    <a:pt x="4694" y="288"/>
                  </a:lnTo>
                  <a:lnTo>
                    <a:pt x="4388" y="393"/>
                  </a:lnTo>
                  <a:lnTo>
                    <a:pt x="4081" y="508"/>
                  </a:lnTo>
                  <a:lnTo>
                    <a:pt x="3822" y="623"/>
                  </a:lnTo>
                  <a:lnTo>
                    <a:pt x="3573" y="757"/>
                  </a:lnTo>
                  <a:lnTo>
                    <a:pt x="3324" y="911"/>
                  </a:lnTo>
                  <a:lnTo>
                    <a:pt x="3095" y="1073"/>
                  </a:lnTo>
                  <a:lnTo>
                    <a:pt x="2865" y="1255"/>
                  </a:lnTo>
                  <a:lnTo>
                    <a:pt x="2654" y="1437"/>
                  </a:lnTo>
                  <a:lnTo>
                    <a:pt x="2443" y="1639"/>
                  </a:lnTo>
                  <a:lnTo>
                    <a:pt x="2242" y="1840"/>
                  </a:lnTo>
                  <a:lnTo>
                    <a:pt x="2050" y="2060"/>
                  </a:lnTo>
                  <a:lnTo>
                    <a:pt x="1878" y="2271"/>
                  </a:lnTo>
                  <a:lnTo>
                    <a:pt x="1706" y="2501"/>
                  </a:lnTo>
                  <a:lnTo>
                    <a:pt x="1543" y="2721"/>
                  </a:lnTo>
                  <a:lnTo>
                    <a:pt x="1390" y="2951"/>
                  </a:lnTo>
                  <a:lnTo>
                    <a:pt x="1236" y="3181"/>
                  </a:lnTo>
                  <a:lnTo>
                    <a:pt x="1102" y="3411"/>
                  </a:lnTo>
                  <a:lnTo>
                    <a:pt x="978" y="3640"/>
                  </a:lnTo>
                  <a:lnTo>
                    <a:pt x="738" y="4081"/>
                  </a:lnTo>
                  <a:lnTo>
                    <a:pt x="537" y="4493"/>
                  </a:lnTo>
                  <a:lnTo>
                    <a:pt x="374" y="4876"/>
                  </a:lnTo>
                  <a:lnTo>
                    <a:pt x="240" y="5211"/>
                  </a:lnTo>
                  <a:lnTo>
                    <a:pt x="135" y="5489"/>
                  </a:lnTo>
                  <a:lnTo>
                    <a:pt x="58" y="5709"/>
                  </a:lnTo>
                  <a:lnTo>
                    <a:pt x="1" y="5891"/>
                  </a:lnTo>
                  <a:lnTo>
                    <a:pt x="461" y="6677"/>
                  </a:lnTo>
                  <a:lnTo>
                    <a:pt x="853" y="6763"/>
                  </a:lnTo>
                  <a:lnTo>
                    <a:pt x="1303" y="6859"/>
                  </a:lnTo>
                  <a:lnTo>
                    <a:pt x="1888" y="6954"/>
                  </a:lnTo>
                  <a:lnTo>
                    <a:pt x="2232" y="7002"/>
                  </a:lnTo>
                  <a:lnTo>
                    <a:pt x="2587" y="7050"/>
                  </a:lnTo>
                  <a:lnTo>
                    <a:pt x="2970" y="7089"/>
                  </a:lnTo>
                  <a:lnTo>
                    <a:pt x="3363" y="7127"/>
                  </a:lnTo>
                  <a:lnTo>
                    <a:pt x="3784" y="7156"/>
                  </a:lnTo>
                  <a:lnTo>
                    <a:pt x="4206" y="7175"/>
                  </a:lnTo>
                  <a:lnTo>
                    <a:pt x="5068" y="7175"/>
                  </a:lnTo>
                  <a:lnTo>
                    <a:pt x="5499" y="7156"/>
                  </a:lnTo>
                  <a:lnTo>
                    <a:pt x="5930" y="7117"/>
                  </a:lnTo>
                  <a:lnTo>
                    <a:pt x="6361" y="7060"/>
                  </a:lnTo>
                  <a:lnTo>
                    <a:pt x="6782" y="6983"/>
                  </a:lnTo>
                  <a:lnTo>
                    <a:pt x="6983" y="6935"/>
                  </a:lnTo>
                  <a:lnTo>
                    <a:pt x="7184" y="6887"/>
                  </a:lnTo>
                  <a:lnTo>
                    <a:pt x="7376" y="6830"/>
                  </a:lnTo>
                  <a:lnTo>
                    <a:pt x="7577" y="6763"/>
                  </a:lnTo>
                  <a:lnTo>
                    <a:pt x="7759" y="6696"/>
                  </a:lnTo>
                  <a:lnTo>
                    <a:pt x="7941" y="6619"/>
                  </a:lnTo>
                  <a:lnTo>
                    <a:pt x="8123" y="6543"/>
                  </a:lnTo>
                  <a:lnTo>
                    <a:pt x="8295" y="6447"/>
                  </a:lnTo>
                  <a:lnTo>
                    <a:pt x="8458" y="6351"/>
                  </a:lnTo>
                  <a:lnTo>
                    <a:pt x="8611" y="6246"/>
                  </a:lnTo>
                  <a:lnTo>
                    <a:pt x="8765" y="6131"/>
                  </a:lnTo>
                  <a:lnTo>
                    <a:pt x="8908" y="6016"/>
                  </a:lnTo>
                  <a:lnTo>
                    <a:pt x="9043" y="5891"/>
                  </a:lnTo>
                  <a:lnTo>
                    <a:pt x="9167" y="5748"/>
                  </a:lnTo>
                  <a:lnTo>
                    <a:pt x="9282" y="5604"/>
                  </a:lnTo>
                  <a:lnTo>
                    <a:pt x="9397" y="5451"/>
                  </a:lnTo>
                  <a:lnTo>
                    <a:pt x="9493" y="5288"/>
                  </a:lnTo>
                  <a:lnTo>
                    <a:pt x="9579" y="5115"/>
                  </a:lnTo>
                  <a:lnTo>
                    <a:pt x="9656" y="4943"/>
                  </a:lnTo>
                  <a:lnTo>
                    <a:pt x="9723" y="4751"/>
                  </a:lnTo>
                  <a:lnTo>
                    <a:pt x="9780" y="4550"/>
                  </a:lnTo>
                  <a:lnTo>
                    <a:pt x="9828" y="4340"/>
                  </a:lnTo>
                  <a:lnTo>
                    <a:pt x="9857" y="4119"/>
                  </a:lnTo>
                  <a:lnTo>
                    <a:pt x="9876" y="3889"/>
                  </a:lnTo>
                  <a:lnTo>
                    <a:pt x="9885" y="3583"/>
                  </a:lnTo>
                  <a:lnTo>
                    <a:pt x="9876" y="3286"/>
                  </a:lnTo>
                  <a:lnTo>
                    <a:pt x="9847" y="2999"/>
                  </a:lnTo>
                  <a:lnTo>
                    <a:pt x="9809" y="2731"/>
                  </a:lnTo>
                  <a:lnTo>
                    <a:pt x="9761" y="2472"/>
                  </a:lnTo>
                  <a:lnTo>
                    <a:pt x="9684" y="2223"/>
                  </a:lnTo>
                  <a:lnTo>
                    <a:pt x="9608" y="1983"/>
                  </a:lnTo>
                  <a:lnTo>
                    <a:pt x="9502" y="1763"/>
                  </a:lnTo>
                  <a:lnTo>
                    <a:pt x="9397" y="1552"/>
                  </a:lnTo>
                  <a:lnTo>
                    <a:pt x="9272" y="1361"/>
                  </a:lnTo>
                  <a:lnTo>
                    <a:pt x="9129" y="1169"/>
                  </a:lnTo>
                  <a:lnTo>
                    <a:pt x="8985" y="997"/>
                  </a:lnTo>
                  <a:lnTo>
                    <a:pt x="8822" y="844"/>
                  </a:lnTo>
                  <a:lnTo>
                    <a:pt x="8650" y="700"/>
                  </a:lnTo>
                  <a:lnTo>
                    <a:pt x="8468" y="566"/>
                  </a:lnTo>
                  <a:lnTo>
                    <a:pt x="8276" y="441"/>
                  </a:lnTo>
                  <a:lnTo>
                    <a:pt x="8066" y="346"/>
                  </a:lnTo>
                  <a:lnTo>
                    <a:pt x="7855" y="250"/>
                  </a:lnTo>
                  <a:lnTo>
                    <a:pt x="7635" y="173"/>
                  </a:lnTo>
                  <a:lnTo>
                    <a:pt x="7405" y="106"/>
                  </a:lnTo>
                  <a:lnTo>
                    <a:pt x="7165" y="58"/>
                  </a:lnTo>
                  <a:lnTo>
                    <a:pt x="6916" y="29"/>
                  </a:lnTo>
                  <a:lnTo>
                    <a:pt x="6658" y="10"/>
                  </a:lnTo>
                  <a:lnTo>
                    <a:pt x="63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1"/>
            <p:cNvSpPr/>
            <p:nvPr/>
          </p:nvSpPr>
          <p:spPr>
            <a:xfrm>
              <a:off x="3179343" y="1906757"/>
              <a:ext cx="53893" cy="86979"/>
            </a:xfrm>
            <a:custGeom>
              <a:avLst/>
              <a:gdLst/>
              <a:ahLst/>
              <a:cxnLst/>
              <a:rect l="l" t="t" r="r" b="b"/>
              <a:pathLst>
                <a:path w="1668" h="2692" extrusionOk="0">
                  <a:moveTo>
                    <a:pt x="1045" y="0"/>
                  </a:moveTo>
                  <a:lnTo>
                    <a:pt x="959" y="20"/>
                  </a:lnTo>
                  <a:lnTo>
                    <a:pt x="882" y="39"/>
                  </a:lnTo>
                  <a:lnTo>
                    <a:pt x="796" y="77"/>
                  </a:lnTo>
                  <a:lnTo>
                    <a:pt x="719" y="125"/>
                  </a:lnTo>
                  <a:lnTo>
                    <a:pt x="642" y="192"/>
                  </a:lnTo>
                  <a:lnTo>
                    <a:pt x="566" y="259"/>
                  </a:lnTo>
                  <a:lnTo>
                    <a:pt x="489" y="345"/>
                  </a:lnTo>
                  <a:lnTo>
                    <a:pt x="422" y="431"/>
                  </a:lnTo>
                  <a:lnTo>
                    <a:pt x="346" y="527"/>
                  </a:lnTo>
                  <a:lnTo>
                    <a:pt x="288" y="642"/>
                  </a:lnTo>
                  <a:lnTo>
                    <a:pt x="231" y="757"/>
                  </a:lnTo>
                  <a:lnTo>
                    <a:pt x="173" y="882"/>
                  </a:lnTo>
                  <a:lnTo>
                    <a:pt x="125" y="1006"/>
                  </a:lnTo>
                  <a:lnTo>
                    <a:pt x="87" y="1140"/>
                  </a:lnTo>
                  <a:lnTo>
                    <a:pt x="49" y="1274"/>
                  </a:lnTo>
                  <a:lnTo>
                    <a:pt x="29" y="1408"/>
                  </a:lnTo>
                  <a:lnTo>
                    <a:pt x="10" y="1542"/>
                  </a:lnTo>
                  <a:lnTo>
                    <a:pt x="1" y="1677"/>
                  </a:lnTo>
                  <a:lnTo>
                    <a:pt x="1" y="1801"/>
                  </a:lnTo>
                  <a:lnTo>
                    <a:pt x="10" y="1916"/>
                  </a:lnTo>
                  <a:lnTo>
                    <a:pt x="20" y="2031"/>
                  </a:lnTo>
                  <a:lnTo>
                    <a:pt x="49" y="2146"/>
                  </a:lnTo>
                  <a:lnTo>
                    <a:pt x="77" y="2242"/>
                  </a:lnTo>
                  <a:lnTo>
                    <a:pt x="116" y="2337"/>
                  </a:lnTo>
                  <a:lnTo>
                    <a:pt x="154" y="2424"/>
                  </a:lnTo>
                  <a:lnTo>
                    <a:pt x="202" y="2491"/>
                  </a:lnTo>
                  <a:lnTo>
                    <a:pt x="259" y="2558"/>
                  </a:lnTo>
                  <a:lnTo>
                    <a:pt x="326" y="2606"/>
                  </a:lnTo>
                  <a:lnTo>
                    <a:pt x="393" y="2654"/>
                  </a:lnTo>
                  <a:lnTo>
                    <a:pt x="470" y="2682"/>
                  </a:lnTo>
                  <a:lnTo>
                    <a:pt x="547" y="2692"/>
                  </a:lnTo>
                  <a:lnTo>
                    <a:pt x="623" y="2692"/>
                  </a:lnTo>
                  <a:lnTo>
                    <a:pt x="710" y="2682"/>
                  </a:lnTo>
                  <a:lnTo>
                    <a:pt x="786" y="2654"/>
                  </a:lnTo>
                  <a:lnTo>
                    <a:pt x="872" y="2615"/>
                  </a:lnTo>
                  <a:lnTo>
                    <a:pt x="949" y="2567"/>
                  </a:lnTo>
                  <a:lnTo>
                    <a:pt x="1026" y="2510"/>
                  </a:lnTo>
                  <a:lnTo>
                    <a:pt x="1102" y="2433"/>
                  </a:lnTo>
                  <a:lnTo>
                    <a:pt x="1179" y="2357"/>
                  </a:lnTo>
                  <a:lnTo>
                    <a:pt x="1255" y="2261"/>
                  </a:lnTo>
                  <a:lnTo>
                    <a:pt x="1323" y="2165"/>
                  </a:lnTo>
                  <a:lnTo>
                    <a:pt x="1380" y="2060"/>
                  </a:lnTo>
                  <a:lnTo>
                    <a:pt x="1437" y="1945"/>
                  </a:lnTo>
                  <a:lnTo>
                    <a:pt x="1495" y="1820"/>
                  </a:lnTo>
                  <a:lnTo>
                    <a:pt x="1543" y="1686"/>
                  </a:lnTo>
                  <a:lnTo>
                    <a:pt x="1581" y="1552"/>
                  </a:lnTo>
                  <a:lnTo>
                    <a:pt x="1619" y="1418"/>
                  </a:lnTo>
                  <a:lnTo>
                    <a:pt x="1648" y="1284"/>
                  </a:lnTo>
                  <a:lnTo>
                    <a:pt x="1658" y="1150"/>
                  </a:lnTo>
                  <a:lnTo>
                    <a:pt x="1667" y="1016"/>
                  </a:lnTo>
                  <a:lnTo>
                    <a:pt x="1667" y="891"/>
                  </a:lnTo>
                  <a:lnTo>
                    <a:pt x="1658" y="776"/>
                  </a:lnTo>
                  <a:lnTo>
                    <a:pt x="1648" y="661"/>
                  </a:lnTo>
                  <a:lnTo>
                    <a:pt x="1629" y="556"/>
                  </a:lnTo>
                  <a:lnTo>
                    <a:pt x="1591" y="451"/>
                  </a:lnTo>
                  <a:lnTo>
                    <a:pt x="1562" y="364"/>
                  </a:lnTo>
                  <a:lnTo>
                    <a:pt x="1514" y="278"/>
                  </a:lnTo>
                  <a:lnTo>
                    <a:pt x="1466" y="202"/>
                  </a:lnTo>
                  <a:lnTo>
                    <a:pt x="1409" y="134"/>
                  </a:lnTo>
                  <a:lnTo>
                    <a:pt x="1342" y="87"/>
                  </a:lnTo>
                  <a:lnTo>
                    <a:pt x="1275" y="48"/>
                  </a:lnTo>
                  <a:lnTo>
                    <a:pt x="1198" y="20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1"/>
            <p:cNvSpPr/>
            <p:nvPr/>
          </p:nvSpPr>
          <p:spPr>
            <a:xfrm>
              <a:off x="3133559" y="1768726"/>
              <a:ext cx="103683" cy="222842"/>
            </a:xfrm>
            <a:custGeom>
              <a:avLst/>
              <a:gdLst/>
              <a:ahLst/>
              <a:cxnLst/>
              <a:rect l="l" t="t" r="r" b="b"/>
              <a:pathLst>
                <a:path w="3209" h="6897" extrusionOk="0">
                  <a:moveTo>
                    <a:pt x="833" y="1"/>
                  </a:moveTo>
                  <a:lnTo>
                    <a:pt x="766" y="10"/>
                  </a:lnTo>
                  <a:lnTo>
                    <a:pt x="699" y="29"/>
                  </a:lnTo>
                  <a:lnTo>
                    <a:pt x="642" y="68"/>
                  </a:lnTo>
                  <a:lnTo>
                    <a:pt x="584" y="106"/>
                  </a:lnTo>
                  <a:lnTo>
                    <a:pt x="527" y="163"/>
                  </a:lnTo>
                  <a:lnTo>
                    <a:pt x="479" y="230"/>
                  </a:lnTo>
                  <a:lnTo>
                    <a:pt x="431" y="307"/>
                  </a:lnTo>
                  <a:lnTo>
                    <a:pt x="383" y="393"/>
                  </a:lnTo>
                  <a:lnTo>
                    <a:pt x="335" y="499"/>
                  </a:lnTo>
                  <a:lnTo>
                    <a:pt x="288" y="614"/>
                  </a:lnTo>
                  <a:lnTo>
                    <a:pt x="211" y="891"/>
                  </a:lnTo>
                  <a:lnTo>
                    <a:pt x="134" y="1227"/>
                  </a:lnTo>
                  <a:lnTo>
                    <a:pt x="67" y="1629"/>
                  </a:lnTo>
                  <a:lnTo>
                    <a:pt x="0" y="2089"/>
                  </a:lnTo>
                  <a:lnTo>
                    <a:pt x="144" y="2376"/>
                  </a:lnTo>
                  <a:lnTo>
                    <a:pt x="288" y="2692"/>
                  </a:lnTo>
                  <a:lnTo>
                    <a:pt x="450" y="3085"/>
                  </a:lnTo>
                  <a:lnTo>
                    <a:pt x="537" y="3315"/>
                  </a:lnTo>
                  <a:lnTo>
                    <a:pt x="613" y="3544"/>
                  </a:lnTo>
                  <a:lnTo>
                    <a:pt x="680" y="3793"/>
                  </a:lnTo>
                  <a:lnTo>
                    <a:pt x="747" y="4033"/>
                  </a:lnTo>
                  <a:lnTo>
                    <a:pt x="795" y="4292"/>
                  </a:lnTo>
                  <a:lnTo>
                    <a:pt x="833" y="4531"/>
                  </a:lnTo>
                  <a:lnTo>
                    <a:pt x="853" y="4780"/>
                  </a:lnTo>
                  <a:lnTo>
                    <a:pt x="862" y="5019"/>
                  </a:lnTo>
                  <a:lnTo>
                    <a:pt x="843" y="5451"/>
                  </a:lnTo>
                  <a:lnTo>
                    <a:pt x="843" y="5824"/>
                  </a:lnTo>
                  <a:lnTo>
                    <a:pt x="862" y="6150"/>
                  </a:lnTo>
                  <a:lnTo>
                    <a:pt x="891" y="6408"/>
                  </a:lnTo>
                  <a:lnTo>
                    <a:pt x="920" y="6523"/>
                  </a:lnTo>
                  <a:lnTo>
                    <a:pt x="939" y="6619"/>
                  </a:lnTo>
                  <a:lnTo>
                    <a:pt x="968" y="6696"/>
                  </a:lnTo>
                  <a:lnTo>
                    <a:pt x="996" y="6763"/>
                  </a:lnTo>
                  <a:lnTo>
                    <a:pt x="1035" y="6820"/>
                  </a:lnTo>
                  <a:lnTo>
                    <a:pt x="1073" y="6858"/>
                  </a:lnTo>
                  <a:lnTo>
                    <a:pt x="1111" y="6887"/>
                  </a:lnTo>
                  <a:lnTo>
                    <a:pt x="1150" y="6897"/>
                  </a:lnTo>
                  <a:lnTo>
                    <a:pt x="1178" y="6887"/>
                  </a:lnTo>
                  <a:lnTo>
                    <a:pt x="1197" y="6868"/>
                  </a:lnTo>
                  <a:lnTo>
                    <a:pt x="1226" y="6830"/>
                  </a:lnTo>
                  <a:lnTo>
                    <a:pt x="1245" y="6791"/>
                  </a:lnTo>
                  <a:lnTo>
                    <a:pt x="1293" y="6657"/>
                  </a:lnTo>
                  <a:lnTo>
                    <a:pt x="1351" y="6495"/>
                  </a:lnTo>
                  <a:lnTo>
                    <a:pt x="1485" y="6064"/>
                  </a:lnTo>
                  <a:lnTo>
                    <a:pt x="1561" y="5824"/>
                  </a:lnTo>
                  <a:lnTo>
                    <a:pt x="1648" y="5565"/>
                  </a:lnTo>
                  <a:lnTo>
                    <a:pt x="1743" y="5316"/>
                  </a:lnTo>
                  <a:lnTo>
                    <a:pt x="1858" y="5058"/>
                  </a:lnTo>
                  <a:lnTo>
                    <a:pt x="1973" y="4818"/>
                  </a:lnTo>
                  <a:lnTo>
                    <a:pt x="2040" y="4703"/>
                  </a:lnTo>
                  <a:lnTo>
                    <a:pt x="2117" y="4598"/>
                  </a:lnTo>
                  <a:lnTo>
                    <a:pt x="2194" y="4493"/>
                  </a:lnTo>
                  <a:lnTo>
                    <a:pt x="2270" y="4406"/>
                  </a:lnTo>
                  <a:lnTo>
                    <a:pt x="2356" y="4320"/>
                  </a:lnTo>
                  <a:lnTo>
                    <a:pt x="2443" y="4244"/>
                  </a:lnTo>
                  <a:lnTo>
                    <a:pt x="2538" y="4177"/>
                  </a:lnTo>
                  <a:lnTo>
                    <a:pt x="2634" y="4119"/>
                  </a:lnTo>
                  <a:lnTo>
                    <a:pt x="2740" y="4071"/>
                  </a:lnTo>
                  <a:lnTo>
                    <a:pt x="2845" y="4043"/>
                  </a:lnTo>
                  <a:lnTo>
                    <a:pt x="2874" y="4033"/>
                  </a:lnTo>
                  <a:lnTo>
                    <a:pt x="2902" y="4004"/>
                  </a:lnTo>
                  <a:lnTo>
                    <a:pt x="2931" y="3966"/>
                  </a:lnTo>
                  <a:lnTo>
                    <a:pt x="2960" y="3918"/>
                  </a:lnTo>
                  <a:lnTo>
                    <a:pt x="3017" y="3784"/>
                  </a:lnTo>
                  <a:lnTo>
                    <a:pt x="3075" y="3602"/>
                  </a:lnTo>
                  <a:lnTo>
                    <a:pt x="3123" y="3401"/>
                  </a:lnTo>
                  <a:lnTo>
                    <a:pt x="3171" y="3161"/>
                  </a:lnTo>
                  <a:lnTo>
                    <a:pt x="3199" y="2903"/>
                  </a:lnTo>
                  <a:lnTo>
                    <a:pt x="3209" y="2635"/>
                  </a:lnTo>
                  <a:lnTo>
                    <a:pt x="3199" y="2347"/>
                  </a:lnTo>
                  <a:lnTo>
                    <a:pt x="3180" y="2204"/>
                  </a:lnTo>
                  <a:lnTo>
                    <a:pt x="3161" y="2060"/>
                  </a:lnTo>
                  <a:lnTo>
                    <a:pt x="3132" y="1916"/>
                  </a:lnTo>
                  <a:lnTo>
                    <a:pt x="3094" y="1782"/>
                  </a:lnTo>
                  <a:lnTo>
                    <a:pt x="3056" y="1638"/>
                  </a:lnTo>
                  <a:lnTo>
                    <a:pt x="3008" y="1504"/>
                  </a:lnTo>
                  <a:lnTo>
                    <a:pt x="2950" y="1370"/>
                  </a:lnTo>
                  <a:lnTo>
                    <a:pt x="2874" y="1246"/>
                  </a:lnTo>
                  <a:lnTo>
                    <a:pt x="2797" y="1121"/>
                  </a:lnTo>
                  <a:lnTo>
                    <a:pt x="2711" y="1006"/>
                  </a:lnTo>
                  <a:lnTo>
                    <a:pt x="2615" y="891"/>
                  </a:lnTo>
                  <a:lnTo>
                    <a:pt x="2500" y="796"/>
                  </a:lnTo>
                  <a:lnTo>
                    <a:pt x="2385" y="700"/>
                  </a:lnTo>
                  <a:lnTo>
                    <a:pt x="2251" y="614"/>
                  </a:lnTo>
                  <a:lnTo>
                    <a:pt x="1743" y="326"/>
                  </a:lnTo>
                  <a:lnTo>
                    <a:pt x="1523" y="202"/>
                  </a:lnTo>
                  <a:lnTo>
                    <a:pt x="1332" y="106"/>
                  </a:lnTo>
                  <a:lnTo>
                    <a:pt x="1150" y="39"/>
                  </a:lnTo>
                  <a:lnTo>
                    <a:pt x="1063" y="20"/>
                  </a:lnTo>
                  <a:lnTo>
                    <a:pt x="9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9" name="Google Shape;1419;p31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20" name="Google Shape;1420;p31"/>
          <p:cNvGrpSpPr/>
          <p:nvPr/>
        </p:nvGrpSpPr>
        <p:grpSpPr>
          <a:xfrm>
            <a:off x="6454800" y="995163"/>
            <a:ext cx="2232000" cy="1399988"/>
            <a:chOff x="6454800" y="995163"/>
            <a:chExt cx="2232000" cy="1399988"/>
          </a:xfrm>
        </p:grpSpPr>
        <p:sp>
          <p:nvSpPr>
            <p:cNvPr id="1421" name="Google Shape;1421;p31"/>
            <p:cNvSpPr txBox="1"/>
            <p:nvPr/>
          </p:nvSpPr>
          <p:spPr>
            <a:xfrm>
              <a:off x="6454800" y="1333550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Intrusion detection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2" name="Google Shape;1422;p31"/>
            <p:cNvSpPr txBox="1"/>
            <p:nvPr/>
          </p:nvSpPr>
          <p:spPr>
            <a:xfrm>
              <a:off x="7281540" y="1675150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3" name="Google Shape;1423;p31"/>
            <p:cNvSpPr txBox="1"/>
            <p:nvPr/>
          </p:nvSpPr>
          <p:spPr>
            <a:xfrm>
              <a:off x="7281540" y="995163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20%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24" name="Google Shape;1424;p31"/>
          <p:cNvGrpSpPr/>
          <p:nvPr/>
        </p:nvGrpSpPr>
        <p:grpSpPr>
          <a:xfrm>
            <a:off x="457191" y="995163"/>
            <a:ext cx="2232008" cy="1399988"/>
            <a:chOff x="457191" y="995163"/>
            <a:chExt cx="2232008" cy="1399988"/>
          </a:xfrm>
        </p:grpSpPr>
        <p:sp>
          <p:nvSpPr>
            <p:cNvPr id="1425" name="Google Shape;1425;p31"/>
            <p:cNvSpPr txBox="1"/>
            <p:nvPr/>
          </p:nvSpPr>
          <p:spPr>
            <a:xfrm>
              <a:off x="457200" y="1333550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mining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6" name="Google Shape;1426;p31"/>
            <p:cNvSpPr txBox="1"/>
            <p:nvPr/>
          </p:nvSpPr>
          <p:spPr>
            <a:xfrm>
              <a:off x="457191" y="1675150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third planet from the Sun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7" name="Google Shape;1427;p31"/>
            <p:cNvSpPr txBox="1"/>
            <p:nvPr/>
          </p:nvSpPr>
          <p:spPr>
            <a:xfrm>
              <a:off x="457191" y="995163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45%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28" name="Google Shape;1428;p31"/>
          <p:cNvGrpSpPr/>
          <p:nvPr/>
        </p:nvGrpSpPr>
        <p:grpSpPr>
          <a:xfrm>
            <a:off x="457191" y="2789388"/>
            <a:ext cx="2232008" cy="1399988"/>
            <a:chOff x="457191" y="2789388"/>
            <a:chExt cx="2232008" cy="1399988"/>
          </a:xfrm>
        </p:grpSpPr>
        <p:sp>
          <p:nvSpPr>
            <p:cNvPr id="1429" name="Google Shape;1429;p31"/>
            <p:cNvSpPr txBox="1"/>
            <p:nvPr/>
          </p:nvSpPr>
          <p:spPr>
            <a:xfrm>
              <a:off x="457200" y="3127775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Continuous production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30" name="Google Shape;1430;p31"/>
            <p:cNvSpPr txBox="1"/>
            <p:nvPr/>
          </p:nvSpPr>
          <p:spPr>
            <a:xfrm>
              <a:off x="457191" y="3469375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1" name="Google Shape;1431;p31"/>
            <p:cNvSpPr txBox="1"/>
            <p:nvPr/>
          </p:nvSpPr>
          <p:spPr>
            <a:xfrm>
              <a:off x="457191" y="2789388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35%</a:t>
              </a:r>
              <a:endParaRPr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32"/>
          <p:cNvSpPr/>
          <p:nvPr/>
        </p:nvSpPr>
        <p:spPr>
          <a:xfrm>
            <a:off x="5683350" y="3550875"/>
            <a:ext cx="3000000" cy="1181100"/>
          </a:xfrm>
          <a:prstGeom prst="roundRect">
            <a:avLst>
              <a:gd name="adj" fmla="val 8324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32"/>
          <p:cNvSpPr/>
          <p:nvPr/>
        </p:nvSpPr>
        <p:spPr>
          <a:xfrm>
            <a:off x="5683350" y="1219200"/>
            <a:ext cx="3000000" cy="1181100"/>
          </a:xfrm>
          <a:prstGeom prst="roundRect">
            <a:avLst>
              <a:gd name="adj" fmla="val 10110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32"/>
          <p:cNvSpPr/>
          <p:nvPr/>
        </p:nvSpPr>
        <p:spPr>
          <a:xfrm>
            <a:off x="457200" y="2332700"/>
            <a:ext cx="4115100" cy="1285800"/>
          </a:xfrm>
          <a:prstGeom prst="roundRect">
            <a:avLst>
              <a:gd name="adj" fmla="val 70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3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440" name="Google Shape;1440;p32"/>
          <p:cNvGrpSpPr/>
          <p:nvPr/>
        </p:nvGrpSpPr>
        <p:grpSpPr>
          <a:xfrm>
            <a:off x="457126" y="1219157"/>
            <a:ext cx="1222740" cy="2516543"/>
            <a:chOff x="-2050539" y="1195241"/>
            <a:chExt cx="1087557" cy="2238519"/>
          </a:xfrm>
        </p:grpSpPr>
        <p:sp>
          <p:nvSpPr>
            <p:cNvPr id="1441" name="Google Shape;1441;p32"/>
            <p:cNvSpPr/>
            <p:nvPr/>
          </p:nvSpPr>
          <p:spPr>
            <a:xfrm>
              <a:off x="-2050539" y="1195241"/>
              <a:ext cx="1087557" cy="2238519"/>
            </a:xfrm>
            <a:custGeom>
              <a:avLst/>
              <a:gdLst/>
              <a:ahLst/>
              <a:cxnLst/>
              <a:rect l="l" t="t" r="r" b="b"/>
              <a:pathLst>
                <a:path w="38679" h="79613" extrusionOk="0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7058"/>
                  </a:lnTo>
                  <a:lnTo>
                    <a:pt x="15" y="77312"/>
                  </a:lnTo>
                  <a:lnTo>
                    <a:pt x="60" y="77566"/>
                  </a:lnTo>
                  <a:lnTo>
                    <a:pt x="120" y="77820"/>
                  </a:lnTo>
                  <a:lnTo>
                    <a:pt x="209" y="78044"/>
                  </a:lnTo>
                  <a:lnTo>
                    <a:pt x="314" y="78268"/>
                  </a:lnTo>
                  <a:lnTo>
                    <a:pt x="433" y="78477"/>
                  </a:lnTo>
                  <a:lnTo>
                    <a:pt x="583" y="78687"/>
                  </a:lnTo>
                  <a:lnTo>
                    <a:pt x="747" y="78866"/>
                  </a:lnTo>
                  <a:lnTo>
                    <a:pt x="941" y="79030"/>
                  </a:lnTo>
                  <a:lnTo>
                    <a:pt x="1136" y="79180"/>
                  </a:lnTo>
                  <a:lnTo>
                    <a:pt x="1345" y="79299"/>
                  </a:lnTo>
                  <a:lnTo>
                    <a:pt x="1569" y="79419"/>
                  </a:lnTo>
                  <a:lnTo>
                    <a:pt x="1808" y="79493"/>
                  </a:lnTo>
                  <a:lnTo>
                    <a:pt x="2047" y="79553"/>
                  </a:lnTo>
                  <a:lnTo>
                    <a:pt x="2301" y="79598"/>
                  </a:lnTo>
                  <a:lnTo>
                    <a:pt x="2555" y="79613"/>
                  </a:lnTo>
                  <a:lnTo>
                    <a:pt x="36124" y="79613"/>
                  </a:lnTo>
                  <a:lnTo>
                    <a:pt x="36378" y="79598"/>
                  </a:lnTo>
                  <a:lnTo>
                    <a:pt x="36632" y="79553"/>
                  </a:lnTo>
                  <a:lnTo>
                    <a:pt x="36886" y="79493"/>
                  </a:lnTo>
                  <a:lnTo>
                    <a:pt x="37110" y="79419"/>
                  </a:lnTo>
                  <a:lnTo>
                    <a:pt x="37334" y="79299"/>
                  </a:lnTo>
                  <a:lnTo>
                    <a:pt x="37558" y="79180"/>
                  </a:lnTo>
                  <a:lnTo>
                    <a:pt x="37753" y="79030"/>
                  </a:lnTo>
                  <a:lnTo>
                    <a:pt x="37932" y="78866"/>
                  </a:lnTo>
                  <a:lnTo>
                    <a:pt x="38096" y="78687"/>
                  </a:lnTo>
                  <a:lnTo>
                    <a:pt x="38246" y="78477"/>
                  </a:lnTo>
                  <a:lnTo>
                    <a:pt x="38365" y="78268"/>
                  </a:lnTo>
                  <a:lnTo>
                    <a:pt x="38485" y="78044"/>
                  </a:lnTo>
                  <a:lnTo>
                    <a:pt x="38559" y="77820"/>
                  </a:lnTo>
                  <a:lnTo>
                    <a:pt x="38634" y="77566"/>
                  </a:lnTo>
                  <a:lnTo>
                    <a:pt x="38664" y="77312"/>
                  </a:lnTo>
                  <a:lnTo>
                    <a:pt x="38679" y="77058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-2050539" y="1195241"/>
              <a:ext cx="1087557" cy="2238519"/>
            </a:xfrm>
            <a:custGeom>
              <a:avLst/>
              <a:gdLst/>
              <a:ahLst/>
              <a:cxnLst/>
              <a:rect l="l" t="t" r="r" b="b"/>
              <a:pathLst>
                <a:path w="38679" h="79613" fill="none" extrusionOk="0">
                  <a:moveTo>
                    <a:pt x="38679" y="1912"/>
                  </a:moveTo>
                  <a:lnTo>
                    <a:pt x="38679" y="77058"/>
                  </a:lnTo>
                  <a:lnTo>
                    <a:pt x="38679" y="77058"/>
                  </a:lnTo>
                  <a:lnTo>
                    <a:pt x="38664" y="77312"/>
                  </a:lnTo>
                  <a:lnTo>
                    <a:pt x="38634" y="77566"/>
                  </a:lnTo>
                  <a:lnTo>
                    <a:pt x="38559" y="77820"/>
                  </a:lnTo>
                  <a:lnTo>
                    <a:pt x="38485" y="78044"/>
                  </a:lnTo>
                  <a:lnTo>
                    <a:pt x="38365" y="78268"/>
                  </a:lnTo>
                  <a:lnTo>
                    <a:pt x="38246" y="78477"/>
                  </a:lnTo>
                  <a:lnTo>
                    <a:pt x="38096" y="78687"/>
                  </a:lnTo>
                  <a:lnTo>
                    <a:pt x="37932" y="78866"/>
                  </a:lnTo>
                  <a:lnTo>
                    <a:pt x="37753" y="79030"/>
                  </a:lnTo>
                  <a:lnTo>
                    <a:pt x="37558" y="79180"/>
                  </a:lnTo>
                  <a:lnTo>
                    <a:pt x="37334" y="79299"/>
                  </a:lnTo>
                  <a:lnTo>
                    <a:pt x="37110" y="79419"/>
                  </a:lnTo>
                  <a:lnTo>
                    <a:pt x="36886" y="79493"/>
                  </a:lnTo>
                  <a:lnTo>
                    <a:pt x="36632" y="79553"/>
                  </a:lnTo>
                  <a:lnTo>
                    <a:pt x="36378" y="79598"/>
                  </a:lnTo>
                  <a:lnTo>
                    <a:pt x="36124" y="79613"/>
                  </a:lnTo>
                  <a:lnTo>
                    <a:pt x="2555" y="79613"/>
                  </a:lnTo>
                  <a:lnTo>
                    <a:pt x="2555" y="79613"/>
                  </a:lnTo>
                  <a:lnTo>
                    <a:pt x="2301" y="79598"/>
                  </a:lnTo>
                  <a:lnTo>
                    <a:pt x="2047" y="79553"/>
                  </a:lnTo>
                  <a:lnTo>
                    <a:pt x="1808" y="79493"/>
                  </a:lnTo>
                  <a:lnTo>
                    <a:pt x="1569" y="79419"/>
                  </a:lnTo>
                  <a:lnTo>
                    <a:pt x="1345" y="79299"/>
                  </a:lnTo>
                  <a:lnTo>
                    <a:pt x="1136" y="79180"/>
                  </a:lnTo>
                  <a:lnTo>
                    <a:pt x="941" y="79030"/>
                  </a:lnTo>
                  <a:lnTo>
                    <a:pt x="747" y="78866"/>
                  </a:lnTo>
                  <a:lnTo>
                    <a:pt x="583" y="78687"/>
                  </a:lnTo>
                  <a:lnTo>
                    <a:pt x="433" y="78477"/>
                  </a:lnTo>
                  <a:lnTo>
                    <a:pt x="314" y="78268"/>
                  </a:lnTo>
                  <a:lnTo>
                    <a:pt x="209" y="78044"/>
                  </a:lnTo>
                  <a:lnTo>
                    <a:pt x="120" y="77820"/>
                  </a:lnTo>
                  <a:lnTo>
                    <a:pt x="60" y="77566"/>
                  </a:lnTo>
                  <a:lnTo>
                    <a:pt x="15" y="77312"/>
                  </a:lnTo>
                  <a:lnTo>
                    <a:pt x="0" y="77058"/>
                  </a:lnTo>
                  <a:lnTo>
                    <a:pt x="0" y="1912"/>
                  </a:lnTo>
                  <a:lnTo>
                    <a:pt x="0" y="1912"/>
                  </a:lnTo>
                  <a:lnTo>
                    <a:pt x="15" y="1718"/>
                  </a:lnTo>
                  <a:lnTo>
                    <a:pt x="45" y="1524"/>
                  </a:lnTo>
                  <a:lnTo>
                    <a:pt x="90" y="1345"/>
                  </a:lnTo>
                  <a:lnTo>
                    <a:pt x="150" y="1165"/>
                  </a:lnTo>
                  <a:lnTo>
                    <a:pt x="239" y="1001"/>
                  </a:lnTo>
                  <a:lnTo>
                    <a:pt x="329" y="852"/>
                  </a:lnTo>
                  <a:lnTo>
                    <a:pt x="433" y="702"/>
                  </a:lnTo>
                  <a:lnTo>
                    <a:pt x="568" y="568"/>
                  </a:lnTo>
                  <a:lnTo>
                    <a:pt x="702" y="448"/>
                  </a:lnTo>
                  <a:lnTo>
                    <a:pt x="837" y="329"/>
                  </a:lnTo>
                  <a:lnTo>
                    <a:pt x="1001" y="239"/>
                  </a:lnTo>
                  <a:lnTo>
                    <a:pt x="1165" y="150"/>
                  </a:lnTo>
                  <a:lnTo>
                    <a:pt x="1345" y="90"/>
                  </a:lnTo>
                  <a:lnTo>
                    <a:pt x="1524" y="45"/>
                  </a:lnTo>
                  <a:lnTo>
                    <a:pt x="1718" y="15"/>
                  </a:lnTo>
                  <a:lnTo>
                    <a:pt x="1912" y="0"/>
                  </a:lnTo>
                  <a:lnTo>
                    <a:pt x="36767" y="0"/>
                  </a:lnTo>
                  <a:lnTo>
                    <a:pt x="36767" y="0"/>
                  </a:lnTo>
                  <a:lnTo>
                    <a:pt x="36961" y="15"/>
                  </a:lnTo>
                  <a:lnTo>
                    <a:pt x="37155" y="45"/>
                  </a:lnTo>
                  <a:lnTo>
                    <a:pt x="37334" y="90"/>
                  </a:lnTo>
                  <a:lnTo>
                    <a:pt x="37514" y="150"/>
                  </a:lnTo>
                  <a:lnTo>
                    <a:pt x="37678" y="239"/>
                  </a:lnTo>
                  <a:lnTo>
                    <a:pt x="37842" y="329"/>
                  </a:lnTo>
                  <a:lnTo>
                    <a:pt x="37992" y="448"/>
                  </a:lnTo>
                  <a:lnTo>
                    <a:pt x="38126" y="568"/>
                  </a:lnTo>
                  <a:lnTo>
                    <a:pt x="38246" y="702"/>
                  </a:lnTo>
                  <a:lnTo>
                    <a:pt x="38350" y="852"/>
                  </a:lnTo>
                  <a:lnTo>
                    <a:pt x="38455" y="1001"/>
                  </a:lnTo>
                  <a:lnTo>
                    <a:pt x="38529" y="1165"/>
                  </a:lnTo>
                  <a:lnTo>
                    <a:pt x="38589" y="1345"/>
                  </a:lnTo>
                  <a:lnTo>
                    <a:pt x="38634" y="1524"/>
                  </a:lnTo>
                  <a:lnTo>
                    <a:pt x="38664" y="1718"/>
                  </a:lnTo>
                  <a:lnTo>
                    <a:pt x="38679" y="19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-2050539" y="1195241"/>
              <a:ext cx="1087557" cy="202474"/>
            </a:xfrm>
            <a:custGeom>
              <a:avLst/>
              <a:gdLst/>
              <a:ahLst/>
              <a:cxnLst/>
              <a:rect l="l" t="t" r="r" b="b"/>
              <a:pathLst>
                <a:path w="38679" h="7201" extrusionOk="0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201"/>
                  </a:lnTo>
                  <a:lnTo>
                    <a:pt x="38679" y="7201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-1296958" y="1251533"/>
              <a:ext cx="70603" cy="70575"/>
            </a:xfrm>
            <a:custGeom>
              <a:avLst/>
              <a:gdLst/>
              <a:ahLst/>
              <a:cxnLst/>
              <a:rect l="l" t="t" r="r" b="b"/>
              <a:pathLst>
                <a:path w="2511" h="2510" extrusionOk="0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4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5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1" y="762"/>
                  </a:lnTo>
                  <a:lnTo>
                    <a:pt x="61" y="881"/>
                  </a:lnTo>
                  <a:lnTo>
                    <a:pt x="31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1" y="1509"/>
                  </a:lnTo>
                  <a:lnTo>
                    <a:pt x="61" y="1628"/>
                  </a:lnTo>
                  <a:lnTo>
                    <a:pt x="91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5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4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3" y="2226"/>
                  </a:lnTo>
                  <a:lnTo>
                    <a:pt x="2137" y="2151"/>
                  </a:lnTo>
                  <a:lnTo>
                    <a:pt x="2227" y="2062"/>
                  </a:lnTo>
                  <a:lnTo>
                    <a:pt x="2302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1" y="1389"/>
                  </a:lnTo>
                  <a:lnTo>
                    <a:pt x="2511" y="1255"/>
                  </a:lnTo>
                  <a:lnTo>
                    <a:pt x="2511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2" y="553"/>
                  </a:lnTo>
                  <a:lnTo>
                    <a:pt x="2227" y="463"/>
                  </a:lnTo>
                  <a:lnTo>
                    <a:pt x="2137" y="374"/>
                  </a:lnTo>
                  <a:lnTo>
                    <a:pt x="2063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-1182266" y="1251533"/>
              <a:ext cx="70603" cy="70575"/>
            </a:xfrm>
            <a:custGeom>
              <a:avLst/>
              <a:gdLst/>
              <a:ahLst/>
              <a:cxnLst/>
              <a:rect l="l" t="t" r="r" b="b"/>
              <a:pathLst>
                <a:path w="2511" h="2510" extrusionOk="0">
                  <a:moveTo>
                    <a:pt x="1121" y="0"/>
                  </a:moveTo>
                  <a:lnTo>
                    <a:pt x="1001" y="30"/>
                  </a:lnTo>
                  <a:lnTo>
                    <a:pt x="882" y="60"/>
                  </a:lnTo>
                  <a:lnTo>
                    <a:pt x="762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45" y="881"/>
                  </a:lnTo>
                  <a:lnTo>
                    <a:pt x="15" y="1001"/>
                  </a:lnTo>
                  <a:lnTo>
                    <a:pt x="0" y="1120"/>
                  </a:lnTo>
                  <a:lnTo>
                    <a:pt x="0" y="1255"/>
                  </a:lnTo>
                  <a:lnTo>
                    <a:pt x="0" y="1389"/>
                  </a:lnTo>
                  <a:lnTo>
                    <a:pt x="15" y="1509"/>
                  </a:lnTo>
                  <a:lnTo>
                    <a:pt x="45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2" y="2420"/>
                  </a:lnTo>
                  <a:lnTo>
                    <a:pt x="882" y="2450"/>
                  </a:lnTo>
                  <a:lnTo>
                    <a:pt x="1001" y="2495"/>
                  </a:lnTo>
                  <a:lnTo>
                    <a:pt x="1121" y="2510"/>
                  </a:lnTo>
                  <a:lnTo>
                    <a:pt x="1375" y="2510"/>
                  </a:lnTo>
                  <a:lnTo>
                    <a:pt x="1509" y="2495"/>
                  </a:lnTo>
                  <a:lnTo>
                    <a:pt x="1629" y="2450"/>
                  </a:lnTo>
                  <a:lnTo>
                    <a:pt x="1748" y="2420"/>
                  </a:lnTo>
                  <a:lnTo>
                    <a:pt x="1853" y="2360"/>
                  </a:lnTo>
                  <a:lnTo>
                    <a:pt x="1957" y="2301"/>
                  </a:lnTo>
                  <a:lnTo>
                    <a:pt x="2047" y="2226"/>
                  </a:lnTo>
                  <a:lnTo>
                    <a:pt x="2137" y="2151"/>
                  </a:lnTo>
                  <a:lnTo>
                    <a:pt x="2226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06" y="1748"/>
                  </a:lnTo>
                  <a:lnTo>
                    <a:pt x="2450" y="1628"/>
                  </a:lnTo>
                  <a:lnTo>
                    <a:pt x="2480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0" y="1001"/>
                  </a:lnTo>
                  <a:lnTo>
                    <a:pt x="2450" y="881"/>
                  </a:lnTo>
                  <a:lnTo>
                    <a:pt x="2406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6" y="463"/>
                  </a:lnTo>
                  <a:lnTo>
                    <a:pt x="2137" y="374"/>
                  </a:lnTo>
                  <a:lnTo>
                    <a:pt x="2047" y="284"/>
                  </a:lnTo>
                  <a:lnTo>
                    <a:pt x="1957" y="209"/>
                  </a:lnTo>
                  <a:lnTo>
                    <a:pt x="1853" y="149"/>
                  </a:lnTo>
                  <a:lnTo>
                    <a:pt x="1748" y="105"/>
                  </a:lnTo>
                  <a:lnTo>
                    <a:pt x="1629" y="60"/>
                  </a:lnTo>
                  <a:lnTo>
                    <a:pt x="1509" y="30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2"/>
            <p:cNvSpPr/>
            <p:nvPr/>
          </p:nvSpPr>
          <p:spPr>
            <a:xfrm>
              <a:off x="-1072636" y="1251533"/>
              <a:ext cx="70603" cy="70575"/>
            </a:xfrm>
            <a:custGeom>
              <a:avLst/>
              <a:gdLst/>
              <a:ahLst/>
              <a:cxnLst/>
              <a:rect l="l" t="t" r="r" b="b"/>
              <a:pathLst>
                <a:path w="2511" h="2510" extrusionOk="0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60" y="881"/>
                  </a:lnTo>
                  <a:lnTo>
                    <a:pt x="30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0" y="1509"/>
                  </a:lnTo>
                  <a:lnTo>
                    <a:pt x="60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2" y="2226"/>
                  </a:lnTo>
                  <a:lnTo>
                    <a:pt x="2152" y="2151"/>
                  </a:lnTo>
                  <a:lnTo>
                    <a:pt x="2227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7" y="463"/>
                  </a:lnTo>
                  <a:lnTo>
                    <a:pt x="2152" y="374"/>
                  </a:lnTo>
                  <a:lnTo>
                    <a:pt x="2062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7" name="Google Shape;1447;p32"/>
            <p:cNvGrpSpPr/>
            <p:nvPr/>
          </p:nvGrpSpPr>
          <p:grpSpPr>
            <a:xfrm>
              <a:off x="-1837553" y="1587475"/>
              <a:ext cx="691023" cy="562245"/>
              <a:chOff x="-3597915" y="995403"/>
              <a:chExt cx="1552860" cy="1263472"/>
            </a:xfrm>
          </p:grpSpPr>
          <p:sp>
            <p:nvSpPr>
              <p:cNvPr id="1448" name="Google Shape;1448;p32"/>
              <p:cNvSpPr/>
              <p:nvPr/>
            </p:nvSpPr>
            <p:spPr>
              <a:xfrm>
                <a:off x="-3597915" y="995403"/>
                <a:ext cx="1552843" cy="922581"/>
              </a:xfrm>
              <a:custGeom>
                <a:avLst/>
                <a:gdLst/>
                <a:ahLst/>
                <a:cxnLst/>
                <a:rect l="l" t="t" r="r" b="b"/>
                <a:pathLst>
                  <a:path w="43937" h="26104" extrusionOk="0">
                    <a:moveTo>
                      <a:pt x="19778" y="1"/>
                    </a:moveTo>
                    <a:lnTo>
                      <a:pt x="19207" y="28"/>
                    </a:lnTo>
                    <a:lnTo>
                      <a:pt x="18636" y="69"/>
                    </a:lnTo>
                    <a:lnTo>
                      <a:pt x="18078" y="123"/>
                    </a:lnTo>
                    <a:lnTo>
                      <a:pt x="17507" y="191"/>
                    </a:lnTo>
                    <a:lnTo>
                      <a:pt x="16935" y="273"/>
                    </a:lnTo>
                    <a:lnTo>
                      <a:pt x="16214" y="409"/>
                    </a:lnTo>
                    <a:lnTo>
                      <a:pt x="15507" y="572"/>
                    </a:lnTo>
                    <a:lnTo>
                      <a:pt x="14800" y="762"/>
                    </a:lnTo>
                    <a:lnTo>
                      <a:pt x="14120" y="966"/>
                    </a:lnTo>
                    <a:lnTo>
                      <a:pt x="13439" y="1198"/>
                    </a:lnTo>
                    <a:lnTo>
                      <a:pt x="12759" y="1456"/>
                    </a:lnTo>
                    <a:lnTo>
                      <a:pt x="12106" y="1728"/>
                    </a:lnTo>
                    <a:lnTo>
                      <a:pt x="11467" y="2027"/>
                    </a:lnTo>
                    <a:lnTo>
                      <a:pt x="10937" y="2300"/>
                    </a:lnTo>
                    <a:lnTo>
                      <a:pt x="10433" y="2572"/>
                    </a:lnTo>
                    <a:lnTo>
                      <a:pt x="9930" y="2871"/>
                    </a:lnTo>
                    <a:lnTo>
                      <a:pt x="9427" y="3170"/>
                    </a:lnTo>
                    <a:lnTo>
                      <a:pt x="8991" y="3456"/>
                    </a:lnTo>
                    <a:lnTo>
                      <a:pt x="8556" y="3755"/>
                    </a:lnTo>
                    <a:lnTo>
                      <a:pt x="8121" y="4068"/>
                    </a:lnTo>
                    <a:lnTo>
                      <a:pt x="7713" y="4394"/>
                    </a:lnTo>
                    <a:lnTo>
                      <a:pt x="7209" y="4802"/>
                    </a:lnTo>
                    <a:lnTo>
                      <a:pt x="6720" y="5238"/>
                    </a:lnTo>
                    <a:lnTo>
                      <a:pt x="6257" y="5673"/>
                    </a:lnTo>
                    <a:lnTo>
                      <a:pt x="5795" y="6135"/>
                    </a:lnTo>
                    <a:lnTo>
                      <a:pt x="5523" y="6408"/>
                    </a:lnTo>
                    <a:lnTo>
                      <a:pt x="5264" y="6693"/>
                    </a:lnTo>
                    <a:lnTo>
                      <a:pt x="4761" y="7264"/>
                    </a:lnTo>
                    <a:lnTo>
                      <a:pt x="4394" y="7713"/>
                    </a:lnTo>
                    <a:lnTo>
                      <a:pt x="4040" y="8176"/>
                    </a:lnTo>
                    <a:lnTo>
                      <a:pt x="3700" y="8638"/>
                    </a:lnTo>
                    <a:lnTo>
                      <a:pt x="3373" y="9114"/>
                    </a:lnTo>
                    <a:lnTo>
                      <a:pt x="3061" y="9604"/>
                    </a:lnTo>
                    <a:lnTo>
                      <a:pt x="2761" y="10107"/>
                    </a:lnTo>
                    <a:lnTo>
                      <a:pt x="2476" y="10611"/>
                    </a:lnTo>
                    <a:lnTo>
                      <a:pt x="2217" y="11128"/>
                    </a:lnTo>
                    <a:lnTo>
                      <a:pt x="1932" y="11685"/>
                    </a:lnTo>
                    <a:lnTo>
                      <a:pt x="1673" y="12257"/>
                    </a:lnTo>
                    <a:lnTo>
                      <a:pt x="1510" y="12665"/>
                    </a:lnTo>
                    <a:lnTo>
                      <a:pt x="1347" y="13059"/>
                    </a:lnTo>
                    <a:lnTo>
                      <a:pt x="1197" y="13467"/>
                    </a:lnTo>
                    <a:lnTo>
                      <a:pt x="1047" y="13889"/>
                    </a:lnTo>
                    <a:lnTo>
                      <a:pt x="911" y="14297"/>
                    </a:lnTo>
                    <a:lnTo>
                      <a:pt x="789" y="14719"/>
                    </a:lnTo>
                    <a:lnTo>
                      <a:pt x="680" y="15140"/>
                    </a:lnTo>
                    <a:lnTo>
                      <a:pt x="571" y="15576"/>
                    </a:lnTo>
                    <a:lnTo>
                      <a:pt x="435" y="16133"/>
                    </a:lnTo>
                    <a:lnTo>
                      <a:pt x="326" y="16705"/>
                    </a:lnTo>
                    <a:lnTo>
                      <a:pt x="245" y="17222"/>
                    </a:lnTo>
                    <a:lnTo>
                      <a:pt x="163" y="17752"/>
                    </a:lnTo>
                    <a:lnTo>
                      <a:pt x="109" y="18269"/>
                    </a:lnTo>
                    <a:lnTo>
                      <a:pt x="68" y="18799"/>
                    </a:lnTo>
                    <a:lnTo>
                      <a:pt x="27" y="19357"/>
                    </a:lnTo>
                    <a:lnTo>
                      <a:pt x="14" y="19928"/>
                    </a:lnTo>
                    <a:lnTo>
                      <a:pt x="0" y="20336"/>
                    </a:lnTo>
                    <a:lnTo>
                      <a:pt x="0" y="22690"/>
                    </a:lnTo>
                    <a:lnTo>
                      <a:pt x="14" y="22867"/>
                    </a:lnTo>
                    <a:lnTo>
                      <a:pt x="27" y="23043"/>
                    </a:lnTo>
                    <a:lnTo>
                      <a:pt x="41" y="23207"/>
                    </a:lnTo>
                    <a:lnTo>
                      <a:pt x="82" y="23383"/>
                    </a:lnTo>
                    <a:lnTo>
                      <a:pt x="109" y="23547"/>
                    </a:lnTo>
                    <a:lnTo>
                      <a:pt x="163" y="23710"/>
                    </a:lnTo>
                    <a:lnTo>
                      <a:pt x="218" y="23860"/>
                    </a:lnTo>
                    <a:lnTo>
                      <a:pt x="272" y="24023"/>
                    </a:lnTo>
                    <a:lnTo>
                      <a:pt x="422" y="24322"/>
                    </a:lnTo>
                    <a:lnTo>
                      <a:pt x="585" y="24594"/>
                    </a:lnTo>
                    <a:lnTo>
                      <a:pt x="789" y="24866"/>
                    </a:lnTo>
                    <a:lnTo>
                      <a:pt x="1007" y="25097"/>
                    </a:lnTo>
                    <a:lnTo>
                      <a:pt x="1251" y="25329"/>
                    </a:lnTo>
                    <a:lnTo>
                      <a:pt x="1510" y="25519"/>
                    </a:lnTo>
                    <a:lnTo>
                      <a:pt x="1796" y="25696"/>
                    </a:lnTo>
                    <a:lnTo>
                      <a:pt x="2095" y="25832"/>
                    </a:lnTo>
                    <a:lnTo>
                      <a:pt x="2244" y="25900"/>
                    </a:lnTo>
                    <a:lnTo>
                      <a:pt x="2408" y="25954"/>
                    </a:lnTo>
                    <a:lnTo>
                      <a:pt x="2571" y="25995"/>
                    </a:lnTo>
                    <a:lnTo>
                      <a:pt x="2734" y="26036"/>
                    </a:lnTo>
                    <a:lnTo>
                      <a:pt x="2897" y="26063"/>
                    </a:lnTo>
                    <a:lnTo>
                      <a:pt x="3074" y="26090"/>
                    </a:lnTo>
                    <a:lnTo>
                      <a:pt x="3237" y="26104"/>
                    </a:lnTo>
                    <a:lnTo>
                      <a:pt x="43936" y="26104"/>
                    </a:lnTo>
                    <a:lnTo>
                      <a:pt x="43936" y="18772"/>
                    </a:lnTo>
                    <a:lnTo>
                      <a:pt x="43936" y="18459"/>
                    </a:lnTo>
                    <a:lnTo>
                      <a:pt x="43909" y="17888"/>
                    </a:lnTo>
                    <a:lnTo>
                      <a:pt x="43882" y="17317"/>
                    </a:lnTo>
                    <a:lnTo>
                      <a:pt x="43841" y="16922"/>
                    </a:lnTo>
                    <a:lnTo>
                      <a:pt x="43800" y="16528"/>
                    </a:lnTo>
                    <a:lnTo>
                      <a:pt x="43760" y="16133"/>
                    </a:lnTo>
                    <a:lnTo>
                      <a:pt x="43692" y="15752"/>
                    </a:lnTo>
                    <a:lnTo>
                      <a:pt x="43624" y="15358"/>
                    </a:lnTo>
                    <a:lnTo>
                      <a:pt x="43556" y="14977"/>
                    </a:lnTo>
                    <a:lnTo>
                      <a:pt x="43474" y="14596"/>
                    </a:lnTo>
                    <a:lnTo>
                      <a:pt x="43379" y="14215"/>
                    </a:lnTo>
                    <a:lnTo>
                      <a:pt x="43175" y="13467"/>
                    </a:lnTo>
                    <a:lnTo>
                      <a:pt x="42943" y="12733"/>
                    </a:lnTo>
                    <a:lnTo>
                      <a:pt x="42685" y="12012"/>
                    </a:lnTo>
                    <a:lnTo>
                      <a:pt x="42399" y="11318"/>
                    </a:lnTo>
                    <a:lnTo>
                      <a:pt x="42141" y="10733"/>
                    </a:lnTo>
                    <a:lnTo>
                      <a:pt x="41855" y="10175"/>
                    </a:lnTo>
                    <a:lnTo>
                      <a:pt x="41651" y="9795"/>
                    </a:lnTo>
                    <a:lnTo>
                      <a:pt x="41447" y="9414"/>
                    </a:lnTo>
                    <a:lnTo>
                      <a:pt x="41230" y="9046"/>
                    </a:lnTo>
                    <a:lnTo>
                      <a:pt x="40998" y="8679"/>
                    </a:lnTo>
                    <a:lnTo>
                      <a:pt x="40753" y="8312"/>
                    </a:lnTo>
                    <a:lnTo>
                      <a:pt x="40509" y="7958"/>
                    </a:lnTo>
                    <a:lnTo>
                      <a:pt x="40264" y="7605"/>
                    </a:lnTo>
                    <a:lnTo>
                      <a:pt x="40005" y="7264"/>
                    </a:lnTo>
                    <a:lnTo>
                      <a:pt x="39774" y="6979"/>
                    </a:lnTo>
                    <a:lnTo>
                      <a:pt x="39529" y="6693"/>
                    </a:lnTo>
                    <a:lnTo>
                      <a:pt x="39298" y="6408"/>
                    </a:lnTo>
                    <a:lnTo>
                      <a:pt x="39039" y="6135"/>
                    </a:lnTo>
                    <a:lnTo>
                      <a:pt x="38767" y="5836"/>
                    </a:lnTo>
                    <a:lnTo>
                      <a:pt x="38495" y="5551"/>
                    </a:lnTo>
                    <a:lnTo>
                      <a:pt x="38210" y="5278"/>
                    </a:lnTo>
                    <a:lnTo>
                      <a:pt x="37924" y="5006"/>
                    </a:lnTo>
                    <a:lnTo>
                      <a:pt x="37638" y="4734"/>
                    </a:lnTo>
                    <a:lnTo>
                      <a:pt x="37339" y="4476"/>
                    </a:lnTo>
                    <a:lnTo>
                      <a:pt x="37026" y="4217"/>
                    </a:lnTo>
                    <a:lnTo>
                      <a:pt x="36713" y="3973"/>
                    </a:lnTo>
                    <a:lnTo>
                      <a:pt x="36401" y="3728"/>
                    </a:lnTo>
                    <a:lnTo>
                      <a:pt x="36088" y="3497"/>
                    </a:lnTo>
                    <a:lnTo>
                      <a:pt x="35761" y="3265"/>
                    </a:lnTo>
                    <a:lnTo>
                      <a:pt x="35421" y="3048"/>
                    </a:lnTo>
                    <a:lnTo>
                      <a:pt x="35095" y="2830"/>
                    </a:lnTo>
                    <a:lnTo>
                      <a:pt x="34755" y="2626"/>
                    </a:lnTo>
                    <a:lnTo>
                      <a:pt x="34401" y="2422"/>
                    </a:lnTo>
                    <a:lnTo>
                      <a:pt x="34061" y="2232"/>
                    </a:lnTo>
                    <a:lnTo>
                      <a:pt x="33707" y="2041"/>
                    </a:lnTo>
                    <a:lnTo>
                      <a:pt x="33340" y="1864"/>
                    </a:lnTo>
                    <a:lnTo>
                      <a:pt x="32986" y="1687"/>
                    </a:lnTo>
                    <a:lnTo>
                      <a:pt x="32619" y="1524"/>
                    </a:lnTo>
                    <a:lnTo>
                      <a:pt x="32238" y="1375"/>
                    </a:lnTo>
                    <a:lnTo>
                      <a:pt x="31871" y="1225"/>
                    </a:lnTo>
                    <a:lnTo>
                      <a:pt x="31490" y="1089"/>
                    </a:lnTo>
                    <a:lnTo>
                      <a:pt x="31109" y="953"/>
                    </a:lnTo>
                    <a:lnTo>
                      <a:pt x="30715" y="830"/>
                    </a:lnTo>
                    <a:lnTo>
                      <a:pt x="30334" y="708"/>
                    </a:lnTo>
                    <a:lnTo>
                      <a:pt x="29939" y="599"/>
                    </a:lnTo>
                    <a:lnTo>
                      <a:pt x="29531" y="504"/>
                    </a:lnTo>
                    <a:lnTo>
                      <a:pt x="29137" y="409"/>
                    </a:lnTo>
                    <a:lnTo>
                      <a:pt x="28729" y="327"/>
                    </a:lnTo>
                    <a:lnTo>
                      <a:pt x="28321" y="259"/>
                    </a:lnTo>
                    <a:lnTo>
                      <a:pt x="27913" y="191"/>
                    </a:lnTo>
                    <a:lnTo>
                      <a:pt x="27355" y="123"/>
                    </a:lnTo>
                    <a:lnTo>
                      <a:pt x="26784" y="69"/>
                    </a:lnTo>
                    <a:lnTo>
                      <a:pt x="26389" y="42"/>
                    </a:lnTo>
                    <a:lnTo>
                      <a:pt x="25981" y="14"/>
                    </a:lnTo>
                    <a:lnTo>
                      <a:pt x="25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2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avLst/>
                <a:gdLst/>
                <a:ahLst/>
                <a:cxnLst/>
                <a:rect l="l" t="t" r="r" b="b"/>
                <a:pathLst>
                  <a:path w="28811" h="9646" extrusionOk="0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FF5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2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avLst/>
                <a:gdLst/>
                <a:ahLst/>
                <a:cxnLst/>
                <a:rect l="l" t="t" r="r" b="b"/>
                <a:pathLst>
                  <a:path w="28811" h="9646" extrusionOk="0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E339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2"/>
              <p:cNvSpPr/>
              <p:nvPr/>
            </p:nvSpPr>
            <p:spPr>
              <a:xfrm>
                <a:off x="-2739789" y="2103051"/>
                <a:ext cx="573079" cy="155825"/>
              </a:xfrm>
              <a:custGeom>
                <a:avLst/>
                <a:gdLst/>
                <a:ahLst/>
                <a:cxnLst/>
                <a:rect l="l" t="t" r="r" b="b"/>
                <a:pathLst>
                  <a:path w="16215" h="4409" extrusionOk="0">
                    <a:moveTo>
                      <a:pt x="1" y="1"/>
                    </a:moveTo>
                    <a:lnTo>
                      <a:pt x="191" y="191"/>
                    </a:lnTo>
                    <a:lnTo>
                      <a:pt x="966" y="980"/>
                    </a:lnTo>
                    <a:lnTo>
                      <a:pt x="1347" y="1361"/>
                    </a:lnTo>
                    <a:lnTo>
                      <a:pt x="1728" y="1742"/>
                    </a:lnTo>
                    <a:lnTo>
                      <a:pt x="2109" y="2096"/>
                    </a:lnTo>
                    <a:lnTo>
                      <a:pt x="2504" y="2449"/>
                    </a:lnTo>
                    <a:lnTo>
                      <a:pt x="2912" y="2776"/>
                    </a:lnTo>
                    <a:lnTo>
                      <a:pt x="3347" y="3089"/>
                    </a:lnTo>
                    <a:lnTo>
                      <a:pt x="3565" y="3238"/>
                    </a:lnTo>
                    <a:lnTo>
                      <a:pt x="3782" y="3374"/>
                    </a:lnTo>
                    <a:lnTo>
                      <a:pt x="4013" y="3497"/>
                    </a:lnTo>
                    <a:lnTo>
                      <a:pt x="4258" y="3633"/>
                    </a:lnTo>
                    <a:lnTo>
                      <a:pt x="4503" y="3742"/>
                    </a:lnTo>
                    <a:lnTo>
                      <a:pt x="4748" y="3850"/>
                    </a:lnTo>
                    <a:lnTo>
                      <a:pt x="5020" y="3946"/>
                    </a:lnTo>
                    <a:lnTo>
                      <a:pt x="5278" y="4041"/>
                    </a:lnTo>
                    <a:lnTo>
                      <a:pt x="5564" y="4122"/>
                    </a:lnTo>
                    <a:lnTo>
                      <a:pt x="5850" y="4191"/>
                    </a:lnTo>
                    <a:lnTo>
                      <a:pt x="6149" y="4259"/>
                    </a:lnTo>
                    <a:lnTo>
                      <a:pt x="6448" y="4313"/>
                    </a:lnTo>
                    <a:lnTo>
                      <a:pt x="6775" y="4354"/>
                    </a:lnTo>
                    <a:lnTo>
                      <a:pt x="7101" y="4381"/>
                    </a:lnTo>
                    <a:lnTo>
                      <a:pt x="7441" y="4395"/>
                    </a:lnTo>
                    <a:lnTo>
                      <a:pt x="7795" y="4408"/>
                    </a:lnTo>
                    <a:lnTo>
                      <a:pt x="8271" y="4395"/>
                    </a:lnTo>
                    <a:lnTo>
                      <a:pt x="8747" y="4354"/>
                    </a:lnTo>
                    <a:lnTo>
                      <a:pt x="9223" y="4299"/>
                    </a:lnTo>
                    <a:lnTo>
                      <a:pt x="9686" y="4218"/>
                    </a:lnTo>
                    <a:lnTo>
                      <a:pt x="10148" y="4109"/>
                    </a:lnTo>
                    <a:lnTo>
                      <a:pt x="10611" y="3986"/>
                    </a:lnTo>
                    <a:lnTo>
                      <a:pt x="11060" y="3837"/>
                    </a:lnTo>
                    <a:lnTo>
                      <a:pt x="11495" y="3660"/>
                    </a:lnTo>
                    <a:lnTo>
                      <a:pt x="11930" y="3470"/>
                    </a:lnTo>
                    <a:lnTo>
                      <a:pt x="12352" y="3266"/>
                    </a:lnTo>
                    <a:lnTo>
                      <a:pt x="12760" y="3034"/>
                    </a:lnTo>
                    <a:lnTo>
                      <a:pt x="13168" y="2776"/>
                    </a:lnTo>
                    <a:lnTo>
                      <a:pt x="13549" y="2504"/>
                    </a:lnTo>
                    <a:lnTo>
                      <a:pt x="13930" y="2205"/>
                    </a:lnTo>
                    <a:lnTo>
                      <a:pt x="14283" y="1905"/>
                    </a:lnTo>
                    <a:lnTo>
                      <a:pt x="14637" y="1565"/>
                    </a:lnTo>
                    <a:lnTo>
                      <a:pt x="1621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2"/>
              <p:cNvSpPr/>
              <p:nvPr/>
            </p:nvSpPr>
            <p:spPr>
              <a:xfrm>
                <a:off x="-3597456" y="1659815"/>
                <a:ext cx="235593" cy="133665"/>
              </a:xfrm>
              <a:custGeom>
                <a:avLst/>
                <a:gdLst/>
                <a:ahLst/>
                <a:cxnLst/>
                <a:rect l="l" t="t" r="r" b="b"/>
                <a:pathLst>
                  <a:path w="6666" h="3782" extrusionOk="0">
                    <a:moveTo>
                      <a:pt x="55" y="0"/>
                    </a:moveTo>
                    <a:lnTo>
                      <a:pt x="14" y="558"/>
                    </a:lnTo>
                    <a:lnTo>
                      <a:pt x="1" y="1129"/>
                    </a:lnTo>
                    <a:lnTo>
                      <a:pt x="2884" y="1129"/>
                    </a:lnTo>
                    <a:lnTo>
                      <a:pt x="3156" y="1143"/>
                    </a:lnTo>
                    <a:lnTo>
                      <a:pt x="3415" y="1184"/>
                    </a:lnTo>
                    <a:lnTo>
                      <a:pt x="3673" y="1252"/>
                    </a:lnTo>
                    <a:lnTo>
                      <a:pt x="3918" y="1347"/>
                    </a:lnTo>
                    <a:lnTo>
                      <a:pt x="4149" y="1456"/>
                    </a:lnTo>
                    <a:lnTo>
                      <a:pt x="4367" y="1592"/>
                    </a:lnTo>
                    <a:lnTo>
                      <a:pt x="4571" y="1742"/>
                    </a:lnTo>
                    <a:lnTo>
                      <a:pt x="4762" y="1905"/>
                    </a:lnTo>
                    <a:lnTo>
                      <a:pt x="4925" y="2095"/>
                    </a:lnTo>
                    <a:lnTo>
                      <a:pt x="5074" y="2299"/>
                    </a:lnTo>
                    <a:lnTo>
                      <a:pt x="5210" y="2517"/>
                    </a:lnTo>
                    <a:lnTo>
                      <a:pt x="5319" y="2748"/>
                    </a:lnTo>
                    <a:lnTo>
                      <a:pt x="5414" y="2993"/>
                    </a:lnTo>
                    <a:lnTo>
                      <a:pt x="5482" y="3251"/>
                    </a:lnTo>
                    <a:lnTo>
                      <a:pt x="5523" y="3510"/>
                    </a:lnTo>
                    <a:lnTo>
                      <a:pt x="5537" y="3782"/>
                    </a:lnTo>
                    <a:lnTo>
                      <a:pt x="6666" y="3782"/>
                    </a:lnTo>
                    <a:lnTo>
                      <a:pt x="6666" y="3591"/>
                    </a:lnTo>
                    <a:lnTo>
                      <a:pt x="6652" y="3387"/>
                    </a:lnTo>
                    <a:lnTo>
                      <a:pt x="6625" y="3211"/>
                    </a:lnTo>
                    <a:lnTo>
                      <a:pt x="6598" y="3020"/>
                    </a:lnTo>
                    <a:lnTo>
                      <a:pt x="6543" y="2830"/>
                    </a:lnTo>
                    <a:lnTo>
                      <a:pt x="6503" y="2653"/>
                    </a:lnTo>
                    <a:lnTo>
                      <a:pt x="6435" y="2476"/>
                    </a:lnTo>
                    <a:lnTo>
                      <a:pt x="6367" y="2313"/>
                    </a:lnTo>
                    <a:lnTo>
                      <a:pt x="6299" y="2136"/>
                    </a:lnTo>
                    <a:lnTo>
                      <a:pt x="6217" y="1973"/>
                    </a:lnTo>
                    <a:lnTo>
                      <a:pt x="6122" y="1823"/>
                    </a:lnTo>
                    <a:lnTo>
                      <a:pt x="6027" y="1660"/>
                    </a:lnTo>
                    <a:lnTo>
                      <a:pt x="5918" y="1524"/>
                    </a:lnTo>
                    <a:lnTo>
                      <a:pt x="5809" y="1374"/>
                    </a:lnTo>
                    <a:lnTo>
                      <a:pt x="5686" y="1238"/>
                    </a:lnTo>
                    <a:lnTo>
                      <a:pt x="5564" y="1102"/>
                    </a:lnTo>
                    <a:lnTo>
                      <a:pt x="5428" y="980"/>
                    </a:lnTo>
                    <a:lnTo>
                      <a:pt x="5292" y="857"/>
                    </a:lnTo>
                    <a:lnTo>
                      <a:pt x="5142" y="749"/>
                    </a:lnTo>
                    <a:lnTo>
                      <a:pt x="4993" y="640"/>
                    </a:lnTo>
                    <a:lnTo>
                      <a:pt x="4843" y="545"/>
                    </a:lnTo>
                    <a:lnTo>
                      <a:pt x="4694" y="449"/>
                    </a:lnTo>
                    <a:lnTo>
                      <a:pt x="4530" y="368"/>
                    </a:lnTo>
                    <a:lnTo>
                      <a:pt x="4353" y="300"/>
                    </a:lnTo>
                    <a:lnTo>
                      <a:pt x="4190" y="232"/>
                    </a:lnTo>
                    <a:lnTo>
                      <a:pt x="4013" y="164"/>
                    </a:lnTo>
                    <a:lnTo>
                      <a:pt x="3823" y="109"/>
                    </a:lnTo>
                    <a:lnTo>
                      <a:pt x="3646" y="68"/>
                    </a:lnTo>
                    <a:lnTo>
                      <a:pt x="3456" y="41"/>
                    </a:lnTo>
                    <a:lnTo>
                      <a:pt x="3265" y="14"/>
                    </a:lnTo>
                    <a:lnTo>
                      <a:pt x="307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2"/>
              <p:cNvSpPr/>
              <p:nvPr/>
            </p:nvSpPr>
            <p:spPr>
              <a:xfrm>
                <a:off x="-3586393" y="1355018"/>
                <a:ext cx="411069" cy="230787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6530" extrusionOk="0">
                    <a:moveTo>
                      <a:pt x="10502" y="0"/>
                    </a:moveTo>
                    <a:lnTo>
                      <a:pt x="10488" y="272"/>
                    </a:lnTo>
                    <a:lnTo>
                      <a:pt x="10474" y="558"/>
                    </a:lnTo>
                    <a:lnTo>
                      <a:pt x="10434" y="817"/>
                    </a:lnTo>
                    <a:lnTo>
                      <a:pt x="10393" y="1089"/>
                    </a:lnTo>
                    <a:lnTo>
                      <a:pt x="10325" y="1347"/>
                    </a:lnTo>
                    <a:lnTo>
                      <a:pt x="10257" y="1606"/>
                    </a:lnTo>
                    <a:lnTo>
                      <a:pt x="10175" y="1850"/>
                    </a:lnTo>
                    <a:lnTo>
                      <a:pt x="10080" y="2095"/>
                    </a:lnTo>
                    <a:lnTo>
                      <a:pt x="9971" y="2340"/>
                    </a:lnTo>
                    <a:lnTo>
                      <a:pt x="9849" y="2571"/>
                    </a:lnTo>
                    <a:lnTo>
                      <a:pt x="9713" y="2803"/>
                    </a:lnTo>
                    <a:lnTo>
                      <a:pt x="9577" y="3020"/>
                    </a:lnTo>
                    <a:lnTo>
                      <a:pt x="9427" y="3224"/>
                    </a:lnTo>
                    <a:lnTo>
                      <a:pt x="9264" y="3428"/>
                    </a:lnTo>
                    <a:lnTo>
                      <a:pt x="9101" y="3632"/>
                    </a:lnTo>
                    <a:lnTo>
                      <a:pt x="8910" y="3823"/>
                    </a:lnTo>
                    <a:lnTo>
                      <a:pt x="8733" y="4000"/>
                    </a:lnTo>
                    <a:lnTo>
                      <a:pt x="8529" y="4163"/>
                    </a:lnTo>
                    <a:lnTo>
                      <a:pt x="8325" y="4326"/>
                    </a:lnTo>
                    <a:lnTo>
                      <a:pt x="8121" y="4476"/>
                    </a:lnTo>
                    <a:lnTo>
                      <a:pt x="7904" y="4612"/>
                    </a:lnTo>
                    <a:lnTo>
                      <a:pt x="7672" y="4748"/>
                    </a:lnTo>
                    <a:lnTo>
                      <a:pt x="7441" y="4870"/>
                    </a:lnTo>
                    <a:lnTo>
                      <a:pt x="7196" y="4979"/>
                    </a:lnTo>
                    <a:lnTo>
                      <a:pt x="6951" y="5074"/>
                    </a:lnTo>
                    <a:lnTo>
                      <a:pt x="6707" y="5156"/>
                    </a:lnTo>
                    <a:lnTo>
                      <a:pt x="6448" y="5224"/>
                    </a:lnTo>
                    <a:lnTo>
                      <a:pt x="6190" y="5292"/>
                    </a:lnTo>
                    <a:lnTo>
                      <a:pt x="5918" y="5333"/>
                    </a:lnTo>
                    <a:lnTo>
                      <a:pt x="5646" y="5373"/>
                    </a:lnTo>
                    <a:lnTo>
                      <a:pt x="5373" y="5387"/>
                    </a:lnTo>
                    <a:lnTo>
                      <a:pt x="5101" y="5401"/>
                    </a:lnTo>
                    <a:lnTo>
                      <a:pt x="245" y="5401"/>
                    </a:lnTo>
                    <a:lnTo>
                      <a:pt x="109" y="5958"/>
                    </a:lnTo>
                    <a:lnTo>
                      <a:pt x="0" y="6530"/>
                    </a:lnTo>
                    <a:lnTo>
                      <a:pt x="5101" y="6530"/>
                    </a:lnTo>
                    <a:lnTo>
                      <a:pt x="5523" y="6516"/>
                    </a:lnTo>
                    <a:lnTo>
                      <a:pt x="5945" y="6475"/>
                    </a:lnTo>
                    <a:lnTo>
                      <a:pt x="6353" y="6407"/>
                    </a:lnTo>
                    <a:lnTo>
                      <a:pt x="6761" y="6326"/>
                    </a:lnTo>
                    <a:lnTo>
                      <a:pt x="7155" y="6203"/>
                    </a:lnTo>
                    <a:lnTo>
                      <a:pt x="7536" y="6067"/>
                    </a:lnTo>
                    <a:lnTo>
                      <a:pt x="7904" y="5904"/>
                    </a:lnTo>
                    <a:lnTo>
                      <a:pt x="8271" y="5713"/>
                    </a:lnTo>
                    <a:lnTo>
                      <a:pt x="8611" y="5509"/>
                    </a:lnTo>
                    <a:lnTo>
                      <a:pt x="8937" y="5278"/>
                    </a:lnTo>
                    <a:lnTo>
                      <a:pt x="9250" y="5033"/>
                    </a:lnTo>
                    <a:lnTo>
                      <a:pt x="9549" y="4775"/>
                    </a:lnTo>
                    <a:lnTo>
                      <a:pt x="9835" y="4489"/>
                    </a:lnTo>
                    <a:lnTo>
                      <a:pt x="10107" y="4190"/>
                    </a:lnTo>
                    <a:lnTo>
                      <a:pt x="10352" y="3877"/>
                    </a:lnTo>
                    <a:lnTo>
                      <a:pt x="10583" y="3551"/>
                    </a:lnTo>
                    <a:lnTo>
                      <a:pt x="10747" y="3279"/>
                    </a:lnTo>
                    <a:lnTo>
                      <a:pt x="10910" y="2993"/>
                    </a:lnTo>
                    <a:lnTo>
                      <a:pt x="11046" y="2707"/>
                    </a:lnTo>
                    <a:lnTo>
                      <a:pt x="11168" y="2422"/>
                    </a:lnTo>
                    <a:lnTo>
                      <a:pt x="11277" y="2136"/>
                    </a:lnTo>
                    <a:lnTo>
                      <a:pt x="11372" y="1850"/>
                    </a:lnTo>
                    <a:lnTo>
                      <a:pt x="11454" y="1551"/>
                    </a:lnTo>
                    <a:lnTo>
                      <a:pt x="11508" y="1252"/>
                    </a:lnTo>
                    <a:lnTo>
                      <a:pt x="11563" y="939"/>
                    </a:lnTo>
                    <a:lnTo>
                      <a:pt x="11603" y="640"/>
                    </a:lnTo>
                    <a:lnTo>
                      <a:pt x="11631" y="313"/>
                    </a:lnTo>
                    <a:lnTo>
                      <a:pt x="1163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2"/>
              <p:cNvSpPr/>
              <p:nvPr/>
            </p:nvSpPr>
            <p:spPr>
              <a:xfrm>
                <a:off x="-2484966" y="1641048"/>
                <a:ext cx="439908" cy="172648"/>
              </a:xfrm>
              <a:custGeom>
                <a:avLst/>
                <a:gdLst/>
                <a:ahLst/>
                <a:cxnLst/>
                <a:rect l="l" t="t" r="r" b="b"/>
                <a:pathLst>
                  <a:path w="12447" h="4885" extrusionOk="0">
                    <a:moveTo>
                      <a:pt x="0" y="1"/>
                    </a:moveTo>
                    <a:lnTo>
                      <a:pt x="14" y="246"/>
                    </a:lnTo>
                    <a:lnTo>
                      <a:pt x="27" y="491"/>
                    </a:lnTo>
                    <a:lnTo>
                      <a:pt x="54" y="735"/>
                    </a:lnTo>
                    <a:lnTo>
                      <a:pt x="109" y="980"/>
                    </a:lnTo>
                    <a:lnTo>
                      <a:pt x="150" y="1212"/>
                    </a:lnTo>
                    <a:lnTo>
                      <a:pt x="218" y="1443"/>
                    </a:lnTo>
                    <a:lnTo>
                      <a:pt x="299" y="1660"/>
                    </a:lnTo>
                    <a:lnTo>
                      <a:pt x="381" y="1878"/>
                    </a:lnTo>
                    <a:lnTo>
                      <a:pt x="476" y="2096"/>
                    </a:lnTo>
                    <a:lnTo>
                      <a:pt x="585" y="2300"/>
                    </a:lnTo>
                    <a:lnTo>
                      <a:pt x="694" y="2504"/>
                    </a:lnTo>
                    <a:lnTo>
                      <a:pt x="816" y="2708"/>
                    </a:lnTo>
                    <a:lnTo>
                      <a:pt x="952" y="2898"/>
                    </a:lnTo>
                    <a:lnTo>
                      <a:pt x="1102" y="3075"/>
                    </a:lnTo>
                    <a:lnTo>
                      <a:pt x="1251" y="3252"/>
                    </a:lnTo>
                    <a:lnTo>
                      <a:pt x="1401" y="3415"/>
                    </a:lnTo>
                    <a:lnTo>
                      <a:pt x="1564" y="3578"/>
                    </a:lnTo>
                    <a:lnTo>
                      <a:pt x="1741" y="3728"/>
                    </a:lnTo>
                    <a:lnTo>
                      <a:pt x="1918" y="3878"/>
                    </a:lnTo>
                    <a:lnTo>
                      <a:pt x="2108" y="4014"/>
                    </a:lnTo>
                    <a:lnTo>
                      <a:pt x="2312" y="4150"/>
                    </a:lnTo>
                    <a:lnTo>
                      <a:pt x="2503" y="4258"/>
                    </a:lnTo>
                    <a:lnTo>
                      <a:pt x="2707" y="4367"/>
                    </a:lnTo>
                    <a:lnTo>
                      <a:pt x="2925" y="4476"/>
                    </a:lnTo>
                    <a:lnTo>
                      <a:pt x="3142" y="4558"/>
                    </a:lnTo>
                    <a:lnTo>
                      <a:pt x="3360" y="4639"/>
                    </a:lnTo>
                    <a:lnTo>
                      <a:pt x="3591" y="4707"/>
                    </a:lnTo>
                    <a:lnTo>
                      <a:pt x="3822" y="4762"/>
                    </a:lnTo>
                    <a:lnTo>
                      <a:pt x="4054" y="4816"/>
                    </a:lnTo>
                    <a:lnTo>
                      <a:pt x="4298" y="4843"/>
                    </a:lnTo>
                    <a:lnTo>
                      <a:pt x="4543" y="4871"/>
                    </a:lnTo>
                    <a:lnTo>
                      <a:pt x="4788" y="4884"/>
                    </a:lnTo>
                    <a:lnTo>
                      <a:pt x="12446" y="4884"/>
                    </a:lnTo>
                    <a:lnTo>
                      <a:pt x="12446" y="3742"/>
                    </a:lnTo>
                    <a:lnTo>
                      <a:pt x="4693" y="3742"/>
                    </a:lnTo>
                    <a:lnTo>
                      <a:pt x="4503" y="3728"/>
                    </a:lnTo>
                    <a:lnTo>
                      <a:pt x="4312" y="3701"/>
                    </a:lnTo>
                    <a:lnTo>
                      <a:pt x="4122" y="3674"/>
                    </a:lnTo>
                    <a:lnTo>
                      <a:pt x="3945" y="3619"/>
                    </a:lnTo>
                    <a:lnTo>
                      <a:pt x="3768" y="3578"/>
                    </a:lnTo>
                    <a:lnTo>
                      <a:pt x="3591" y="3510"/>
                    </a:lnTo>
                    <a:lnTo>
                      <a:pt x="3428" y="3442"/>
                    </a:lnTo>
                    <a:lnTo>
                      <a:pt x="3265" y="3374"/>
                    </a:lnTo>
                    <a:lnTo>
                      <a:pt x="3101" y="3293"/>
                    </a:lnTo>
                    <a:lnTo>
                      <a:pt x="2938" y="3197"/>
                    </a:lnTo>
                    <a:lnTo>
                      <a:pt x="2789" y="3102"/>
                    </a:lnTo>
                    <a:lnTo>
                      <a:pt x="2639" y="2993"/>
                    </a:lnTo>
                    <a:lnTo>
                      <a:pt x="2503" y="2885"/>
                    </a:lnTo>
                    <a:lnTo>
                      <a:pt x="2367" y="2776"/>
                    </a:lnTo>
                    <a:lnTo>
                      <a:pt x="2231" y="2653"/>
                    </a:lnTo>
                    <a:lnTo>
                      <a:pt x="2108" y="2517"/>
                    </a:lnTo>
                    <a:lnTo>
                      <a:pt x="2000" y="2381"/>
                    </a:lnTo>
                    <a:lnTo>
                      <a:pt x="1891" y="2245"/>
                    </a:lnTo>
                    <a:lnTo>
                      <a:pt x="1782" y="2096"/>
                    </a:lnTo>
                    <a:lnTo>
                      <a:pt x="1687" y="1946"/>
                    </a:lnTo>
                    <a:lnTo>
                      <a:pt x="1592" y="1783"/>
                    </a:lnTo>
                    <a:lnTo>
                      <a:pt x="1510" y="1620"/>
                    </a:lnTo>
                    <a:lnTo>
                      <a:pt x="1442" y="1456"/>
                    </a:lnTo>
                    <a:lnTo>
                      <a:pt x="1374" y="1293"/>
                    </a:lnTo>
                    <a:lnTo>
                      <a:pt x="1306" y="1116"/>
                    </a:lnTo>
                    <a:lnTo>
                      <a:pt x="1265" y="939"/>
                    </a:lnTo>
                    <a:lnTo>
                      <a:pt x="1224" y="763"/>
                    </a:lnTo>
                    <a:lnTo>
                      <a:pt x="1183" y="572"/>
                    </a:lnTo>
                    <a:lnTo>
                      <a:pt x="1156" y="382"/>
                    </a:lnTo>
                    <a:lnTo>
                      <a:pt x="1143" y="191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2"/>
              <p:cNvSpPr/>
              <p:nvPr/>
            </p:nvSpPr>
            <p:spPr>
              <a:xfrm>
                <a:off x="-3538786" y="1388664"/>
                <a:ext cx="189931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5374" h="1130" extrusionOk="0">
                    <a:moveTo>
                      <a:pt x="544" y="1"/>
                    </a:moveTo>
                    <a:lnTo>
                      <a:pt x="259" y="558"/>
                    </a:lnTo>
                    <a:lnTo>
                      <a:pt x="0" y="1130"/>
                    </a:lnTo>
                    <a:lnTo>
                      <a:pt x="5373" y="1130"/>
                    </a:lnTo>
                    <a:lnTo>
                      <a:pt x="537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2"/>
              <p:cNvSpPr/>
              <p:nvPr/>
            </p:nvSpPr>
            <p:spPr>
              <a:xfrm>
                <a:off x="-2663342" y="1212232"/>
                <a:ext cx="479350" cy="223117"/>
              </a:xfrm>
              <a:custGeom>
                <a:avLst/>
                <a:gdLst/>
                <a:ahLst/>
                <a:cxnLst/>
                <a:rect l="l" t="t" r="r" b="b"/>
                <a:pathLst>
                  <a:path w="13563" h="6313" extrusionOk="0">
                    <a:moveTo>
                      <a:pt x="5972" y="0"/>
                    </a:moveTo>
                    <a:lnTo>
                      <a:pt x="5618" y="41"/>
                    </a:lnTo>
                    <a:lnTo>
                      <a:pt x="5265" y="82"/>
                    </a:lnTo>
                    <a:lnTo>
                      <a:pt x="4925" y="150"/>
                    </a:lnTo>
                    <a:lnTo>
                      <a:pt x="4598" y="232"/>
                    </a:lnTo>
                    <a:lnTo>
                      <a:pt x="4272" y="341"/>
                    </a:lnTo>
                    <a:lnTo>
                      <a:pt x="3945" y="463"/>
                    </a:lnTo>
                    <a:lnTo>
                      <a:pt x="3632" y="599"/>
                    </a:lnTo>
                    <a:lnTo>
                      <a:pt x="3333" y="749"/>
                    </a:lnTo>
                    <a:lnTo>
                      <a:pt x="3047" y="925"/>
                    </a:lnTo>
                    <a:lnTo>
                      <a:pt x="2762" y="1102"/>
                    </a:lnTo>
                    <a:lnTo>
                      <a:pt x="2490" y="1293"/>
                    </a:lnTo>
                    <a:lnTo>
                      <a:pt x="2231" y="1510"/>
                    </a:lnTo>
                    <a:lnTo>
                      <a:pt x="1986" y="1742"/>
                    </a:lnTo>
                    <a:lnTo>
                      <a:pt x="1742" y="1973"/>
                    </a:lnTo>
                    <a:lnTo>
                      <a:pt x="1524" y="2218"/>
                    </a:lnTo>
                    <a:lnTo>
                      <a:pt x="1320" y="2463"/>
                    </a:lnTo>
                    <a:lnTo>
                      <a:pt x="1129" y="2721"/>
                    </a:lnTo>
                    <a:lnTo>
                      <a:pt x="966" y="2979"/>
                    </a:lnTo>
                    <a:lnTo>
                      <a:pt x="803" y="3251"/>
                    </a:lnTo>
                    <a:lnTo>
                      <a:pt x="626" y="3605"/>
                    </a:lnTo>
                    <a:lnTo>
                      <a:pt x="463" y="3959"/>
                    </a:lnTo>
                    <a:lnTo>
                      <a:pt x="327" y="4326"/>
                    </a:lnTo>
                    <a:lnTo>
                      <a:pt x="218" y="4707"/>
                    </a:lnTo>
                    <a:lnTo>
                      <a:pt x="123" y="5101"/>
                    </a:lnTo>
                    <a:lnTo>
                      <a:pt x="55" y="5496"/>
                    </a:lnTo>
                    <a:lnTo>
                      <a:pt x="14" y="5904"/>
                    </a:lnTo>
                    <a:lnTo>
                      <a:pt x="0" y="6312"/>
                    </a:lnTo>
                    <a:lnTo>
                      <a:pt x="1143" y="6312"/>
                    </a:lnTo>
                    <a:lnTo>
                      <a:pt x="1157" y="6054"/>
                    </a:lnTo>
                    <a:lnTo>
                      <a:pt x="1170" y="5782"/>
                    </a:lnTo>
                    <a:lnTo>
                      <a:pt x="1198" y="5523"/>
                    </a:lnTo>
                    <a:lnTo>
                      <a:pt x="1252" y="5265"/>
                    </a:lnTo>
                    <a:lnTo>
                      <a:pt x="1306" y="5020"/>
                    </a:lnTo>
                    <a:lnTo>
                      <a:pt x="1374" y="4775"/>
                    </a:lnTo>
                    <a:lnTo>
                      <a:pt x="1456" y="4530"/>
                    </a:lnTo>
                    <a:lnTo>
                      <a:pt x="1551" y="4299"/>
                    </a:lnTo>
                    <a:lnTo>
                      <a:pt x="1660" y="4068"/>
                    </a:lnTo>
                    <a:lnTo>
                      <a:pt x="1769" y="3850"/>
                    </a:lnTo>
                    <a:lnTo>
                      <a:pt x="1891" y="3632"/>
                    </a:lnTo>
                    <a:lnTo>
                      <a:pt x="2027" y="3415"/>
                    </a:lnTo>
                    <a:lnTo>
                      <a:pt x="2177" y="3211"/>
                    </a:lnTo>
                    <a:lnTo>
                      <a:pt x="2327" y="3020"/>
                    </a:lnTo>
                    <a:lnTo>
                      <a:pt x="2490" y="2830"/>
                    </a:lnTo>
                    <a:lnTo>
                      <a:pt x="2667" y="2653"/>
                    </a:lnTo>
                    <a:lnTo>
                      <a:pt x="2843" y="2476"/>
                    </a:lnTo>
                    <a:lnTo>
                      <a:pt x="3034" y="2313"/>
                    </a:lnTo>
                    <a:lnTo>
                      <a:pt x="3224" y="2163"/>
                    </a:lnTo>
                    <a:lnTo>
                      <a:pt x="3428" y="2014"/>
                    </a:lnTo>
                    <a:lnTo>
                      <a:pt x="3646" y="1878"/>
                    </a:lnTo>
                    <a:lnTo>
                      <a:pt x="3864" y="1755"/>
                    </a:lnTo>
                    <a:lnTo>
                      <a:pt x="4081" y="1646"/>
                    </a:lnTo>
                    <a:lnTo>
                      <a:pt x="4313" y="1538"/>
                    </a:lnTo>
                    <a:lnTo>
                      <a:pt x="4544" y="1442"/>
                    </a:lnTo>
                    <a:lnTo>
                      <a:pt x="4789" y="1361"/>
                    </a:lnTo>
                    <a:lnTo>
                      <a:pt x="5033" y="1293"/>
                    </a:lnTo>
                    <a:lnTo>
                      <a:pt x="5292" y="1238"/>
                    </a:lnTo>
                    <a:lnTo>
                      <a:pt x="5537" y="1197"/>
                    </a:lnTo>
                    <a:lnTo>
                      <a:pt x="5795" y="1157"/>
                    </a:lnTo>
                    <a:lnTo>
                      <a:pt x="6067" y="1143"/>
                    </a:lnTo>
                    <a:lnTo>
                      <a:pt x="6326" y="1129"/>
                    </a:lnTo>
                    <a:lnTo>
                      <a:pt x="13562" y="1129"/>
                    </a:lnTo>
                    <a:lnTo>
                      <a:pt x="13331" y="844"/>
                    </a:lnTo>
                    <a:lnTo>
                      <a:pt x="13086" y="558"/>
                    </a:lnTo>
                    <a:lnTo>
                      <a:pt x="12855" y="273"/>
                    </a:lnTo>
                    <a:lnTo>
                      <a:pt x="12596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2"/>
              <p:cNvSpPr/>
              <p:nvPr/>
            </p:nvSpPr>
            <p:spPr>
              <a:xfrm>
                <a:off x="-2390742" y="1355018"/>
                <a:ext cx="291364" cy="40432"/>
              </a:xfrm>
              <a:custGeom>
                <a:avLst/>
                <a:gdLst/>
                <a:ahLst/>
                <a:cxnLst/>
                <a:rect l="l" t="t" r="r" b="b"/>
                <a:pathLst>
                  <a:path w="8244" h="1144" extrusionOk="0">
                    <a:moveTo>
                      <a:pt x="0" y="0"/>
                    </a:moveTo>
                    <a:lnTo>
                      <a:pt x="0" y="1143"/>
                    </a:lnTo>
                    <a:lnTo>
                      <a:pt x="8243" y="1143"/>
                    </a:lnTo>
                    <a:lnTo>
                      <a:pt x="7985" y="558"/>
                    </a:lnTo>
                    <a:lnTo>
                      <a:pt x="769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2"/>
              <p:cNvSpPr/>
              <p:nvPr/>
            </p:nvSpPr>
            <p:spPr>
              <a:xfrm>
                <a:off x="-3103715" y="1620867"/>
                <a:ext cx="144728" cy="297124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8407" extrusionOk="0">
                    <a:moveTo>
                      <a:pt x="4095" y="1"/>
                    </a:moveTo>
                    <a:lnTo>
                      <a:pt x="3755" y="28"/>
                    </a:lnTo>
                    <a:lnTo>
                      <a:pt x="3428" y="69"/>
                    </a:lnTo>
                    <a:lnTo>
                      <a:pt x="3102" y="123"/>
                    </a:lnTo>
                    <a:lnTo>
                      <a:pt x="2789" y="218"/>
                    </a:lnTo>
                    <a:lnTo>
                      <a:pt x="2490" y="341"/>
                    </a:lnTo>
                    <a:lnTo>
                      <a:pt x="2204" y="477"/>
                    </a:lnTo>
                    <a:lnTo>
                      <a:pt x="1932" y="626"/>
                    </a:lnTo>
                    <a:lnTo>
                      <a:pt x="1660" y="817"/>
                    </a:lnTo>
                    <a:lnTo>
                      <a:pt x="1415" y="1007"/>
                    </a:lnTo>
                    <a:lnTo>
                      <a:pt x="1184" y="1225"/>
                    </a:lnTo>
                    <a:lnTo>
                      <a:pt x="966" y="1470"/>
                    </a:lnTo>
                    <a:lnTo>
                      <a:pt x="776" y="1715"/>
                    </a:lnTo>
                    <a:lnTo>
                      <a:pt x="599" y="1973"/>
                    </a:lnTo>
                    <a:lnTo>
                      <a:pt x="449" y="2259"/>
                    </a:lnTo>
                    <a:lnTo>
                      <a:pt x="313" y="2544"/>
                    </a:lnTo>
                    <a:lnTo>
                      <a:pt x="205" y="2857"/>
                    </a:lnTo>
                    <a:lnTo>
                      <a:pt x="123" y="3116"/>
                    </a:lnTo>
                    <a:lnTo>
                      <a:pt x="68" y="3401"/>
                    </a:lnTo>
                    <a:lnTo>
                      <a:pt x="28" y="3687"/>
                    </a:lnTo>
                    <a:lnTo>
                      <a:pt x="14" y="3973"/>
                    </a:lnTo>
                    <a:lnTo>
                      <a:pt x="0" y="4095"/>
                    </a:lnTo>
                    <a:lnTo>
                      <a:pt x="0" y="8407"/>
                    </a:lnTo>
                    <a:lnTo>
                      <a:pt x="1143" y="8407"/>
                    </a:lnTo>
                    <a:lnTo>
                      <a:pt x="1143" y="4095"/>
                    </a:lnTo>
                    <a:lnTo>
                      <a:pt x="1157" y="3796"/>
                    </a:lnTo>
                    <a:lnTo>
                      <a:pt x="1198" y="3496"/>
                    </a:lnTo>
                    <a:lnTo>
                      <a:pt x="1279" y="3224"/>
                    </a:lnTo>
                    <a:lnTo>
                      <a:pt x="1374" y="2952"/>
                    </a:lnTo>
                    <a:lnTo>
                      <a:pt x="1497" y="2694"/>
                    </a:lnTo>
                    <a:lnTo>
                      <a:pt x="1646" y="2449"/>
                    </a:lnTo>
                    <a:lnTo>
                      <a:pt x="1823" y="2218"/>
                    </a:lnTo>
                    <a:lnTo>
                      <a:pt x="2014" y="2014"/>
                    </a:lnTo>
                    <a:lnTo>
                      <a:pt x="2218" y="1823"/>
                    </a:lnTo>
                    <a:lnTo>
                      <a:pt x="2449" y="1647"/>
                    </a:lnTo>
                    <a:lnTo>
                      <a:pt x="2694" y="1497"/>
                    </a:lnTo>
                    <a:lnTo>
                      <a:pt x="2952" y="1374"/>
                    </a:lnTo>
                    <a:lnTo>
                      <a:pt x="3224" y="1279"/>
                    </a:lnTo>
                    <a:lnTo>
                      <a:pt x="3496" y="1198"/>
                    </a:lnTo>
                    <a:lnTo>
                      <a:pt x="3796" y="1157"/>
                    </a:lnTo>
                    <a:lnTo>
                      <a:pt x="4095" y="1143"/>
                    </a:lnTo>
                    <a:lnTo>
                      <a:pt x="409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2"/>
              <p:cNvSpPr/>
              <p:nvPr/>
            </p:nvSpPr>
            <p:spPr>
              <a:xfrm>
                <a:off x="-2999383" y="999750"/>
                <a:ext cx="163000" cy="267331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7564" extrusionOk="0">
                    <a:moveTo>
                      <a:pt x="1143" y="0"/>
                    </a:moveTo>
                    <a:lnTo>
                      <a:pt x="572" y="68"/>
                    </a:lnTo>
                    <a:lnTo>
                      <a:pt x="0" y="150"/>
                    </a:lnTo>
                    <a:lnTo>
                      <a:pt x="0" y="2952"/>
                    </a:lnTo>
                    <a:lnTo>
                      <a:pt x="14" y="3183"/>
                    </a:lnTo>
                    <a:lnTo>
                      <a:pt x="27" y="3428"/>
                    </a:lnTo>
                    <a:lnTo>
                      <a:pt x="55" y="3659"/>
                    </a:lnTo>
                    <a:lnTo>
                      <a:pt x="95" y="3877"/>
                    </a:lnTo>
                    <a:lnTo>
                      <a:pt x="150" y="4108"/>
                    </a:lnTo>
                    <a:lnTo>
                      <a:pt x="204" y="4326"/>
                    </a:lnTo>
                    <a:lnTo>
                      <a:pt x="286" y="4530"/>
                    </a:lnTo>
                    <a:lnTo>
                      <a:pt x="368" y="4747"/>
                    </a:lnTo>
                    <a:lnTo>
                      <a:pt x="463" y="4951"/>
                    </a:lnTo>
                    <a:lnTo>
                      <a:pt x="558" y="5142"/>
                    </a:lnTo>
                    <a:lnTo>
                      <a:pt x="667" y="5346"/>
                    </a:lnTo>
                    <a:lnTo>
                      <a:pt x="789" y="5523"/>
                    </a:lnTo>
                    <a:lnTo>
                      <a:pt x="925" y="5713"/>
                    </a:lnTo>
                    <a:lnTo>
                      <a:pt x="1061" y="5890"/>
                    </a:lnTo>
                    <a:lnTo>
                      <a:pt x="1197" y="6053"/>
                    </a:lnTo>
                    <a:lnTo>
                      <a:pt x="1361" y="6216"/>
                    </a:lnTo>
                    <a:lnTo>
                      <a:pt x="1510" y="6366"/>
                    </a:lnTo>
                    <a:lnTo>
                      <a:pt x="1687" y="6516"/>
                    </a:lnTo>
                    <a:lnTo>
                      <a:pt x="1864" y="6652"/>
                    </a:lnTo>
                    <a:lnTo>
                      <a:pt x="2041" y="6774"/>
                    </a:lnTo>
                    <a:lnTo>
                      <a:pt x="2231" y="6897"/>
                    </a:lnTo>
                    <a:lnTo>
                      <a:pt x="2422" y="7005"/>
                    </a:lnTo>
                    <a:lnTo>
                      <a:pt x="2612" y="7114"/>
                    </a:lnTo>
                    <a:lnTo>
                      <a:pt x="2816" y="7196"/>
                    </a:lnTo>
                    <a:lnTo>
                      <a:pt x="3034" y="7277"/>
                    </a:lnTo>
                    <a:lnTo>
                      <a:pt x="3251" y="7359"/>
                    </a:lnTo>
                    <a:lnTo>
                      <a:pt x="3469" y="7414"/>
                    </a:lnTo>
                    <a:lnTo>
                      <a:pt x="3687" y="7468"/>
                    </a:lnTo>
                    <a:lnTo>
                      <a:pt x="3918" y="7509"/>
                    </a:lnTo>
                    <a:lnTo>
                      <a:pt x="4149" y="7536"/>
                    </a:lnTo>
                    <a:lnTo>
                      <a:pt x="4380" y="7563"/>
                    </a:lnTo>
                    <a:lnTo>
                      <a:pt x="4612" y="7563"/>
                    </a:lnTo>
                    <a:lnTo>
                      <a:pt x="4612" y="6434"/>
                    </a:lnTo>
                    <a:lnTo>
                      <a:pt x="4435" y="6421"/>
                    </a:lnTo>
                    <a:lnTo>
                      <a:pt x="4258" y="6407"/>
                    </a:lnTo>
                    <a:lnTo>
                      <a:pt x="4081" y="6393"/>
                    </a:lnTo>
                    <a:lnTo>
                      <a:pt x="3918" y="6353"/>
                    </a:lnTo>
                    <a:lnTo>
                      <a:pt x="3755" y="6312"/>
                    </a:lnTo>
                    <a:lnTo>
                      <a:pt x="3578" y="6271"/>
                    </a:lnTo>
                    <a:lnTo>
                      <a:pt x="3428" y="6216"/>
                    </a:lnTo>
                    <a:lnTo>
                      <a:pt x="3265" y="6148"/>
                    </a:lnTo>
                    <a:lnTo>
                      <a:pt x="3115" y="6080"/>
                    </a:lnTo>
                    <a:lnTo>
                      <a:pt x="2966" y="6012"/>
                    </a:lnTo>
                    <a:lnTo>
                      <a:pt x="2666" y="5836"/>
                    </a:lnTo>
                    <a:lnTo>
                      <a:pt x="2408" y="5632"/>
                    </a:lnTo>
                    <a:lnTo>
                      <a:pt x="2163" y="5414"/>
                    </a:lnTo>
                    <a:lnTo>
                      <a:pt x="1932" y="5169"/>
                    </a:lnTo>
                    <a:lnTo>
                      <a:pt x="1728" y="4897"/>
                    </a:lnTo>
                    <a:lnTo>
                      <a:pt x="1565" y="4611"/>
                    </a:lnTo>
                    <a:lnTo>
                      <a:pt x="1483" y="4462"/>
                    </a:lnTo>
                    <a:lnTo>
                      <a:pt x="1415" y="4299"/>
                    </a:lnTo>
                    <a:lnTo>
                      <a:pt x="1347" y="4149"/>
                    </a:lnTo>
                    <a:lnTo>
                      <a:pt x="1293" y="3986"/>
                    </a:lnTo>
                    <a:lnTo>
                      <a:pt x="1252" y="3822"/>
                    </a:lnTo>
                    <a:lnTo>
                      <a:pt x="1211" y="3646"/>
                    </a:lnTo>
                    <a:lnTo>
                      <a:pt x="1184" y="3482"/>
                    </a:lnTo>
                    <a:lnTo>
                      <a:pt x="1156" y="3306"/>
                    </a:lnTo>
                    <a:lnTo>
                      <a:pt x="1143" y="3129"/>
                    </a:lnTo>
                    <a:lnTo>
                      <a:pt x="1143" y="295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2"/>
              <p:cNvSpPr/>
              <p:nvPr/>
            </p:nvSpPr>
            <p:spPr>
              <a:xfrm>
                <a:off x="-2773435" y="997807"/>
                <a:ext cx="162045" cy="151973"/>
              </a:xfrm>
              <a:custGeom>
                <a:avLst/>
                <a:gdLst/>
                <a:ahLst/>
                <a:cxnLst/>
                <a:rect l="l" t="t" r="r" b="b"/>
                <a:pathLst>
                  <a:path w="4585" h="4300" extrusionOk="0">
                    <a:moveTo>
                      <a:pt x="3456" y="1"/>
                    </a:moveTo>
                    <a:lnTo>
                      <a:pt x="3415" y="327"/>
                    </a:lnTo>
                    <a:lnTo>
                      <a:pt x="3333" y="640"/>
                    </a:lnTo>
                    <a:lnTo>
                      <a:pt x="3238" y="953"/>
                    </a:lnTo>
                    <a:lnTo>
                      <a:pt x="3102" y="1239"/>
                    </a:lnTo>
                    <a:lnTo>
                      <a:pt x="2952" y="1511"/>
                    </a:lnTo>
                    <a:lnTo>
                      <a:pt x="2775" y="1783"/>
                    </a:lnTo>
                    <a:lnTo>
                      <a:pt x="2571" y="2014"/>
                    </a:lnTo>
                    <a:lnTo>
                      <a:pt x="2340" y="2245"/>
                    </a:lnTo>
                    <a:lnTo>
                      <a:pt x="2109" y="2449"/>
                    </a:lnTo>
                    <a:lnTo>
                      <a:pt x="1850" y="2626"/>
                    </a:lnTo>
                    <a:lnTo>
                      <a:pt x="1565" y="2776"/>
                    </a:lnTo>
                    <a:lnTo>
                      <a:pt x="1279" y="2912"/>
                    </a:lnTo>
                    <a:lnTo>
                      <a:pt x="980" y="3020"/>
                    </a:lnTo>
                    <a:lnTo>
                      <a:pt x="653" y="3102"/>
                    </a:lnTo>
                    <a:lnTo>
                      <a:pt x="327" y="3143"/>
                    </a:lnTo>
                    <a:lnTo>
                      <a:pt x="0" y="3157"/>
                    </a:lnTo>
                    <a:lnTo>
                      <a:pt x="0" y="4299"/>
                    </a:lnTo>
                    <a:lnTo>
                      <a:pt x="218" y="4286"/>
                    </a:lnTo>
                    <a:lnTo>
                      <a:pt x="436" y="4272"/>
                    </a:lnTo>
                    <a:lnTo>
                      <a:pt x="653" y="4245"/>
                    </a:lnTo>
                    <a:lnTo>
                      <a:pt x="871" y="4218"/>
                    </a:lnTo>
                    <a:lnTo>
                      <a:pt x="1089" y="4163"/>
                    </a:lnTo>
                    <a:lnTo>
                      <a:pt x="1293" y="4109"/>
                    </a:lnTo>
                    <a:lnTo>
                      <a:pt x="1497" y="4041"/>
                    </a:lnTo>
                    <a:lnTo>
                      <a:pt x="1701" y="3973"/>
                    </a:lnTo>
                    <a:lnTo>
                      <a:pt x="1891" y="3891"/>
                    </a:lnTo>
                    <a:lnTo>
                      <a:pt x="2082" y="3796"/>
                    </a:lnTo>
                    <a:lnTo>
                      <a:pt x="2259" y="3701"/>
                    </a:lnTo>
                    <a:lnTo>
                      <a:pt x="2449" y="3592"/>
                    </a:lnTo>
                    <a:lnTo>
                      <a:pt x="2626" y="3483"/>
                    </a:lnTo>
                    <a:lnTo>
                      <a:pt x="2789" y="3347"/>
                    </a:lnTo>
                    <a:lnTo>
                      <a:pt x="2952" y="3225"/>
                    </a:lnTo>
                    <a:lnTo>
                      <a:pt x="3102" y="3089"/>
                    </a:lnTo>
                    <a:lnTo>
                      <a:pt x="3265" y="2939"/>
                    </a:lnTo>
                    <a:lnTo>
                      <a:pt x="3401" y="2789"/>
                    </a:lnTo>
                    <a:lnTo>
                      <a:pt x="3537" y="2640"/>
                    </a:lnTo>
                    <a:lnTo>
                      <a:pt x="3673" y="2476"/>
                    </a:lnTo>
                    <a:lnTo>
                      <a:pt x="3796" y="2300"/>
                    </a:lnTo>
                    <a:lnTo>
                      <a:pt x="3904" y="2123"/>
                    </a:lnTo>
                    <a:lnTo>
                      <a:pt x="4013" y="1946"/>
                    </a:lnTo>
                    <a:lnTo>
                      <a:pt x="4108" y="1755"/>
                    </a:lnTo>
                    <a:lnTo>
                      <a:pt x="4204" y="1565"/>
                    </a:lnTo>
                    <a:lnTo>
                      <a:pt x="4285" y="1375"/>
                    </a:lnTo>
                    <a:lnTo>
                      <a:pt x="4367" y="1184"/>
                    </a:lnTo>
                    <a:lnTo>
                      <a:pt x="4421" y="980"/>
                    </a:lnTo>
                    <a:lnTo>
                      <a:pt x="4476" y="762"/>
                    </a:lnTo>
                    <a:lnTo>
                      <a:pt x="4530" y="558"/>
                    </a:lnTo>
                    <a:lnTo>
                      <a:pt x="4557" y="341"/>
                    </a:lnTo>
                    <a:lnTo>
                      <a:pt x="4585" y="123"/>
                    </a:lnTo>
                    <a:lnTo>
                      <a:pt x="4027" y="55"/>
                    </a:lnTo>
                    <a:lnTo>
                      <a:pt x="345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2"/>
              <p:cNvSpPr/>
              <p:nvPr/>
            </p:nvSpPr>
            <p:spPr>
              <a:xfrm>
                <a:off x="-3429683" y="1212232"/>
                <a:ext cx="410114" cy="177914"/>
              </a:xfrm>
              <a:custGeom>
                <a:avLst/>
                <a:gdLst/>
                <a:ahLst/>
                <a:cxnLst/>
                <a:rect l="l" t="t" r="r" b="b"/>
                <a:pathLst>
                  <a:path w="11604" h="5034" extrusionOk="0">
                    <a:moveTo>
                      <a:pt x="1035" y="0"/>
                    </a:moveTo>
                    <a:lnTo>
                      <a:pt x="763" y="273"/>
                    </a:lnTo>
                    <a:lnTo>
                      <a:pt x="504" y="558"/>
                    </a:lnTo>
                    <a:lnTo>
                      <a:pt x="1" y="1129"/>
                    </a:lnTo>
                    <a:lnTo>
                      <a:pt x="6571" y="1129"/>
                    </a:lnTo>
                    <a:lnTo>
                      <a:pt x="6761" y="1143"/>
                    </a:lnTo>
                    <a:lnTo>
                      <a:pt x="6965" y="1157"/>
                    </a:lnTo>
                    <a:lnTo>
                      <a:pt x="7156" y="1170"/>
                    </a:lnTo>
                    <a:lnTo>
                      <a:pt x="7346" y="1211"/>
                    </a:lnTo>
                    <a:lnTo>
                      <a:pt x="7537" y="1252"/>
                    </a:lnTo>
                    <a:lnTo>
                      <a:pt x="7727" y="1306"/>
                    </a:lnTo>
                    <a:lnTo>
                      <a:pt x="7904" y="1374"/>
                    </a:lnTo>
                    <a:lnTo>
                      <a:pt x="8081" y="1442"/>
                    </a:lnTo>
                    <a:lnTo>
                      <a:pt x="8258" y="1510"/>
                    </a:lnTo>
                    <a:lnTo>
                      <a:pt x="8421" y="1606"/>
                    </a:lnTo>
                    <a:lnTo>
                      <a:pt x="8584" y="1701"/>
                    </a:lnTo>
                    <a:lnTo>
                      <a:pt x="8747" y="1796"/>
                    </a:lnTo>
                    <a:lnTo>
                      <a:pt x="8897" y="1905"/>
                    </a:lnTo>
                    <a:lnTo>
                      <a:pt x="9047" y="2027"/>
                    </a:lnTo>
                    <a:lnTo>
                      <a:pt x="9196" y="2150"/>
                    </a:lnTo>
                    <a:lnTo>
                      <a:pt x="9332" y="2272"/>
                    </a:lnTo>
                    <a:lnTo>
                      <a:pt x="9455" y="2408"/>
                    </a:lnTo>
                    <a:lnTo>
                      <a:pt x="9577" y="2558"/>
                    </a:lnTo>
                    <a:lnTo>
                      <a:pt x="9700" y="2707"/>
                    </a:lnTo>
                    <a:lnTo>
                      <a:pt x="9808" y="2857"/>
                    </a:lnTo>
                    <a:lnTo>
                      <a:pt x="9904" y="3007"/>
                    </a:lnTo>
                    <a:lnTo>
                      <a:pt x="9999" y="3170"/>
                    </a:lnTo>
                    <a:lnTo>
                      <a:pt x="10094" y="3347"/>
                    </a:lnTo>
                    <a:lnTo>
                      <a:pt x="10162" y="3524"/>
                    </a:lnTo>
                    <a:lnTo>
                      <a:pt x="10230" y="3700"/>
                    </a:lnTo>
                    <a:lnTo>
                      <a:pt x="10298" y="3877"/>
                    </a:lnTo>
                    <a:lnTo>
                      <a:pt x="10353" y="4054"/>
                    </a:lnTo>
                    <a:lnTo>
                      <a:pt x="10393" y="4244"/>
                    </a:lnTo>
                    <a:lnTo>
                      <a:pt x="10434" y="4435"/>
                    </a:lnTo>
                    <a:lnTo>
                      <a:pt x="10448" y="4639"/>
                    </a:lnTo>
                    <a:lnTo>
                      <a:pt x="10475" y="4829"/>
                    </a:lnTo>
                    <a:lnTo>
                      <a:pt x="10475" y="5033"/>
                    </a:lnTo>
                    <a:lnTo>
                      <a:pt x="11604" y="5033"/>
                    </a:lnTo>
                    <a:lnTo>
                      <a:pt x="11604" y="4775"/>
                    </a:lnTo>
                    <a:lnTo>
                      <a:pt x="11590" y="4516"/>
                    </a:lnTo>
                    <a:lnTo>
                      <a:pt x="11550" y="4272"/>
                    </a:lnTo>
                    <a:lnTo>
                      <a:pt x="11509" y="4027"/>
                    </a:lnTo>
                    <a:lnTo>
                      <a:pt x="11454" y="3782"/>
                    </a:lnTo>
                    <a:lnTo>
                      <a:pt x="11386" y="3537"/>
                    </a:lnTo>
                    <a:lnTo>
                      <a:pt x="11305" y="3306"/>
                    </a:lnTo>
                    <a:lnTo>
                      <a:pt x="11209" y="3075"/>
                    </a:lnTo>
                    <a:lnTo>
                      <a:pt x="11114" y="2857"/>
                    </a:lnTo>
                    <a:lnTo>
                      <a:pt x="11005" y="2639"/>
                    </a:lnTo>
                    <a:lnTo>
                      <a:pt x="10883" y="2422"/>
                    </a:lnTo>
                    <a:lnTo>
                      <a:pt x="10747" y="2218"/>
                    </a:lnTo>
                    <a:lnTo>
                      <a:pt x="10611" y="2027"/>
                    </a:lnTo>
                    <a:lnTo>
                      <a:pt x="10461" y="1837"/>
                    </a:lnTo>
                    <a:lnTo>
                      <a:pt x="10298" y="1646"/>
                    </a:lnTo>
                    <a:lnTo>
                      <a:pt x="10135" y="1470"/>
                    </a:lnTo>
                    <a:lnTo>
                      <a:pt x="9958" y="1306"/>
                    </a:lnTo>
                    <a:lnTo>
                      <a:pt x="9768" y="1143"/>
                    </a:lnTo>
                    <a:lnTo>
                      <a:pt x="9577" y="993"/>
                    </a:lnTo>
                    <a:lnTo>
                      <a:pt x="9387" y="857"/>
                    </a:lnTo>
                    <a:lnTo>
                      <a:pt x="9183" y="721"/>
                    </a:lnTo>
                    <a:lnTo>
                      <a:pt x="8965" y="599"/>
                    </a:lnTo>
                    <a:lnTo>
                      <a:pt x="8747" y="490"/>
                    </a:lnTo>
                    <a:lnTo>
                      <a:pt x="8530" y="395"/>
                    </a:lnTo>
                    <a:lnTo>
                      <a:pt x="8299" y="300"/>
                    </a:lnTo>
                    <a:lnTo>
                      <a:pt x="8067" y="218"/>
                    </a:lnTo>
                    <a:lnTo>
                      <a:pt x="7822" y="150"/>
                    </a:lnTo>
                    <a:lnTo>
                      <a:pt x="7578" y="96"/>
                    </a:lnTo>
                    <a:lnTo>
                      <a:pt x="7333" y="55"/>
                    </a:lnTo>
                    <a:lnTo>
                      <a:pt x="7074" y="28"/>
                    </a:lnTo>
                    <a:lnTo>
                      <a:pt x="682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2"/>
              <p:cNvSpPr/>
              <p:nvPr/>
            </p:nvSpPr>
            <p:spPr>
              <a:xfrm>
                <a:off x="-2735936" y="1199261"/>
                <a:ext cx="135609" cy="131757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3728" extrusionOk="0">
                    <a:moveTo>
                      <a:pt x="0" y="0"/>
                    </a:moveTo>
                    <a:lnTo>
                      <a:pt x="14" y="191"/>
                    </a:lnTo>
                    <a:lnTo>
                      <a:pt x="28" y="381"/>
                    </a:lnTo>
                    <a:lnTo>
                      <a:pt x="41" y="571"/>
                    </a:lnTo>
                    <a:lnTo>
                      <a:pt x="82" y="748"/>
                    </a:lnTo>
                    <a:lnTo>
                      <a:pt x="123" y="939"/>
                    </a:lnTo>
                    <a:lnTo>
                      <a:pt x="177" y="1116"/>
                    </a:lnTo>
                    <a:lnTo>
                      <a:pt x="232" y="1279"/>
                    </a:lnTo>
                    <a:lnTo>
                      <a:pt x="300" y="1456"/>
                    </a:lnTo>
                    <a:lnTo>
                      <a:pt x="368" y="1619"/>
                    </a:lnTo>
                    <a:lnTo>
                      <a:pt x="449" y="1782"/>
                    </a:lnTo>
                    <a:lnTo>
                      <a:pt x="545" y="1932"/>
                    </a:lnTo>
                    <a:lnTo>
                      <a:pt x="640" y="2081"/>
                    </a:lnTo>
                    <a:lnTo>
                      <a:pt x="749" y="2231"/>
                    </a:lnTo>
                    <a:lnTo>
                      <a:pt x="857" y="2381"/>
                    </a:lnTo>
                    <a:lnTo>
                      <a:pt x="980" y="2517"/>
                    </a:lnTo>
                    <a:lnTo>
                      <a:pt x="1102" y="2639"/>
                    </a:lnTo>
                    <a:lnTo>
                      <a:pt x="1225" y="2761"/>
                    </a:lnTo>
                    <a:lnTo>
                      <a:pt x="1361" y="2884"/>
                    </a:lnTo>
                    <a:lnTo>
                      <a:pt x="1497" y="2993"/>
                    </a:lnTo>
                    <a:lnTo>
                      <a:pt x="1646" y="3102"/>
                    </a:lnTo>
                    <a:lnTo>
                      <a:pt x="1796" y="3197"/>
                    </a:lnTo>
                    <a:lnTo>
                      <a:pt x="1959" y="3278"/>
                    </a:lnTo>
                    <a:lnTo>
                      <a:pt x="2122" y="3360"/>
                    </a:lnTo>
                    <a:lnTo>
                      <a:pt x="2286" y="3442"/>
                    </a:lnTo>
                    <a:lnTo>
                      <a:pt x="2449" y="3510"/>
                    </a:lnTo>
                    <a:lnTo>
                      <a:pt x="2626" y="3564"/>
                    </a:lnTo>
                    <a:lnTo>
                      <a:pt x="2803" y="3618"/>
                    </a:lnTo>
                    <a:lnTo>
                      <a:pt x="2979" y="3659"/>
                    </a:lnTo>
                    <a:lnTo>
                      <a:pt x="3170" y="3686"/>
                    </a:lnTo>
                    <a:lnTo>
                      <a:pt x="3347" y="3714"/>
                    </a:lnTo>
                    <a:lnTo>
                      <a:pt x="3537" y="3727"/>
                    </a:lnTo>
                    <a:lnTo>
                      <a:pt x="3836" y="3727"/>
                    </a:lnTo>
                    <a:lnTo>
                      <a:pt x="3836" y="2598"/>
                    </a:lnTo>
                    <a:lnTo>
                      <a:pt x="3728" y="2598"/>
                    </a:lnTo>
                    <a:lnTo>
                      <a:pt x="3469" y="2585"/>
                    </a:lnTo>
                    <a:lnTo>
                      <a:pt x="3211" y="2544"/>
                    </a:lnTo>
                    <a:lnTo>
                      <a:pt x="2966" y="2476"/>
                    </a:lnTo>
                    <a:lnTo>
                      <a:pt x="2721" y="2394"/>
                    </a:lnTo>
                    <a:lnTo>
                      <a:pt x="2503" y="2285"/>
                    </a:lnTo>
                    <a:lnTo>
                      <a:pt x="2286" y="2149"/>
                    </a:lnTo>
                    <a:lnTo>
                      <a:pt x="2082" y="2000"/>
                    </a:lnTo>
                    <a:lnTo>
                      <a:pt x="1905" y="1837"/>
                    </a:lnTo>
                    <a:lnTo>
                      <a:pt x="1728" y="1646"/>
                    </a:lnTo>
                    <a:lnTo>
                      <a:pt x="1578" y="1456"/>
                    </a:lnTo>
                    <a:lnTo>
                      <a:pt x="1456" y="1238"/>
                    </a:lnTo>
                    <a:lnTo>
                      <a:pt x="1347" y="1007"/>
                    </a:lnTo>
                    <a:lnTo>
                      <a:pt x="1252" y="776"/>
                    </a:lnTo>
                    <a:lnTo>
                      <a:pt x="1198" y="531"/>
                    </a:lnTo>
                    <a:lnTo>
                      <a:pt x="1157" y="27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2"/>
              <p:cNvSpPr/>
              <p:nvPr/>
            </p:nvSpPr>
            <p:spPr>
              <a:xfrm>
                <a:off x="-3195076" y="1579056"/>
                <a:ext cx="113980" cy="184134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5210" extrusionOk="0">
                    <a:moveTo>
                      <a:pt x="1" y="0"/>
                    </a:moveTo>
                    <a:lnTo>
                      <a:pt x="1" y="2000"/>
                    </a:lnTo>
                    <a:lnTo>
                      <a:pt x="15" y="2163"/>
                    </a:lnTo>
                    <a:lnTo>
                      <a:pt x="28" y="2326"/>
                    </a:lnTo>
                    <a:lnTo>
                      <a:pt x="42" y="2489"/>
                    </a:lnTo>
                    <a:lnTo>
                      <a:pt x="69" y="2653"/>
                    </a:lnTo>
                    <a:lnTo>
                      <a:pt x="151" y="2952"/>
                    </a:lnTo>
                    <a:lnTo>
                      <a:pt x="259" y="3251"/>
                    </a:lnTo>
                    <a:lnTo>
                      <a:pt x="395" y="3537"/>
                    </a:lnTo>
                    <a:lnTo>
                      <a:pt x="559" y="3795"/>
                    </a:lnTo>
                    <a:lnTo>
                      <a:pt x="736" y="4040"/>
                    </a:lnTo>
                    <a:lnTo>
                      <a:pt x="953" y="4271"/>
                    </a:lnTo>
                    <a:lnTo>
                      <a:pt x="1171" y="4475"/>
                    </a:lnTo>
                    <a:lnTo>
                      <a:pt x="1429" y="4666"/>
                    </a:lnTo>
                    <a:lnTo>
                      <a:pt x="1688" y="4829"/>
                    </a:lnTo>
                    <a:lnTo>
                      <a:pt x="1973" y="4965"/>
                    </a:lnTo>
                    <a:lnTo>
                      <a:pt x="2259" y="5074"/>
                    </a:lnTo>
                    <a:lnTo>
                      <a:pt x="2572" y="5142"/>
                    </a:lnTo>
                    <a:lnTo>
                      <a:pt x="2735" y="5183"/>
                    </a:lnTo>
                    <a:lnTo>
                      <a:pt x="2885" y="5196"/>
                    </a:lnTo>
                    <a:lnTo>
                      <a:pt x="3048" y="5210"/>
                    </a:lnTo>
                    <a:lnTo>
                      <a:pt x="3225" y="5210"/>
                    </a:lnTo>
                    <a:lnTo>
                      <a:pt x="3225" y="4081"/>
                    </a:lnTo>
                    <a:lnTo>
                      <a:pt x="3007" y="4067"/>
                    </a:lnTo>
                    <a:lnTo>
                      <a:pt x="2803" y="4040"/>
                    </a:lnTo>
                    <a:lnTo>
                      <a:pt x="2599" y="3986"/>
                    </a:lnTo>
                    <a:lnTo>
                      <a:pt x="2409" y="3918"/>
                    </a:lnTo>
                    <a:lnTo>
                      <a:pt x="2232" y="3822"/>
                    </a:lnTo>
                    <a:lnTo>
                      <a:pt x="2055" y="3727"/>
                    </a:lnTo>
                    <a:lnTo>
                      <a:pt x="1892" y="3605"/>
                    </a:lnTo>
                    <a:lnTo>
                      <a:pt x="1756" y="3469"/>
                    </a:lnTo>
                    <a:lnTo>
                      <a:pt x="1620" y="3319"/>
                    </a:lnTo>
                    <a:lnTo>
                      <a:pt x="1497" y="3156"/>
                    </a:lnTo>
                    <a:lnTo>
                      <a:pt x="1388" y="2993"/>
                    </a:lnTo>
                    <a:lnTo>
                      <a:pt x="1307" y="2802"/>
                    </a:lnTo>
                    <a:lnTo>
                      <a:pt x="1239" y="2612"/>
                    </a:lnTo>
                    <a:lnTo>
                      <a:pt x="1184" y="2421"/>
                    </a:lnTo>
                    <a:lnTo>
                      <a:pt x="1157" y="2217"/>
                    </a:lnTo>
                    <a:lnTo>
                      <a:pt x="1144" y="2000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2"/>
              <p:cNvSpPr/>
              <p:nvPr/>
            </p:nvSpPr>
            <p:spPr>
              <a:xfrm>
                <a:off x="-2841223" y="1661264"/>
                <a:ext cx="185619" cy="441817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12501" extrusionOk="0">
                    <a:moveTo>
                      <a:pt x="1" y="0"/>
                    </a:moveTo>
                    <a:lnTo>
                      <a:pt x="1" y="2245"/>
                    </a:lnTo>
                    <a:lnTo>
                      <a:pt x="14" y="2517"/>
                    </a:lnTo>
                    <a:lnTo>
                      <a:pt x="55" y="2775"/>
                    </a:lnTo>
                    <a:lnTo>
                      <a:pt x="109" y="3034"/>
                    </a:lnTo>
                    <a:lnTo>
                      <a:pt x="205" y="3265"/>
                    </a:lnTo>
                    <a:lnTo>
                      <a:pt x="313" y="3496"/>
                    </a:lnTo>
                    <a:lnTo>
                      <a:pt x="449" y="3714"/>
                    </a:lnTo>
                    <a:lnTo>
                      <a:pt x="599" y="3918"/>
                    </a:lnTo>
                    <a:lnTo>
                      <a:pt x="762" y="4108"/>
                    </a:lnTo>
                    <a:lnTo>
                      <a:pt x="953" y="4271"/>
                    </a:lnTo>
                    <a:lnTo>
                      <a:pt x="1157" y="4435"/>
                    </a:lnTo>
                    <a:lnTo>
                      <a:pt x="1374" y="4557"/>
                    </a:lnTo>
                    <a:lnTo>
                      <a:pt x="1606" y="4666"/>
                    </a:lnTo>
                    <a:lnTo>
                      <a:pt x="1850" y="4761"/>
                    </a:lnTo>
                    <a:lnTo>
                      <a:pt x="2095" y="4829"/>
                    </a:lnTo>
                    <a:lnTo>
                      <a:pt x="2354" y="4870"/>
                    </a:lnTo>
                    <a:lnTo>
                      <a:pt x="2626" y="4884"/>
                    </a:lnTo>
                    <a:lnTo>
                      <a:pt x="2775" y="4884"/>
                    </a:lnTo>
                    <a:lnTo>
                      <a:pt x="2925" y="4911"/>
                    </a:lnTo>
                    <a:lnTo>
                      <a:pt x="3075" y="4952"/>
                    </a:lnTo>
                    <a:lnTo>
                      <a:pt x="3211" y="4992"/>
                    </a:lnTo>
                    <a:lnTo>
                      <a:pt x="3333" y="5060"/>
                    </a:lnTo>
                    <a:lnTo>
                      <a:pt x="3456" y="5128"/>
                    </a:lnTo>
                    <a:lnTo>
                      <a:pt x="3578" y="5224"/>
                    </a:lnTo>
                    <a:lnTo>
                      <a:pt x="3687" y="5319"/>
                    </a:lnTo>
                    <a:lnTo>
                      <a:pt x="3782" y="5428"/>
                    </a:lnTo>
                    <a:lnTo>
                      <a:pt x="3864" y="5536"/>
                    </a:lnTo>
                    <a:lnTo>
                      <a:pt x="3945" y="5659"/>
                    </a:lnTo>
                    <a:lnTo>
                      <a:pt x="4000" y="5795"/>
                    </a:lnTo>
                    <a:lnTo>
                      <a:pt x="4054" y="5931"/>
                    </a:lnTo>
                    <a:lnTo>
                      <a:pt x="4095" y="6067"/>
                    </a:lnTo>
                    <a:lnTo>
                      <a:pt x="4109" y="6217"/>
                    </a:lnTo>
                    <a:lnTo>
                      <a:pt x="4122" y="6366"/>
                    </a:lnTo>
                    <a:lnTo>
                      <a:pt x="4122" y="12501"/>
                    </a:lnTo>
                    <a:lnTo>
                      <a:pt x="5251" y="12501"/>
                    </a:lnTo>
                    <a:lnTo>
                      <a:pt x="5251" y="6366"/>
                    </a:lnTo>
                    <a:lnTo>
                      <a:pt x="5238" y="6108"/>
                    </a:lnTo>
                    <a:lnTo>
                      <a:pt x="5197" y="5836"/>
                    </a:lnTo>
                    <a:lnTo>
                      <a:pt x="5142" y="5591"/>
                    </a:lnTo>
                    <a:lnTo>
                      <a:pt x="5047" y="5346"/>
                    </a:lnTo>
                    <a:lnTo>
                      <a:pt x="4938" y="5115"/>
                    </a:lnTo>
                    <a:lnTo>
                      <a:pt x="4802" y="4897"/>
                    </a:lnTo>
                    <a:lnTo>
                      <a:pt x="4653" y="4693"/>
                    </a:lnTo>
                    <a:lnTo>
                      <a:pt x="4489" y="4516"/>
                    </a:lnTo>
                    <a:lnTo>
                      <a:pt x="4299" y="4339"/>
                    </a:lnTo>
                    <a:lnTo>
                      <a:pt x="4095" y="4190"/>
                    </a:lnTo>
                    <a:lnTo>
                      <a:pt x="3877" y="4054"/>
                    </a:lnTo>
                    <a:lnTo>
                      <a:pt x="3646" y="3945"/>
                    </a:lnTo>
                    <a:lnTo>
                      <a:pt x="3401" y="3863"/>
                    </a:lnTo>
                    <a:lnTo>
                      <a:pt x="3156" y="3795"/>
                    </a:lnTo>
                    <a:lnTo>
                      <a:pt x="2898" y="3755"/>
                    </a:lnTo>
                    <a:lnTo>
                      <a:pt x="2626" y="3741"/>
                    </a:lnTo>
                    <a:lnTo>
                      <a:pt x="2476" y="3727"/>
                    </a:lnTo>
                    <a:lnTo>
                      <a:pt x="2327" y="3714"/>
                    </a:lnTo>
                    <a:lnTo>
                      <a:pt x="2177" y="3673"/>
                    </a:lnTo>
                    <a:lnTo>
                      <a:pt x="2041" y="3618"/>
                    </a:lnTo>
                    <a:lnTo>
                      <a:pt x="1918" y="3564"/>
                    </a:lnTo>
                    <a:lnTo>
                      <a:pt x="1796" y="3482"/>
                    </a:lnTo>
                    <a:lnTo>
                      <a:pt x="1674" y="3401"/>
                    </a:lnTo>
                    <a:lnTo>
                      <a:pt x="1565" y="3306"/>
                    </a:lnTo>
                    <a:lnTo>
                      <a:pt x="1470" y="3197"/>
                    </a:lnTo>
                    <a:lnTo>
                      <a:pt x="1388" y="3088"/>
                    </a:lnTo>
                    <a:lnTo>
                      <a:pt x="1306" y="2966"/>
                    </a:lnTo>
                    <a:lnTo>
                      <a:pt x="1252" y="2830"/>
                    </a:lnTo>
                    <a:lnTo>
                      <a:pt x="1198" y="2694"/>
                    </a:lnTo>
                    <a:lnTo>
                      <a:pt x="1157" y="2544"/>
                    </a:lnTo>
                    <a:lnTo>
                      <a:pt x="1143" y="2394"/>
                    </a:lnTo>
                    <a:lnTo>
                      <a:pt x="1130" y="2245"/>
                    </a:lnTo>
                    <a:lnTo>
                      <a:pt x="113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2"/>
              <p:cNvSpPr/>
              <p:nvPr/>
            </p:nvSpPr>
            <p:spPr>
              <a:xfrm>
                <a:off x="-2675359" y="1846814"/>
                <a:ext cx="133665" cy="155790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4408" extrusionOk="0">
                    <a:moveTo>
                      <a:pt x="2639" y="1"/>
                    </a:moveTo>
                    <a:lnTo>
                      <a:pt x="2639" y="627"/>
                    </a:lnTo>
                    <a:lnTo>
                      <a:pt x="2626" y="899"/>
                    </a:lnTo>
                    <a:lnTo>
                      <a:pt x="2599" y="1157"/>
                    </a:lnTo>
                    <a:lnTo>
                      <a:pt x="2530" y="1415"/>
                    </a:lnTo>
                    <a:lnTo>
                      <a:pt x="2435" y="1647"/>
                    </a:lnTo>
                    <a:lnTo>
                      <a:pt x="2326" y="1892"/>
                    </a:lnTo>
                    <a:lnTo>
                      <a:pt x="2190" y="2109"/>
                    </a:lnTo>
                    <a:lnTo>
                      <a:pt x="2041" y="2313"/>
                    </a:lnTo>
                    <a:lnTo>
                      <a:pt x="1864" y="2490"/>
                    </a:lnTo>
                    <a:lnTo>
                      <a:pt x="1674" y="2667"/>
                    </a:lnTo>
                    <a:lnTo>
                      <a:pt x="1469" y="2817"/>
                    </a:lnTo>
                    <a:lnTo>
                      <a:pt x="1252" y="2953"/>
                    </a:lnTo>
                    <a:lnTo>
                      <a:pt x="1021" y="3061"/>
                    </a:lnTo>
                    <a:lnTo>
                      <a:pt x="776" y="3157"/>
                    </a:lnTo>
                    <a:lnTo>
                      <a:pt x="531" y="3225"/>
                    </a:lnTo>
                    <a:lnTo>
                      <a:pt x="259" y="3265"/>
                    </a:lnTo>
                    <a:lnTo>
                      <a:pt x="0" y="3279"/>
                    </a:lnTo>
                    <a:lnTo>
                      <a:pt x="0" y="4408"/>
                    </a:lnTo>
                    <a:lnTo>
                      <a:pt x="191" y="4408"/>
                    </a:lnTo>
                    <a:lnTo>
                      <a:pt x="381" y="4394"/>
                    </a:lnTo>
                    <a:lnTo>
                      <a:pt x="572" y="4367"/>
                    </a:lnTo>
                    <a:lnTo>
                      <a:pt x="762" y="4326"/>
                    </a:lnTo>
                    <a:lnTo>
                      <a:pt x="939" y="4286"/>
                    </a:lnTo>
                    <a:lnTo>
                      <a:pt x="1116" y="4245"/>
                    </a:lnTo>
                    <a:lnTo>
                      <a:pt x="1293" y="4177"/>
                    </a:lnTo>
                    <a:lnTo>
                      <a:pt x="1469" y="4109"/>
                    </a:lnTo>
                    <a:lnTo>
                      <a:pt x="1633" y="4041"/>
                    </a:lnTo>
                    <a:lnTo>
                      <a:pt x="1796" y="3946"/>
                    </a:lnTo>
                    <a:lnTo>
                      <a:pt x="1959" y="3864"/>
                    </a:lnTo>
                    <a:lnTo>
                      <a:pt x="2109" y="3769"/>
                    </a:lnTo>
                    <a:lnTo>
                      <a:pt x="2258" y="3660"/>
                    </a:lnTo>
                    <a:lnTo>
                      <a:pt x="2408" y="3537"/>
                    </a:lnTo>
                    <a:lnTo>
                      <a:pt x="2544" y="3429"/>
                    </a:lnTo>
                    <a:lnTo>
                      <a:pt x="2667" y="3293"/>
                    </a:lnTo>
                    <a:lnTo>
                      <a:pt x="2803" y="3170"/>
                    </a:lnTo>
                    <a:lnTo>
                      <a:pt x="2911" y="3034"/>
                    </a:lnTo>
                    <a:lnTo>
                      <a:pt x="3034" y="2885"/>
                    </a:lnTo>
                    <a:lnTo>
                      <a:pt x="3129" y="2735"/>
                    </a:lnTo>
                    <a:lnTo>
                      <a:pt x="3238" y="2585"/>
                    </a:lnTo>
                    <a:lnTo>
                      <a:pt x="3319" y="2422"/>
                    </a:lnTo>
                    <a:lnTo>
                      <a:pt x="3415" y="2259"/>
                    </a:lnTo>
                    <a:lnTo>
                      <a:pt x="3483" y="2096"/>
                    </a:lnTo>
                    <a:lnTo>
                      <a:pt x="3551" y="1919"/>
                    </a:lnTo>
                    <a:lnTo>
                      <a:pt x="3605" y="1742"/>
                    </a:lnTo>
                    <a:lnTo>
                      <a:pt x="3660" y="1565"/>
                    </a:lnTo>
                    <a:lnTo>
                      <a:pt x="3700" y="1388"/>
                    </a:lnTo>
                    <a:lnTo>
                      <a:pt x="3741" y="1198"/>
                    </a:lnTo>
                    <a:lnTo>
                      <a:pt x="3768" y="1007"/>
                    </a:lnTo>
                    <a:lnTo>
                      <a:pt x="3782" y="817"/>
                    </a:lnTo>
                    <a:lnTo>
                      <a:pt x="3782" y="627"/>
                    </a:lnTo>
                    <a:lnTo>
                      <a:pt x="378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2"/>
              <p:cNvSpPr/>
              <p:nvPr/>
            </p:nvSpPr>
            <p:spPr>
              <a:xfrm>
                <a:off x="-3223421" y="1440583"/>
                <a:ext cx="503383" cy="187068"/>
              </a:xfrm>
              <a:custGeom>
                <a:avLst/>
                <a:gdLst/>
                <a:ahLst/>
                <a:cxnLst/>
                <a:rect l="l" t="t" r="r" b="b"/>
                <a:pathLst>
                  <a:path w="14243" h="5293" extrusionOk="0">
                    <a:moveTo>
                      <a:pt x="0" y="1"/>
                    </a:moveTo>
                    <a:lnTo>
                      <a:pt x="0" y="1130"/>
                    </a:lnTo>
                    <a:lnTo>
                      <a:pt x="8937" y="1130"/>
                    </a:lnTo>
                    <a:lnTo>
                      <a:pt x="9155" y="1143"/>
                    </a:lnTo>
                    <a:lnTo>
                      <a:pt x="9373" y="1157"/>
                    </a:lnTo>
                    <a:lnTo>
                      <a:pt x="9577" y="1184"/>
                    </a:lnTo>
                    <a:lnTo>
                      <a:pt x="9781" y="1211"/>
                    </a:lnTo>
                    <a:lnTo>
                      <a:pt x="9985" y="1266"/>
                    </a:lnTo>
                    <a:lnTo>
                      <a:pt x="10175" y="1320"/>
                    </a:lnTo>
                    <a:lnTo>
                      <a:pt x="10379" y="1388"/>
                    </a:lnTo>
                    <a:lnTo>
                      <a:pt x="10570" y="1456"/>
                    </a:lnTo>
                    <a:lnTo>
                      <a:pt x="10746" y="1538"/>
                    </a:lnTo>
                    <a:lnTo>
                      <a:pt x="10923" y="1633"/>
                    </a:lnTo>
                    <a:lnTo>
                      <a:pt x="11100" y="1742"/>
                    </a:lnTo>
                    <a:lnTo>
                      <a:pt x="11277" y="1837"/>
                    </a:lnTo>
                    <a:lnTo>
                      <a:pt x="11440" y="1959"/>
                    </a:lnTo>
                    <a:lnTo>
                      <a:pt x="11590" y="2082"/>
                    </a:lnTo>
                    <a:lnTo>
                      <a:pt x="11739" y="2218"/>
                    </a:lnTo>
                    <a:lnTo>
                      <a:pt x="11889" y="2354"/>
                    </a:lnTo>
                    <a:lnTo>
                      <a:pt x="12025" y="2504"/>
                    </a:lnTo>
                    <a:lnTo>
                      <a:pt x="12161" y="2653"/>
                    </a:lnTo>
                    <a:lnTo>
                      <a:pt x="12284" y="2803"/>
                    </a:lnTo>
                    <a:lnTo>
                      <a:pt x="12392" y="2966"/>
                    </a:lnTo>
                    <a:lnTo>
                      <a:pt x="12501" y="3143"/>
                    </a:lnTo>
                    <a:lnTo>
                      <a:pt x="12610" y="3320"/>
                    </a:lnTo>
                    <a:lnTo>
                      <a:pt x="12705" y="3497"/>
                    </a:lnTo>
                    <a:lnTo>
                      <a:pt x="12787" y="3673"/>
                    </a:lnTo>
                    <a:lnTo>
                      <a:pt x="12855" y="3864"/>
                    </a:lnTo>
                    <a:lnTo>
                      <a:pt x="12923" y="4054"/>
                    </a:lnTo>
                    <a:lnTo>
                      <a:pt x="12977" y="4258"/>
                    </a:lnTo>
                    <a:lnTo>
                      <a:pt x="13032" y="4462"/>
                    </a:lnTo>
                    <a:lnTo>
                      <a:pt x="13059" y="4666"/>
                    </a:lnTo>
                    <a:lnTo>
                      <a:pt x="13086" y="4870"/>
                    </a:lnTo>
                    <a:lnTo>
                      <a:pt x="13100" y="5088"/>
                    </a:lnTo>
                    <a:lnTo>
                      <a:pt x="13113" y="5292"/>
                    </a:lnTo>
                    <a:lnTo>
                      <a:pt x="14242" y="5292"/>
                    </a:lnTo>
                    <a:lnTo>
                      <a:pt x="14242" y="5020"/>
                    </a:lnTo>
                    <a:lnTo>
                      <a:pt x="14215" y="4762"/>
                    </a:lnTo>
                    <a:lnTo>
                      <a:pt x="14188" y="4489"/>
                    </a:lnTo>
                    <a:lnTo>
                      <a:pt x="14134" y="4231"/>
                    </a:lnTo>
                    <a:lnTo>
                      <a:pt x="14079" y="3973"/>
                    </a:lnTo>
                    <a:lnTo>
                      <a:pt x="14011" y="3728"/>
                    </a:lnTo>
                    <a:lnTo>
                      <a:pt x="13930" y="3483"/>
                    </a:lnTo>
                    <a:lnTo>
                      <a:pt x="13834" y="3238"/>
                    </a:lnTo>
                    <a:lnTo>
                      <a:pt x="13725" y="3007"/>
                    </a:lnTo>
                    <a:lnTo>
                      <a:pt x="13603" y="2776"/>
                    </a:lnTo>
                    <a:lnTo>
                      <a:pt x="13481" y="2544"/>
                    </a:lnTo>
                    <a:lnTo>
                      <a:pt x="13345" y="2340"/>
                    </a:lnTo>
                    <a:lnTo>
                      <a:pt x="13195" y="2123"/>
                    </a:lnTo>
                    <a:lnTo>
                      <a:pt x="13032" y="1932"/>
                    </a:lnTo>
                    <a:lnTo>
                      <a:pt x="12869" y="1728"/>
                    </a:lnTo>
                    <a:lnTo>
                      <a:pt x="12692" y="1551"/>
                    </a:lnTo>
                    <a:lnTo>
                      <a:pt x="12501" y="1375"/>
                    </a:lnTo>
                    <a:lnTo>
                      <a:pt x="12311" y="1211"/>
                    </a:lnTo>
                    <a:lnTo>
                      <a:pt x="12120" y="1048"/>
                    </a:lnTo>
                    <a:lnTo>
                      <a:pt x="11903" y="898"/>
                    </a:lnTo>
                    <a:lnTo>
                      <a:pt x="11685" y="762"/>
                    </a:lnTo>
                    <a:lnTo>
                      <a:pt x="11467" y="640"/>
                    </a:lnTo>
                    <a:lnTo>
                      <a:pt x="11236" y="518"/>
                    </a:lnTo>
                    <a:lnTo>
                      <a:pt x="11005" y="409"/>
                    </a:lnTo>
                    <a:lnTo>
                      <a:pt x="10760" y="314"/>
                    </a:lnTo>
                    <a:lnTo>
                      <a:pt x="10515" y="232"/>
                    </a:lnTo>
                    <a:lnTo>
                      <a:pt x="10270" y="164"/>
                    </a:lnTo>
                    <a:lnTo>
                      <a:pt x="10012" y="96"/>
                    </a:lnTo>
                    <a:lnTo>
                      <a:pt x="9754" y="55"/>
                    </a:lnTo>
                    <a:lnTo>
                      <a:pt x="9481" y="28"/>
                    </a:lnTo>
                    <a:lnTo>
                      <a:pt x="920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2"/>
              <p:cNvSpPr/>
              <p:nvPr/>
            </p:nvSpPr>
            <p:spPr>
              <a:xfrm>
                <a:off x="-2773435" y="1400221"/>
                <a:ext cx="298573" cy="147131"/>
              </a:xfrm>
              <a:custGeom>
                <a:avLst/>
                <a:gdLst/>
                <a:ahLst/>
                <a:cxnLst/>
                <a:rect l="l" t="t" r="r" b="b"/>
                <a:pathLst>
                  <a:path w="8448" h="4163" extrusionOk="0">
                    <a:moveTo>
                      <a:pt x="7319" y="0"/>
                    </a:moveTo>
                    <a:lnTo>
                      <a:pt x="7305" y="313"/>
                    </a:lnTo>
                    <a:lnTo>
                      <a:pt x="7251" y="612"/>
                    </a:lnTo>
                    <a:lnTo>
                      <a:pt x="7183" y="898"/>
                    </a:lnTo>
                    <a:lnTo>
                      <a:pt x="7074" y="1183"/>
                    </a:lnTo>
                    <a:lnTo>
                      <a:pt x="6951" y="1442"/>
                    </a:lnTo>
                    <a:lnTo>
                      <a:pt x="6802" y="1687"/>
                    </a:lnTo>
                    <a:lnTo>
                      <a:pt x="6625" y="1932"/>
                    </a:lnTo>
                    <a:lnTo>
                      <a:pt x="6421" y="2136"/>
                    </a:lnTo>
                    <a:lnTo>
                      <a:pt x="6217" y="2340"/>
                    </a:lnTo>
                    <a:lnTo>
                      <a:pt x="5986" y="2517"/>
                    </a:lnTo>
                    <a:lnTo>
                      <a:pt x="5727" y="2666"/>
                    </a:lnTo>
                    <a:lnTo>
                      <a:pt x="5469" y="2789"/>
                    </a:lnTo>
                    <a:lnTo>
                      <a:pt x="5183" y="2897"/>
                    </a:lnTo>
                    <a:lnTo>
                      <a:pt x="4897" y="2965"/>
                    </a:lnTo>
                    <a:lnTo>
                      <a:pt x="4598" y="3006"/>
                    </a:lnTo>
                    <a:lnTo>
                      <a:pt x="4285" y="3033"/>
                    </a:lnTo>
                    <a:lnTo>
                      <a:pt x="0" y="3033"/>
                    </a:lnTo>
                    <a:lnTo>
                      <a:pt x="0" y="4162"/>
                    </a:lnTo>
                    <a:lnTo>
                      <a:pt x="4503" y="4162"/>
                    </a:lnTo>
                    <a:lnTo>
                      <a:pt x="4707" y="4149"/>
                    </a:lnTo>
                    <a:lnTo>
                      <a:pt x="4925" y="4122"/>
                    </a:lnTo>
                    <a:lnTo>
                      <a:pt x="5129" y="4081"/>
                    </a:lnTo>
                    <a:lnTo>
                      <a:pt x="5333" y="4026"/>
                    </a:lnTo>
                    <a:lnTo>
                      <a:pt x="5523" y="3972"/>
                    </a:lnTo>
                    <a:lnTo>
                      <a:pt x="5714" y="3918"/>
                    </a:lnTo>
                    <a:lnTo>
                      <a:pt x="5904" y="3836"/>
                    </a:lnTo>
                    <a:lnTo>
                      <a:pt x="6094" y="3754"/>
                    </a:lnTo>
                    <a:lnTo>
                      <a:pt x="6271" y="3659"/>
                    </a:lnTo>
                    <a:lnTo>
                      <a:pt x="6448" y="3564"/>
                    </a:lnTo>
                    <a:lnTo>
                      <a:pt x="6611" y="3455"/>
                    </a:lnTo>
                    <a:lnTo>
                      <a:pt x="6775" y="3333"/>
                    </a:lnTo>
                    <a:lnTo>
                      <a:pt x="6938" y="3210"/>
                    </a:lnTo>
                    <a:lnTo>
                      <a:pt x="7087" y="3088"/>
                    </a:lnTo>
                    <a:lnTo>
                      <a:pt x="7237" y="2938"/>
                    </a:lnTo>
                    <a:lnTo>
                      <a:pt x="7373" y="2802"/>
                    </a:lnTo>
                    <a:lnTo>
                      <a:pt x="7496" y="2653"/>
                    </a:lnTo>
                    <a:lnTo>
                      <a:pt x="7618" y="2489"/>
                    </a:lnTo>
                    <a:lnTo>
                      <a:pt x="7740" y="2326"/>
                    </a:lnTo>
                    <a:lnTo>
                      <a:pt x="7849" y="2163"/>
                    </a:lnTo>
                    <a:lnTo>
                      <a:pt x="7944" y="1986"/>
                    </a:lnTo>
                    <a:lnTo>
                      <a:pt x="8040" y="1809"/>
                    </a:lnTo>
                    <a:lnTo>
                      <a:pt x="8121" y="1619"/>
                    </a:lnTo>
                    <a:lnTo>
                      <a:pt x="8203" y="1428"/>
                    </a:lnTo>
                    <a:lnTo>
                      <a:pt x="8257" y="1238"/>
                    </a:lnTo>
                    <a:lnTo>
                      <a:pt x="8325" y="1034"/>
                    </a:lnTo>
                    <a:lnTo>
                      <a:pt x="8366" y="843"/>
                    </a:lnTo>
                    <a:lnTo>
                      <a:pt x="8407" y="639"/>
                    </a:lnTo>
                    <a:lnTo>
                      <a:pt x="8434" y="422"/>
                    </a:lnTo>
                    <a:lnTo>
                      <a:pt x="8448" y="218"/>
                    </a:lnTo>
                    <a:lnTo>
                      <a:pt x="844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2"/>
              <p:cNvSpPr/>
              <p:nvPr/>
            </p:nvSpPr>
            <p:spPr>
              <a:xfrm>
                <a:off x="-2315744" y="1793447"/>
                <a:ext cx="140416" cy="163989"/>
              </a:xfrm>
              <a:custGeom>
                <a:avLst/>
                <a:gdLst/>
                <a:ahLst/>
                <a:cxnLst/>
                <a:rect l="l" t="t" r="r" b="b"/>
                <a:pathLst>
                  <a:path w="3973" h="4640" extrusionOk="0">
                    <a:moveTo>
                      <a:pt x="0" y="1"/>
                    </a:moveTo>
                    <a:lnTo>
                      <a:pt x="0" y="667"/>
                    </a:lnTo>
                    <a:lnTo>
                      <a:pt x="0" y="871"/>
                    </a:lnTo>
                    <a:lnTo>
                      <a:pt x="14" y="1076"/>
                    </a:lnTo>
                    <a:lnTo>
                      <a:pt x="41" y="1266"/>
                    </a:lnTo>
                    <a:lnTo>
                      <a:pt x="82" y="1470"/>
                    </a:lnTo>
                    <a:lnTo>
                      <a:pt x="123" y="1660"/>
                    </a:lnTo>
                    <a:lnTo>
                      <a:pt x="177" y="1851"/>
                    </a:lnTo>
                    <a:lnTo>
                      <a:pt x="245" y="2028"/>
                    </a:lnTo>
                    <a:lnTo>
                      <a:pt x="313" y="2205"/>
                    </a:lnTo>
                    <a:lnTo>
                      <a:pt x="395" y="2381"/>
                    </a:lnTo>
                    <a:lnTo>
                      <a:pt x="476" y="2558"/>
                    </a:lnTo>
                    <a:lnTo>
                      <a:pt x="571" y="2721"/>
                    </a:lnTo>
                    <a:lnTo>
                      <a:pt x="680" y="2885"/>
                    </a:lnTo>
                    <a:lnTo>
                      <a:pt x="789" y="3048"/>
                    </a:lnTo>
                    <a:lnTo>
                      <a:pt x="912" y="3197"/>
                    </a:lnTo>
                    <a:lnTo>
                      <a:pt x="1034" y="3334"/>
                    </a:lnTo>
                    <a:lnTo>
                      <a:pt x="1170" y="3470"/>
                    </a:lnTo>
                    <a:lnTo>
                      <a:pt x="1306" y="3606"/>
                    </a:lnTo>
                    <a:lnTo>
                      <a:pt x="1442" y="3728"/>
                    </a:lnTo>
                    <a:lnTo>
                      <a:pt x="1605" y="3850"/>
                    </a:lnTo>
                    <a:lnTo>
                      <a:pt x="1755" y="3959"/>
                    </a:lnTo>
                    <a:lnTo>
                      <a:pt x="1918" y="4068"/>
                    </a:lnTo>
                    <a:lnTo>
                      <a:pt x="2081" y="4163"/>
                    </a:lnTo>
                    <a:lnTo>
                      <a:pt x="2258" y="4245"/>
                    </a:lnTo>
                    <a:lnTo>
                      <a:pt x="2435" y="4327"/>
                    </a:lnTo>
                    <a:lnTo>
                      <a:pt x="2612" y="4395"/>
                    </a:lnTo>
                    <a:lnTo>
                      <a:pt x="2789" y="4463"/>
                    </a:lnTo>
                    <a:lnTo>
                      <a:pt x="2979" y="4517"/>
                    </a:lnTo>
                    <a:lnTo>
                      <a:pt x="3170" y="4558"/>
                    </a:lnTo>
                    <a:lnTo>
                      <a:pt x="3374" y="4599"/>
                    </a:lnTo>
                    <a:lnTo>
                      <a:pt x="3564" y="4626"/>
                    </a:lnTo>
                    <a:lnTo>
                      <a:pt x="3768" y="4639"/>
                    </a:lnTo>
                    <a:lnTo>
                      <a:pt x="3972" y="4639"/>
                    </a:lnTo>
                    <a:lnTo>
                      <a:pt x="3972" y="3510"/>
                    </a:lnTo>
                    <a:lnTo>
                      <a:pt x="3686" y="3497"/>
                    </a:lnTo>
                    <a:lnTo>
                      <a:pt x="3401" y="3442"/>
                    </a:lnTo>
                    <a:lnTo>
                      <a:pt x="3129" y="3374"/>
                    </a:lnTo>
                    <a:lnTo>
                      <a:pt x="2870" y="3279"/>
                    </a:lnTo>
                    <a:lnTo>
                      <a:pt x="2625" y="3157"/>
                    </a:lnTo>
                    <a:lnTo>
                      <a:pt x="2394" y="3021"/>
                    </a:lnTo>
                    <a:lnTo>
                      <a:pt x="2177" y="2857"/>
                    </a:lnTo>
                    <a:lnTo>
                      <a:pt x="1973" y="2667"/>
                    </a:lnTo>
                    <a:lnTo>
                      <a:pt x="1782" y="2477"/>
                    </a:lnTo>
                    <a:lnTo>
                      <a:pt x="1619" y="2245"/>
                    </a:lnTo>
                    <a:lnTo>
                      <a:pt x="1483" y="2014"/>
                    </a:lnTo>
                    <a:lnTo>
                      <a:pt x="1360" y="1769"/>
                    </a:lnTo>
                    <a:lnTo>
                      <a:pt x="1265" y="1511"/>
                    </a:lnTo>
                    <a:lnTo>
                      <a:pt x="1197" y="1239"/>
                    </a:lnTo>
                    <a:lnTo>
                      <a:pt x="1156" y="953"/>
                    </a:lnTo>
                    <a:lnTo>
                      <a:pt x="1129" y="667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2"/>
              <p:cNvSpPr/>
              <p:nvPr/>
            </p:nvSpPr>
            <p:spPr>
              <a:xfrm>
                <a:off x="-2357590" y="1375198"/>
                <a:ext cx="175511" cy="140416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3973" extrusionOk="0">
                    <a:moveTo>
                      <a:pt x="3837" y="1"/>
                    </a:moveTo>
                    <a:lnTo>
                      <a:pt x="3823" y="286"/>
                    </a:lnTo>
                    <a:lnTo>
                      <a:pt x="3782" y="572"/>
                    </a:lnTo>
                    <a:lnTo>
                      <a:pt x="3701" y="844"/>
                    </a:lnTo>
                    <a:lnTo>
                      <a:pt x="3605" y="1103"/>
                    </a:lnTo>
                    <a:lnTo>
                      <a:pt x="3497" y="1347"/>
                    </a:lnTo>
                    <a:lnTo>
                      <a:pt x="3347" y="1579"/>
                    </a:lnTo>
                    <a:lnTo>
                      <a:pt x="3184" y="1810"/>
                    </a:lnTo>
                    <a:lnTo>
                      <a:pt x="3007" y="2000"/>
                    </a:lnTo>
                    <a:lnTo>
                      <a:pt x="2803" y="2191"/>
                    </a:lnTo>
                    <a:lnTo>
                      <a:pt x="2585" y="2354"/>
                    </a:lnTo>
                    <a:lnTo>
                      <a:pt x="2340" y="2490"/>
                    </a:lnTo>
                    <a:lnTo>
                      <a:pt x="2096" y="2612"/>
                    </a:lnTo>
                    <a:lnTo>
                      <a:pt x="1837" y="2708"/>
                    </a:lnTo>
                    <a:lnTo>
                      <a:pt x="1565" y="2776"/>
                    </a:lnTo>
                    <a:lnTo>
                      <a:pt x="1279" y="2830"/>
                    </a:lnTo>
                    <a:lnTo>
                      <a:pt x="994" y="2844"/>
                    </a:lnTo>
                    <a:lnTo>
                      <a:pt x="1" y="2844"/>
                    </a:lnTo>
                    <a:lnTo>
                      <a:pt x="1" y="3973"/>
                    </a:lnTo>
                    <a:lnTo>
                      <a:pt x="1198" y="3973"/>
                    </a:lnTo>
                    <a:lnTo>
                      <a:pt x="1402" y="3959"/>
                    </a:lnTo>
                    <a:lnTo>
                      <a:pt x="1606" y="3932"/>
                    </a:lnTo>
                    <a:lnTo>
                      <a:pt x="1796" y="3891"/>
                    </a:lnTo>
                    <a:lnTo>
                      <a:pt x="1987" y="3850"/>
                    </a:lnTo>
                    <a:lnTo>
                      <a:pt x="2177" y="3796"/>
                    </a:lnTo>
                    <a:lnTo>
                      <a:pt x="2354" y="3728"/>
                    </a:lnTo>
                    <a:lnTo>
                      <a:pt x="2544" y="3660"/>
                    </a:lnTo>
                    <a:lnTo>
                      <a:pt x="2721" y="3578"/>
                    </a:lnTo>
                    <a:lnTo>
                      <a:pt x="2884" y="3497"/>
                    </a:lnTo>
                    <a:lnTo>
                      <a:pt x="3061" y="3401"/>
                    </a:lnTo>
                    <a:lnTo>
                      <a:pt x="3211" y="3293"/>
                    </a:lnTo>
                    <a:lnTo>
                      <a:pt x="3374" y="3184"/>
                    </a:lnTo>
                    <a:lnTo>
                      <a:pt x="3524" y="3061"/>
                    </a:lnTo>
                    <a:lnTo>
                      <a:pt x="3673" y="2939"/>
                    </a:lnTo>
                    <a:lnTo>
                      <a:pt x="3809" y="2803"/>
                    </a:lnTo>
                    <a:lnTo>
                      <a:pt x="3932" y="2667"/>
                    </a:lnTo>
                    <a:lnTo>
                      <a:pt x="4068" y="2531"/>
                    </a:lnTo>
                    <a:lnTo>
                      <a:pt x="4177" y="2381"/>
                    </a:lnTo>
                    <a:lnTo>
                      <a:pt x="4286" y="2218"/>
                    </a:lnTo>
                    <a:lnTo>
                      <a:pt x="4394" y="2055"/>
                    </a:lnTo>
                    <a:lnTo>
                      <a:pt x="4490" y="1891"/>
                    </a:lnTo>
                    <a:lnTo>
                      <a:pt x="4585" y="1715"/>
                    </a:lnTo>
                    <a:lnTo>
                      <a:pt x="4653" y="1551"/>
                    </a:lnTo>
                    <a:lnTo>
                      <a:pt x="4734" y="1361"/>
                    </a:lnTo>
                    <a:lnTo>
                      <a:pt x="4789" y="1184"/>
                    </a:lnTo>
                    <a:lnTo>
                      <a:pt x="4843" y="994"/>
                    </a:lnTo>
                    <a:lnTo>
                      <a:pt x="4884" y="803"/>
                    </a:lnTo>
                    <a:lnTo>
                      <a:pt x="4925" y="599"/>
                    </a:lnTo>
                    <a:lnTo>
                      <a:pt x="4952" y="409"/>
                    </a:lnTo>
                    <a:lnTo>
                      <a:pt x="4966" y="205"/>
                    </a:lnTo>
                    <a:lnTo>
                      <a:pt x="496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2"/>
              <p:cNvSpPr/>
              <p:nvPr/>
            </p:nvSpPr>
            <p:spPr>
              <a:xfrm>
                <a:off x="-2248946" y="1607896"/>
                <a:ext cx="203891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5769" h="1130" extrusionOk="0">
                    <a:moveTo>
                      <a:pt x="1" y="0"/>
                    </a:moveTo>
                    <a:lnTo>
                      <a:pt x="1" y="1129"/>
                    </a:lnTo>
                    <a:lnTo>
                      <a:pt x="5768" y="1129"/>
                    </a:lnTo>
                    <a:lnTo>
                      <a:pt x="5741" y="558"/>
                    </a:lnTo>
                    <a:lnTo>
                      <a:pt x="571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2"/>
              <p:cNvSpPr/>
              <p:nvPr/>
            </p:nvSpPr>
            <p:spPr>
              <a:xfrm>
                <a:off x="-3264773" y="1067043"/>
                <a:ext cx="197140" cy="102423"/>
              </a:xfrm>
              <a:custGeom>
                <a:avLst/>
                <a:gdLst/>
                <a:ahLst/>
                <a:cxnLst/>
                <a:rect l="l" t="t" r="r" b="b"/>
                <a:pathLst>
                  <a:path w="5578" h="2898" extrusionOk="0">
                    <a:moveTo>
                      <a:pt x="2041" y="0"/>
                    </a:moveTo>
                    <a:lnTo>
                      <a:pt x="1511" y="273"/>
                    </a:lnTo>
                    <a:lnTo>
                      <a:pt x="1007" y="545"/>
                    </a:lnTo>
                    <a:lnTo>
                      <a:pt x="504" y="844"/>
                    </a:lnTo>
                    <a:lnTo>
                      <a:pt x="1" y="1143"/>
                    </a:lnTo>
                    <a:lnTo>
                      <a:pt x="2694" y="1143"/>
                    </a:lnTo>
                    <a:lnTo>
                      <a:pt x="2871" y="1157"/>
                    </a:lnTo>
                    <a:lnTo>
                      <a:pt x="3048" y="1184"/>
                    </a:lnTo>
                    <a:lnTo>
                      <a:pt x="3211" y="1225"/>
                    </a:lnTo>
                    <a:lnTo>
                      <a:pt x="3374" y="1279"/>
                    </a:lnTo>
                    <a:lnTo>
                      <a:pt x="3524" y="1361"/>
                    </a:lnTo>
                    <a:lnTo>
                      <a:pt x="3673" y="1442"/>
                    </a:lnTo>
                    <a:lnTo>
                      <a:pt x="3796" y="1538"/>
                    </a:lnTo>
                    <a:lnTo>
                      <a:pt x="3932" y="1660"/>
                    </a:lnTo>
                    <a:lnTo>
                      <a:pt x="4041" y="1782"/>
                    </a:lnTo>
                    <a:lnTo>
                      <a:pt x="4136" y="1918"/>
                    </a:lnTo>
                    <a:lnTo>
                      <a:pt x="4231" y="2054"/>
                    </a:lnTo>
                    <a:lnTo>
                      <a:pt x="4299" y="2218"/>
                    </a:lnTo>
                    <a:lnTo>
                      <a:pt x="4353" y="2367"/>
                    </a:lnTo>
                    <a:lnTo>
                      <a:pt x="4408" y="2544"/>
                    </a:lnTo>
                    <a:lnTo>
                      <a:pt x="4435" y="2721"/>
                    </a:lnTo>
                    <a:lnTo>
                      <a:pt x="4435" y="2898"/>
                    </a:lnTo>
                    <a:lnTo>
                      <a:pt x="5578" y="2898"/>
                    </a:lnTo>
                    <a:lnTo>
                      <a:pt x="5564" y="2599"/>
                    </a:lnTo>
                    <a:lnTo>
                      <a:pt x="5510" y="2313"/>
                    </a:lnTo>
                    <a:lnTo>
                      <a:pt x="5442" y="2041"/>
                    </a:lnTo>
                    <a:lnTo>
                      <a:pt x="5346" y="1769"/>
                    </a:lnTo>
                    <a:lnTo>
                      <a:pt x="5224" y="1524"/>
                    </a:lnTo>
                    <a:lnTo>
                      <a:pt x="5074" y="1279"/>
                    </a:lnTo>
                    <a:lnTo>
                      <a:pt x="4911" y="1061"/>
                    </a:lnTo>
                    <a:lnTo>
                      <a:pt x="4734" y="857"/>
                    </a:lnTo>
                    <a:lnTo>
                      <a:pt x="4517" y="667"/>
                    </a:lnTo>
                    <a:lnTo>
                      <a:pt x="4299" y="504"/>
                    </a:lnTo>
                    <a:lnTo>
                      <a:pt x="4068" y="354"/>
                    </a:lnTo>
                    <a:lnTo>
                      <a:pt x="3809" y="232"/>
                    </a:lnTo>
                    <a:lnTo>
                      <a:pt x="3551" y="137"/>
                    </a:lnTo>
                    <a:lnTo>
                      <a:pt x="3265" y="69"/>
                    </a:lnTo>
                    <a:lnTo>
                      <a:pt x="2980" y="28"/>
                    </a:lnTo>
                    <a:lnTo>
                      <a:pt x="269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2"/>
              <p:cNvSpPr/>
              <p:nvPr/>
            </p:nvSpPr>
            <p:spPr>
              <a:xfrm>
                <a:off x="-3479658" y="1917960"/>
                <a:ext cx="40396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3865" extrusionOk="0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6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6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29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2"/>
              <p:cNvSpPr/>
              <p:nvPr/>
            </p:nvSpPr>
            <p:spPr>
              <a:xfrm>
                <a:off x="-3402751" y="1917960"/>
                <a:ext cx="40432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3865" extrusionOk="0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7" y="3850"/>
                    </a:lnTo>
                    <a:lnTo>
                      <a:pt x="586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7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2"/>
              <p:cNvSpPr/>
              <p:nvPr/>
            </p:nvSpPr>
            <p:spPr>
              <a:xfrm>
                <a:off x="-3325350" y="1917960"/>
                <a:ext cx="39937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3865" extrusionOk="0">
                    <a:moveTo>
                      <a:pt x="1" y="1"/>
                    </a:moveTo>
                    <a:lnTo>
                      <a:pt x="1" y="3306"/>
                    </a:lnTo>
                    <a:lnTo>
                      <a:pt x="1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64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6" y="3864"/>
                    </a:lnTo>
                    <a:lnTo>
                      <a:pt x="694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34" y="3606"/>
                    </a:lnTo>
                    <a:lnTo>
                      <a:pt x="1089" y="3510"/>
                    </a:lnTo>
                    <a:lnTo>
                      <a:pt x="1116" y="3415"/>
                    </a:lnTo>
                    <a:lnTo>
                      <a:pt x="1130" y="3306"/>
                    </a:lnTo>
                    <a:lnTo>
                      <a:pt x="113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2"/>
              <p:cNvSpPr/>
              <p:nvPr/>
            </p:nvSpPr>
            <p:spPr>
              <a:xfrm>
                <a:off x="-3248409" y="1917960"/>
                <a:ext cx="39937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3865" extrusionOk="0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5" y="3619"/>
                    </a:lnTo>
                    <a:lnTo>
                      <a:pt x="163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7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79" y="3687"/>
                    </a:lnTo>
                    <a:lnTo>
                      <a:pt x="1048" y="3606"/>
                    </a:lnTo>
                    <a:lnTo>
                      <a:pt x="1088" y="3510"/>
                    </a:lnTo>
                    <a:lnTo>
                      <a:pt x="1129" y="3415"/>
                    </a:lnTo>
                    <a:lnTo>
                      <a:pt x="1129" y="3306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2"/>
              <p:cNvSpPr/>
              <p:nvPr/>
            </p:nvSpPr>
            <p:spPr>
              <a:xfrm>
                <a:off x="-3171503" y="1917960"/>
                <a:ext cx="40432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3865" extrusionOk="0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089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7" name="Google Shape;1477;p32"/>
            <p:cNvSpPr/>
            <p:nvPr/>
          </p:nvSpPr>
          <p:spPr>
            <a:xfrm>
              <a:off x="-1893024" y="2339485"/>
              <a:ext cx="772528" cy="47490"/>
            </a:xfrm>
            <a:custGeom>
              <a:avLst/>
              <a:gdLst/>
              <a:ahLst/>
              <a:cxnLst/>
              <a:rect l="l" t="t" r="r" b="b"/>
              <a:pathLst>
                <a:path w="27475" h="1689" extrusionOk="0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3"/>
                  </a:lnTo>
                  <a:lnTo>
                    <a:pt x="1" y="852"/>
                  </a:lnTo>
                  <a:lnTo>
                    <a:pt x="30" y="1016"/>
                  </a:lnTo>
                  <a:lnTo>
                    <a:pt x="75" y="1181"/>
                  </a:lnTo>
                  <a:lnTo>
                    <a:pt x="150" y="1315"/>
                  </a:lnTo>
                  <a:lnTo>
                    <a:pt x="255" y="1450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689"/>
                  </a:lnTo>
                  <a:lnTo>
                    <a:pt x="26623" y="1689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50"/>
                  </a:lnTo>
                  <a:lnTo>
                    <a:pt x="27325" y="1315"/>
                  </a:lnTo>
                  <a:lnTo>
                    <a:pt x="27400" y="1181"/>
                  </a:lnTo>
                  <a:lnTo>
                    <a:pt x="27460" y="1016"/>
                  </a:lnTo>
                  <a:lnTo>
                    <a:pt x="27475" y="852"/>
                  </a:lnTo>
                  <a:lnTo>
                    <a:pt x="27460" y="673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-1893024" y="2490701"/>
              <a:ext cx="772528" cy="47912"/>
            </a:xfrm>
            <a:custGeom>
              <a:avLst/>
              <a:gdLst/>
              <a:ahLst/>
              <a:cxnLst/>
              <a:rect l="l" t="t" r="r" b="b"/>
              <a:pathLst>
                <a:path w="27475" h="1704" extrusionOk="0">
                  <a:moveTo>
                    <a:pt x="852" y="1"/>
                  </a:moveTo>
                  <a:lnTo>
                    <a:pt x="688" y="31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89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65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65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89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31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2"/>
            <p:cNvSpPr/>
            <p:nvPr/>
          </p:nvSpPr>
          <p:spPr>
            <a:xfrm>
              <a:off x="-1893024" y="2642339"/>
              <a:ext cx="772528" cy="47912"/>
            </a:xfrm>
            <a:custGeom>
              <a:avLst/>
              <a:gdLst/>
              <a:ahLst/>
              <a:cxnLst/>
              <a:rect l="l" t="t" r="r" b="b"/>
              <a:pathLst>
                <a:path w="27475" h="1704" extrusionOk="0">
                  <a:moveTo>
                    <a:pt x="852" y="1"/>
                  </a:moveTo>
                  <a:lnTo>
                    <a:pt x="688" y="16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2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2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2"/>
            <p:cNvSpPr/>
            <p:nvPr/>
          </p:nvSpPr>
          <p:spPr>
            <a:xfrm>
              <a:off x="-1893024" y="2793977"/>
              <a:ext cx="772528" cy="47940"/>
            </a:xfrm>
            <a:custGeom>
              <a:avLst/>
              <a:gdLst/>
              <a:ahLst/>
              <a:cxnLst/>
              <a:rect l="l" t="t" r="r" b="b"/>
              <a:pathLst>
                <a:path w="27475" h="1705" extrusionOk="0">
                  <a:moveTo>
                    <a:pt x="852" y="1"/>
                  </a:moveTo>
                  <a:lnTo>
                    <a:pt x="688" y="16"/>
                  </a:lnTo>
                  <a:lnTo>
                    <a:pt x="523" y="61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73"/>
                  </a:lnTo>
                  <a:lnTo>
                    <a:pt x="1" y="853"/>
                  </a:lnTo>
                  <a:lnTo>
                    <a:pt x="30" y="1017"/>
                  </a:lnTo>
                  <a:lnTo>
                    <a:pt x="75" y="1181"/>
                  </a:lnTo>
                  <a:lnTo>
                    <a:pt x="150" y="1331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1"/>
                  </a:lnTo>
                  <a:lnTo>
                    <a:pt x="27400" y="1181"/>
                  </a:lnTo>
                  <a:lnTo>
                    <a:pt x="27460" y="1017"/>
                  </a:lnTo>
                  <a:lnTo>
                    <a:pt x="27475" y="853"/>
                  </a:lnTo>
                  <a:lnTo>
                    <a:pt x="27460" y="673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61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2"/>
            <p:cNvSpPr/>
            <p:nvPr/>
          </p:nvSpPr>
          <p:spPr>
            <a:xfrm>
              <a:off x="-1893024" y="2945643"/>
              <a:ext cx="772528" cy="47490"/>
            </a:xfrm>
            <a:custGeom>
              <a:avLst/>
              <a:gdLst/>
              <a:ahLst/>
              <a:cxnLst/>
              <a:rect l="l" t="t" r="r" b="b"/>
              <a:pathLst>
                <a:path w="27475" h="1689" extrusionOk="0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2"/>
                  </a:lnTo>
                  <a:lnTo>
                    <a:pt x="1" y="837"/>
                  </a:lnTo>
                  <a:lnTo>
                    <a:pt x="30" y="1016"/>
                  </a:lnTo>
                  <a:lnTo>
                    <a:pt x="75" y="1180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3"/>
                  </a:lnTo>
                  <a:lnTo>
                    <a:pt x="852" y="1688"/>
                  </a:lnTo>
                  <a:lnTo>
                    <a:pt x="26623" y="1688"/>
                  </a:lnTo>
                  <a:lnTo>
                    <a:pt x="26787" y="1673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15"/>
                  </a:lnTo>
                  <a:lnTo>
                    <a:pt x="27400" y="1180"/>
                  </a:lnTo>
                  <a:lnTo>
                    <a:pt x="27460" y="1016"/>
                  </a:lnTo>
                  <a:lnTo>
                    <a:pt x="27475" y="837"/>
                  </a:lnTo>
                  <a:lnTo>
                    <a:pt x="27460" y="672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2"/>
            <p:cNvSpPr/>
            <p:nvPr/>
          </p:nvSpPr>
          <p:spPr>
            <a:xfrm>
              <a:off x="-1893024" y="3096859"/>
              <a:ext cx="772528" cy="47912"/>
            </a:xfrm>
            <a:custGeom>
              <a:avLst/>
              <a:gdLst/>
              <a:ahLst/>
              <a:cxnLst/>
              <a:rect l="l" t="t" r="r" b="b"/>
              <a:pathLst>
                <a:path w="27475" h="1704" extrusionOk="0">
                  <a:moveTo>
                    <a:pt x="852" y="0"/>
                  </a:moveTo>
                  <a:lnTo>
                    <a:pt x="688" y="15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4"/>
                  </a:lnTo>
                  <a:lnTo>
                    <a:pt x="150" y="374"/>
                  </a:lnTo>
                  <a:lnTo>
                    <a:pt x="75" y="523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3"/>
                  </a:lnTo>
                  <a:lnTo>
                    <a:pt x="26623" y="1703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3"/>
                  </a:lnTo>
                  <a:lnTo>
                    <a:pt x="27325" y="374"/>
                  </a:lnTo>
                  <a:lnTo>
                    <a:pt x="27221" y="254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3" name="Google Shape;1483;p32"/>
          <p:cNvGrpSpPr/>
          <p:nvPr/>
        </p:nvGrpSpPr>
        <p:grpSpPr>
          <a:xfrm>
            <a:off x="457228" y="2075312"/>
            <a:ext cx="2588083" cy="2656316"/>
            <a:chOff x="-2362222" y="2639837"/>
            <a:chExt cx="2038181" cy="2091917"/>
          </a:xfrm>
        </p:grpSpPr>
        <p:sp>
          <p:nvSpPr>
            <p:cNvPr id="1484" name="Google Shape;1484;p32"/>
            <p:cNvSpPr/>
            <p:nvPr/>
          </p:nvSpPr>
          <p:spPr>
            <a:xfrm>
              <a:off x="-2362222" y="4609077"/>
              <a:ext cx="2038181" cy="122677"/>
            </a:xfrm>
            <a:custGeom>
              <a:avLst/>
              <a:gdLst/>
              <a:ahLst/>
              <a:cxnLst/>
              <a:rect l="l" t="t" r="r" b="b"/>
              <a:pathLst>
                <a:path w="72488" h="4363" extrusionOk="0">
                  <a:moveTo>
                    <a:pt x="36244" y="1"/>
                  </a:moveTo>
                  <a:lnTo>
                    <a:pt x="32538" y="16"/>
                  </a:lnTo>
                  <a:lnTo>
                    <a:pt x="28938" y="45"/>
                  </a:lnTo>
                  <a:lnTo>
                    <a:pt x="25472" y="105"/>
                  </a:lnTo>
                  <a:lnTo>
                    <a:pt x="22141" y="180"/>
                  </a:lnTo>
                  <a:lnTo>
                    <a:pt x="18973" y="270"/>
                  </a:lnTo>
                  <a:lnTo>
                    <a:pt x="15985" y="374"/>
                  </a:lnTo>
                  <a:lnTo>
                    <a:pt x="13192" y="509"/>
                  </a:lnTo>
                  <a:lnTo>
                    <a:pt x="10622" y="643"/>
                  </a:lnTo>
                  <a:lnTo>
                    <a:pt x="8277" y="792"/>
                  </a:lnTo>
                  <a:lnTo>
                    <a:pt x="6185" y="972"/>
                  </a:lnTo>
                  <a:lnTo>
                    <a:pt x="5244" y="1061"/>
                  </a:lnTo>
                  <a:lnTo>
                    <a:pt x="4377" y="1151"/>
                  </a:lnTo>
                  <a:lnTo>
                    <a:pt x="3571" y="1241"/>
                  </a:lnTo>
                  <a:lnTo>
                    <a:pt x="2853" y="1330"/>
                  </a:lnTo>
                  <a:lnTo>
                    <a:pt x="2196" y="1435"/>
                  </a:lnTo>
                  <a:lnTo>
                    <a:pt x="1628" y="1539"/>
                  </a:lnTo>
                  <a:lnTo>
                    <a:pt x="1150" y="1644"/>
                  </a:lnTo>
                  <a:lnTo>
                    <a:pt x="732" y="1749"/>
                  </a:lnTo>
                  <a:lnTo>
                    <a:pt x="418" y="1853"/>
                  </a:lnTo>
                  <a:lnTo>
                    <a:pt x="299" y="1913"/>
                  </a:lnTo>
                  <a:lnTo>
                    <a:pt x="194" y="1958"/>
                  </a:lnTo>
                  <a:lnTo>
                    <a:pt x="105" y="2018"/>
                  </a:lnTo>
                  <a:lnTo>
                    <a:pt x="45" y="2077"/>
                  </a:lnTo>
                  <a:lnTo>
                    <a:pt x="15" y="2122"/>
                  </a:lnTo>
                  <a:lnTo>
                    <a:pt x="0" y="2182"/>
                  </a:lnTo>
                  <a:lnTo>
                    <a:pt x="15" y="2242"/>
                  </a:lnTo>
                  <a:lnTo>
                    <a:pt x="45" y="2301"/>
                  </a:lnTo>
                  <a:lnTo>
                    <a:pt x="105" y="2346"/>
                  </a:lnTo>
                  <a:lnTo>
                    <a:pt x="194" y="2406"/>
                  </a:lnTo>
                  <a:lnTo>
                    <a:pt x="299" y="2466"/>
                  </a:lnTo>
                  <a:lnTo>
                    <a:pt x="418" y="2511"/>
                  </a:lnTo>
                  <a:lnTo>
                    <a:pt x="732" y="2630"/>
                  </a:lnTo>
                  <a:lnTo>
                    <a:pt x="1150" y="2735"/>
                  </a:lnTo>
                  <a:lnTo>
                    <a:pt x="1628" y="2839"/>
                  </a:lnTo>
                  <a:lnTo>
                    <a:pt x="2196" y="2929"/>
                  </a:lnTo>
                  <a:lnTo>
                    <a:pt x="2853" y="3033"/>
                  </a:lnTo>
                  <a:lnTo>
                    <a:pt x="3571" y="3123"/>
                  </a:lnTo>
                  <a:lnTo>
                    <a:pt x="4377" y="3228"/>
                  </a:lnTo>
                  <a:lnTo>
                    <a:pt x="5244" y="3317"/>
                  </a:lnTo>
                  <a:lnTo>
                    <a:pt x="6185" y="3407"/>
                  </a:lnTo>
                  <a:lnTo>
                    <a:pt x="8277" y="3571"/>
                  </a:lnTo>
                  <a:lnTo>
                    <a:pt x="10622" y="3721"/>
                  </a:lnTo>
                  <a:lnTo>
                    <a:pt x="13192" y="3870"/>
                  </a:lnTo>
                  <a:lnTo>
                    <a:pt x="15985" y="3990"/>
                  </a:lnTo>
                  <a:lnTo>
                    <a:pt x="18973" y="4094"/>
                  </a:lnTo>
                  <a:lnTo>
                    <a:pt x="22141" y="4184"/>
                  </a:lnTo>
                  <a:lnTo>
                    <a:pt x="25472" y="4258"/>
                  </a:lnTo>
                  <a:lnTo>
                    <a:pt x="28938" y="4318"/>
                  </a:lnTo>
                  <a:lnTo>
                    <a:pt x="32538" y="4348"/>
                  </a:lnTo>
                  <a:lnTo>
                    <a:pt x="36244" y="4363"/>
                  </a:lnTo>
                  <a:lnTo>
                    <a:pt x="39949" y="4348"/>
                  </a:lnTo>
                  <a:lnTo>
                    <a:pt x="43549" y="4318"/>
                  </a:lnTo>
                  <a:lnTo>
                    <a:pt x="47015" y="4258"/>
                  </a:lnTo>
                  <a:lnTo>
                    <a:pt x="50347" y="4184"/>
                  </a:lnTo>
                  <a:lnTo>
                    <a:pt x="53514" y="4094"/>
                  </a:lnTo>
                  <a:lnTo>
                    <a:pt x="56502" y="3990"/>
                  </a:lnTo>
                  <a:lnTo>
                    <a:pt x="59295" y="3870"/>
                  </a:lnTo>
                  <a:lnTo>
                    <a:pt x="61865" y="3721"/>
                  </a:lnTo>
                  <a:lnTo>
                    <a:pt x="64210" y="3571"/>
                  </a:lnTo>
                  <a:lnTo>
                    <a:pt x="66302" y="3407"/>
                  </a:lnTo>
                  <a:lnTo>
                    <a:pt x="67243" y="3317"/>
                  </a:lnTo>
                  <a:lnTo>
                    <a:pt x="68110" y="3228"/>
                  </a:lnTo>
                  <a:lnTo>
                    <a:pt x="68916" y="3123"/>
                  </a:lnTo>
                  <a:lnTo>
                    <a:pt x="69634" y="3033"/>
                  </a:lnTo>
                  <a:lnTo>
                    <a:pt x="70291" y="2929"/>
                  </a:lnTo>
                  <a:lnTo>
                    <a:pt x="70859" y="2839"/>
                  </a:lnTo>
                  <a:lnTo>
                    <a:pt x="71352" y="2735"/>
                  </a:lnTo>
                  <a:lnTo>
                    <a:pt x="71755" y="2630"/>
                  </a:lnTo>
                  <a:lnTo>
                    <a:pt x="72069" y="2511"/>
                  </a:lnTo>
                  <a:lnTo>
                    <a:pt x="72188" y="2466"/>
                  </a:lnTo>
                  <a:lnTo>
                    <a:pt x="72293" y="2406"/>
                  </a:lnTo>
                  <a:lnTo>
                    <a:pt x="72382" y="2346"/>
                  </a:lnTo>
                  <a:lnTo>
                    <a:pt x="72442" y="2301"/>
                  </a:lnTo>
                  <a:lnTo>
                    <a:pt x="72472" y="2242"/>
                  </a:lnTo>
                  <a:lnTo>
                    <a:pt x="72487" y="2182"/>
                  </a:lnTo>
                  <a:lnTo>
                    <a:pt x="72472" y="2122"/>
                  </a:lnTo>
                  <a:lnTo>
                    <a:pt x="72442" y="2077"/>
                  </a:lnTo>
                  <a:lnTo>
                    <a:pt x="72382" y="2018"/>
                  </a:lnTo>
                  <a:lnTo>
                    <a:pt x="72293" y="1958"/>
                  </a:lnTo>
                  <a:lnTo>
                    <a:pt x="72188" y="1913"/>
                  </a:lnTo>
                  <a:lnTo>
                    <a:pt x="72069" y="1853"/>
                  </a:lnTo>
                  <a:lnTo>
                    <a:pt x="71755" y="1749"/>
                  </a:lnTo>
                  <a:lnTo>
                    <a:pt x="71352" y="1644"/>
                  </a:lnTo>
                  <a:lnTo>
                    <a:pt x="70859" y="1539"/>
                  </a:lnTo>
                  <a:lnTo>
                    <a:pt x="70291" y="1435"/>
                  </a:lnTo>
                  <a:lnTo>
                    <a:pt x="69634" y="1330"/>
                  </a:lnTo>
                  <a:lnTo>
                    <a:pt x="68916" y="1241"/>
                  </a:lnTo>
                  <a:lnTo>
                    <a:pt x="68110" y="1151"/>
                  </a:lnTo>
                  <a:lnTo>
                    <a:pt x="67243" y="1061"/>
                  </a:lnTo>
                  <a:lnTo>
                    <a:pt x="66302" y="972"/>
                  </a:lnTo>
                  <a:lnTo>
                    <a:pt x="64210" y="792"/>
                  </a:lnTo>
                  <a:lnTo>
                    <a:pt x="61865" y="643"/>
                  </a:lnTo>
                  <a:lnTo>
                    <a:pt x="59295" y="509"/>
                  </a:lnTo>
                  <a:lnTo>
                    <a:pt x="56502" y="374"/>
                  </a:lnTo>
                  <a:lnTo>
                    <a:pt x="53514" y="270"/>
                  </a:lnTo>
                  <a:lnTo>
                    <a:pt x="50347" y="180"/>
                  </a:lnTo>
                  <a:lnTo>
                    <a:pt x="47015" y="105"/>
                  </a:lnTo>
                  <a:lnTo>
                    <a:pt x="43549" y="45"/>
                  </a:lnTo>
                  <a:lnTo>
                    <a:pt x="39949" y="16"/>
                  </a:lnTo>
                  <a:lnTo>
                    <a:pt x="362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2"/>
            <p:cNvSpPr/>
            <p:nvPr/>
          </p:nvSpPr>
          <p:spPr>
            <a:xfrm>
              <a:off x="-1460771" y="3049397"/>
              <a:ext cx="729255" cy="492759"/>
            </a:xfrm>
            <a:custGeom>
              <a:avLst/>
              <a:gdLst/>
              <a:ahLst/>
              <a:cxnLst/>
              <a:rect l="l" t="t" r="r" b="b"/>
              <a:pathLst>
                <a:path w="25936" h="17525" extrusionOk="0">
                  <a:moveTo>
                    <a:pt x="3735" y="0"/>
                  </a:moveTo>
                  <a:lnTo>
                    <a:pt x="3377" y="30"/>
                  </a:lnTo>
                  <a:lnTo>
                    <a:pt x="3018" y="75"/>
                  </a:lnTo>
                  <a:lnTo>
                    <a:pt x="2660" y="165"/>
                  </a:lnTo>
                  <a:lnTo>
                    <a:pt x="2480" y="224"/>
                  </a:lnTo>
                  <a:lnTo>
                    <a:pt x="2316" y="299"/>
                  </a:lnTo>
                  <a:lnTo>
                    <a:pt x="2152" y="374"/>
                  </a:lnTo>
                  <a:lnTo>
                    <a:pt x="1972" y="448"/>
                  </a:lnTo>
                  <a:lnTo>
                    <a:pt x="1808" y="538"/>
                  </a:lnTo>
                  <a:lnTo>
                    <a:pt x="1659" y="643"/>
                  </a:lnTo>
                  <a:lnTo>
                    <a:pt x="1494" y="762"/>
                  </a:lnTo>
                  <a:lnTo>
                    <a:pt x="1345" y="882"/>
                  </a:lnTo>
                  <a:lnTo>
                    <a:pt x="1196" y="1001"/>
                  </a:lnTo>
                  <a:lnTo>
                    <a:pt x="1061" y="1136"/>
                  </a:lnTo>
                  <a:lnTo>
                    <a:pt x="942" y="1285"/>
                  </a:lnTo>
                  <a:lnTo>
                    <a:pt x="807" y="1419"/>
                  </a:lnTo>
                  <a:lnTo>
                    <a:pt x="703" y="1569"/>
                  </a:lnTo>
                  <a:lnTo>
                    <a:pt x="598" y="1733"/>
                  </a:lnTo>
                  <a:lnTo>
                    <a:pt x="493" y="1883"/>
                  </a:lnTo>
                  <a:lnTo>
                    <a:pt x="404" y="2047"/>
                  </a:lnTo>
                  <a:lnTo>
                    <a:pt x="254" y="2376"/>
                  </a:lnTo>
                  <a:lnTo>
                    <a:pt x="135" y="2719"/>
                  </a:lnTo>
                  <a:lnTo>
                    <a:pt x="60" y="3078"/>
                  </a:lnTo>
                  <a:lnTo>
                    <a:pt x="15" y="3436"/>
                  </a:lnTo>
                  <a:lnTo>
                    <a:pt x="0" y="3795"/>
                  </a:lnTo>
                  <a:lnTo>
                    <a:pt x="15" y="4153"/>
                  </a:lnTo>
                  <a:lnTo>
                    <a:pt x="60" y="4512"/>
                  </a:lnTo>
                  <a:lnTo>
                    <a:pt x="150" y="4870"/>
                  </a:lnTo>
                  <a:lnTo>
                    <a:pt x="210" y="5035"/>
                  </a:lnTo>
                  <a:lnTo>
                    <a:pt x="284" y="5214"/>
                  </a:lnTo>
                  <a:lnTo>
                    <a:pt x="359" y="5378"/>
                  </a:lnTo>
                  <a:lnTo>
                    <a:pt x="434" y="5558"/>
                  </a:lnTo>
                  <a:lnTo>
                    <a:pt x="538" y="5707"/>
                  </a:lnTo>
                  <a:lnTo>
                    <a:pt x="628" y="5871"/>
                  </a:lnTo>
                  <a:lnTo>
                    <a:pt x="747" y="6036"/>
                  </a:lnTo>
                  <a:lnTo>
                    <a:pt x="867" y="6185"/>
                  </a:lnTo>
                  <a:lnTo>
                    <a:pt x="9323" y="16314"/>
                  </a:lnTo>
                  <a:lnTo>
                    <a:pt x="9547" y="16583"/>
                  </a:lnTo>
                  <a:lnTo>
                    <a:pt x="9651" y="16718"/>
                  </a:lnTo>
                  <a:lnTo>
                    <a:pt x="9771" y="16837"/>
                  </a:lnTo>
                  <a:lnTo>
                    <a:pt x="9905" y="16942"/>
                  </a:lnTo>
                  <a:lnTo>
                    <a:pt x="10040" y="17046"/>
                  </a:lnTo>
                  <a:lnTo>
                    <a:pt x="10189" y="17136"/>
                  </a:lnTo>
                  <a:lnTo>
                    <a:pt x="10339" y="17225"/>
                  </a:lnTo>
                  <a:lnTo>
                    <a:pt x="10488" y="17300"/>
                  </a:lnTo>
                  <a:lnTo>
                    <a:pt x="10652" y="17360"/>
                  </a:lnTo>
                  <a:lnTo>
                    <a:pt x="10802" y="17420"/>
                  </a:lnTo>
                  <a:lnTo>
                    <a:pt x="10981" y="17465"/>
                  </a:lnTo>
                  <a:lnTo>
                    <a:pt x="11145" y="17494"/>
                  </a:lnTo>
                  <a:lnTo>
                    <a:pt x="11325" y="17524"/>
                  </a:lnTo>
                  <a:lnTo>
                    <a:pt x="11668" y="17524"/>
                  </a:lnTo>
                  <a:lnTo>
                    <a:pt x="11848" y="17509"/>
                  </a:lnTo>
                  <a:lnTo>
                    <a:pt x="12027" y="17494"/>
                  </a:lnTo>
                  <a:lnTo>
                    <a:pt x="12908" y="17315"/>
                  </a:lnTo>
                  <a:lnTo>
                    <a:pt x="13790" y="17121"/>
                  </a:lnTo>
                  <a:lnTo>
                    <a:pt x="14656" y="16912"/>
                  </a:lnTo>
                  <a:lnTo>
                    <a:pt x="15523" y="16658"/>
                  </a:lnTo>
                  <a:lnTo>
                    <a:pt x="16374" y="16404"/>
                  </a:lnTo>
                  <a:lnTo>
                    <a:pt x="17211" y="16105"/>
                  </a:lnTo>
                  <a:lnTo>
                    <a:pt x="18047" y="15791"/>
                  </a:lnTo>
                  <a:lnTo>
                    <a:pt x="18869" y="15463"/>
                  </a:lnTo>
                  <a:lnTo>
                    <a:pt x="19676" y="15104"/>
                  </a:lnTo>
                  <a:lnTo>
                    <a:pt x="20468" y="14731"/>
                  </a:lnTo>
                  <a:lnTo>
                    <a:pt x="21259" y="14342"/>
                  </a:lnTo>
                  <a:lnTo>
                    <a:pt x="22021" y="13924"/>
                  </a:lnTo>
                  <a:lnTo>
                    <a:pt x="22783" y="13506"/>
                  </a:lnTo>
                  <a:lnTo>
                    <a:pt x="23530" y="13057"/>
                  </a:lnTo>
                  <a:lnTo>
                    <a:pt x="24262" y="12594"/>
                  </a:lnTo>
                  <a:lnTo>
                    <a:pt x="24979" y="12131"/>
                  </a:lnTo>
                  <a:lnTo>
                    <a:pt x="25144" y="12012"/>
                  </a:lnTo>
                  <a:lnTo>
                    <a:pt x="25293" y="11877"/>
                  </a:lnTo>
                  <a:lnTo>
                    <a:pt x="25428" y="11728"/>
                  </a:lnTo>
                  <a:lnTo>
                    <a:pt x="25547" y="11578"/>
                  </a:lnTo>
                  <a:lnTo>
                    <a:pt x="25652" y="11414"/>
                  </a:lnTo>
                  <a:lnTo>
                    <a:pt x="25741" y="11250"/>
                  </a:lnTo>
                  <a:lnTo>
                    <a:pt x="25816" y="11070"/>
                  </a:lnTo>
                  <a:lnTo>
                    <a:pt x="25861" y="10876"/>
                  </a:lnTo>
                  <a:lnTo>
                    <a:pt x="25906" y="10697"/>
                  </a:lnTo>
                  <a:lnTo>
                    <a:pt x="25936" y="10503"/>
                  </a:lnTo>
                  <a:lnTo>
                    <a:pt x="25936" y="10308"/>
                  </a:lnTo>
                  <a:lnTo>
                    <a:pt x="25921" y="10114"/>
                  </a:lnTo>
                  <a:lnTo>
                    <a:pt x="25906" y="9920"/>
                  </a:lnTo>
                  <a:lnTo>
                    <a:pt x="25846" y="9726"/>
                  </a:lnTo>
                  <a:lnTo>
                    <a:pt x="25786" y="9532"/>
                  </a:lnTo>
                  <a:lnTo>
                    <a:pt x="25697" y="9352"/>
                  </a:lnTo>
                  <a:lnTo>
                    <a:pt x="25592" y="9158"/>
                  </a:lnTo>
                  <a:lnTo>
                    <a:pt x="25458" y="8979"/>
                  </a:lnTo>
                  <a:lnTo>
                    <a:pt x="25323" y="8815"/>
                  </a:lnTo>
                  <a:lnTo>
                    <a:pt x="25159" y="8680"/>
                  </a:lnTo>
                  <a:lnTo>
                    <a:pt x="24994" y="8546"/>
                  </a:lnTo>
                  <a:lnTo>
                    <a:pt x="24815" y="8441"/>
                  </a:lnTo>
                  <a:lnTo>
                    <a:pt x="24636" y="8351"/>
                  </a:lnTo>
                  <a:lnTo>
                    <a:pt x="24442" y="8277"/>
                  </a:lnTo>
                  <a:lnTo>
                    <a:pt x="24247" y="8232"/>
                  </a:lnTo>
                  <a:lnTo>
                    <a:pt x="24038" y="8187"/>
                  </a:lnTo>
                  <a:lnTo>
                    <a:pt x="23829" y="8172"/>
                  </a:lnTo>
                  <a:lnTo>
                    <a:pt x="23620" y="8187"/>
                  </a:lnTo>
                  <a:lnTo>
                    <a:pt x="23411" y="8202"/>
                  </a:lnTo>
                  <a:lnTo>
                    <a:pt x="23202" y="8247"/>
                  </a:lnTo>
                  <a:lnTo>
                    <a:pt x="22992" y="8322"/>
                  </a:lnTo>
                  <a:lnTo>
                    <a:pt x="22798" y="8411"/>
                  </a:lnTo>
                  <a:lnTo>
                    <a:pt x="22783" y="8411"/>
                  </a:lnTo>
                  <a:lnTo>
                    <a:pt x="22096" y="8770"/>
                  </a:lnTo>
                  <a:lnTo>
                    <a:pt x="21394" y="9098"/>
                  </a:lnTo>
                  <a:lnTo>
                    <a:pt x="20692" y="9412"/>
                  </a:lnTo>
                  <a:lnTo>
                    <a:pt x="19990" y="9696"/>
                  </a:lnTo>
                  <a:lnTo>
                    <a:pt x="19287" y="9980"/>
                  </a:lnTo>
                  <a:lnTo>
                    <a:pt x="18570" y="10234"/>
                  </a:lnTo>
                  <a:lnTo>
                    <a:pt x="17868" y="10473"/>
                  </a:lnTo>
                  <a:lnTo>
                    <a:pt x="17151" y="10682"/>
                  </a:lnTo>
                  <a:lnTo>
                    <a:pt x="16658" y="10831"/>
                  </a:lnTo>
                  <a:lnTo>
                    <a:pt x="16165" y="10951"/>
                  </a:lnTo>
                  <a:lnTo>
                    <a:pt x="15657" y="11070"/>
                  </a:lnTo>
                  <a:lnTo>
                    <a:pt x="15164" y="11175"/>
                  </a:lnTo>
                  <a:lnTo>
                    <a:pt x="14671" y="11280"/>
                  </a:lnTo>
                  <a:lnTo>
                    <a:pt x="14178" y="11369"/>
                  </a:lnTo>
                  <a:lnTo>
                    <a:pt x="13670" y="11444"/>
                  </a:lnTo>
                  <a:lnTo>
                    <a:pt x="13177" y="11519"/>
                  </a:lnTo>
                  <a:lnTo>
                    <a:pt x="6932" y="1748"/>
                  </a:lnTo>
                  <a:lnTo>
                    <a:pt x="6798" y="1554"/>
                  </a:lnTo>
                  <a:lnTo>
                    <a:pt x="6649" y="1360"/>
                  </a:lnTo>
                  <a:lnTo>
                    <a:pt x="6529" y="1210"/>
                  </a:lnTo>
                  <a:lnTo>
                    <a:pt x="6395" y="1076"/>
                  </a:lnTo>
                  <a:lnTo>
                    <a:pt x="6245" y="941"/>
                  </a:lnTo>
                  <a:lnTo>
                    <a:pt x="6111" y="822"/>
                  </a:lnTo>
                  <a:lnTo>
                    <a:pt x="5961" y="717"/>
                  </a:lnTo>
                  <a:lnTo>
                    <a:pt x="5797" y="613"/>
                  </a:lnTo>
                  <a:lnTo>
                    <a:pt x="5648" y="508"/>
                  </a:lnTo>
                  <a:lnTo>
                    <a:pt x="5483" y="419"/>
                  </a:lnTo>
                  <a:lnTo>
                    <a:pt x="5155" y="269"/>
                  </a:lnTo>
                  <a:lnTo>
                    <a:pt x="4811" y="150"/>
                  </a:lnTo>
                  <a:lnTo>
                    <a:pt x="4452" y="75"/>
                  </a:lnTo>
                  <a:lnTo>
                    <a:pt x="4094" y="15"/>
                  </a:lnTo>
                  <a:lnTo>
                    <a:pt x="373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2"/>
            <p:cNvSpPr/>
            <p:nvPr/>
          </p:nvSpPr>
          <p:spPr>
            <a:xfrm>
              <a:off x="-1796411" y="2946065"/>
              <a:ext cx="561647" cy="1207703"/>
            </a:xfrm>
            <a:custGeom>
              <a:avLst/>
              <a:gdLst/>
              <a:ahLst/>
              <a:cxnLst/>
              <a:rect l="l" t="t" r="r" b="b"/>
              <a:pathLst>
                <a:path w="19975" h="42952" extrusionOk="0">
                  <a:moveTo>
                    <a:pt x="10160" y="0"/>
                  </a:moveTo>
                  <a:lnTo>
                    <a:pt x="9801" y="164"/>
                  </a:lnTo>
                  <a:lnTo>
                    <a:pt x="9383" y="344"/>
                  </a:lnTo>
                  <a:lnTo>
                    <a:pt x="8860" y="598"/>
                  </a:lnTo>
                  <a:lnTo>
                    <a:pt x="8217" y="896"/>
                  </a:lnTo>
                  <a:lnTo>
                    <a:pt x="7515" y="1255"/>
                  </a:lnTo>
                  <a:lnTo>
                    <a:pt x="6753" y="1673"/>
                  </a:lnTo>
                  <a:lnTo>
                    <a:pt x="5962" y="2136"/>
                  </a:lnTo>
                  <a:lnTo>
                    <a:pt x="5155" y="2629"/>
                  </a:lnTo>
                  <a:lnTo>
                    <a:pt x="4766" y="2883"/>
                  </a:lnTo>
                  <a:lnTo>
                    <a:pt x="4378" y="3152"/>
                  </a:lnTo>
                  <a:lnTo>
                    <a:pt x="4004" y="3436"/>
                  </a:lnTo>
                  <a:lnTo>
                    <a:pt x="3631" y="3720"/>
                  </a:lnTo>
                  <a:lnTo>
                    <a:pt x="3287" y="4019"/>
                  </a:lnTo>
                  <a:lnTo>
                    <a:pt x="2959" y="4303"/>
                  </a:lnTo>
                  <a:lnTo>
                    <a:pt x="2645" y="4616"/>
                  </a:lnTo>
                  <a:lnTo>
                    <a:pt x="2361" y="4915"/>
                  </a:lnTo>
                  <a:lnTo>
                    <a:pt x="2107" y="5229"/>
                  </a:lnTo>
                  <a:lnTo>
                    <a:pt x="1883" y="5543"/>
                  </a:lnTo>
                  <a:lnTo>
                    <a:pt x="1689" y="5856"/>
                  </a:lnTo>
                  <a:lnTo>
                    <a:pt x="1525" y="6170"/>
                  </a:lnTo>
                  <a:lnTo>
                    <a:pt x="1465" y="6334"/>
                  </a:lnTo>
                  <a:lnTo>
                    <a:pt x="1405" y="6499"/>
                  </a:lnTo>
                  <a:lnTo>
                    <a:pt x="1360" y="6648"/>
                  </a:lnTo>
                  <a:lnTo>
                    <a:pt x="1330" y="6812"/>
                  </a:lnTo>
                  <a:lnTo>
                    <a:pt x="1256" y="7320"/>
                  </a:lnTo>
                  <a:lnTo>
                    <a:pt x="1166" y="8052"/>
                  </a:lnTo>
                  <a:lnTo>
                    <a:pt x="1076" y="8994"/>
                  </a:lnTo>
                  <a:lnTo>
                    <a:pt x="972" y="10099"/>
                  </a:lnTo>
                  <a:lnTo>
                    <a:pt x="867" y="11384"/>
                  </a:lnTo>
                  <a:lnTo>
                    <a:pt x="763" y="12818"/>
                  </a:lnTo>
                  <a:lnTo>
                    <a:pt x="643" y="14372"/>
                  </a:lnTo>
                  <a:lnTo>
                    <a:pt x="538" y="16030"/>
                  </a:lnTo>
                  <a:lnTo>
                    <a:pt x="524" y="16299"/>
                  </a:lnTo>
                  <a:lnTo>
                    <a:pt x="479" y="17091"/>
                  </a:lnTo>
                  <a:lnTo>
                    <a:pt x="449" y="17405"/>
                  </a:lnTo>
                  <a:lnTo>
                    <a:pt x="434" y="17748"/>
                  </a:lnTo>
                  <a:lnTo>
                    <a:pt x="404" y="18181"/>
                  </a:lnTo>
                  <a:lnTo>
                    <a:pt x="389" y="18525"/>
                  </a:lnTo>
                  <a:lnTo>
                    <a:pt x="374" y="18839"/>
                  </a:lnTo>
                  <a:lnTo>
                    <a:pt x="344" y="19571"/>
                  </a:lnTo>
                  <a:lnTo>
                    <a:pt x="329" y="19840"/>
                  </a:lnTo>
                  <a:lnTo>
                    <a:pt x="180" y="22962"/>
                  </a:lnTo>
                  <a:lnTo>
                    <a:pt x="165" y="23575"/>
                  </a:lnTo>
                  <a:lnTo>
                    <a:pt x="75" y="26040"/>
                  </a:lnTo>
                  <a:lnTo>
                    <a:pt x="45" y="27399"/>
                  </a:lnTo>
                  <a:lnTo>
                    <a:pt x="45" y="27489"/>
                  </a:lnTo>
                  <a:lnTo>
                    <a:pt x="45" y="27713"/>
                  </a:lnTo>
                  <a:lnTo>
                    <a:pt x="16" y="28908"/>
                  </a:lnTo>
                  <a:lnTo>
                    <a:pt x="16" y="29864"/>
                  </a:lnTo>
                  <a:lnTo>
                    <a:pt x="1" y="31015"/>
                  </a:lnTo>
                  <a:lnTo>
                    <a:pt x="1" y="31283"/>
                  </a:lnTo>
                  <a:lnTo>
                    <a:pt x="16" y="32553"/>
                  </a:lnTo>
                  <a:lnTo>
                    <a:pt x="31" y="33793"/>
                  </a:lnTo>
                  <a:lnTo>
                    <a:pt x="45" y="34391"/>
                  </a:lnTo>
                  <a:lnTo>
                    <a:pt x="105" y="35974"/>
                  </a:lnTo>
                  <a:lnTo>
                    <a:pt x="150" y="36736"/>
                  </a:lnTo>
                  <a:lnTo>
                    <a:pt x="195" y="37453"/>
                  </a:lnTo>
                  <a:lnTo>
                    <a:pt x="255" y="38126"/>
                  </a:lnTo>
                  <a:lnTo>
                    <a:pt x="314" y="38768"/>
                  </a:lnTo>
                  <a:lnTo>
                    <a:pt x="389" y="39381"/>
                  </a:lnTo>
                  <a:lnTo>
                    <a:pt x="479" y="39933"/>
                  </a:lnTo>
                  <a:lnTo>
                    <a:pt x="568" y="40441"/>
                  </a:lnTo>
                  <a:lnTo>
                    <a:pt x="658" y="40905"/>
                  </a:lnTo>
                  <a:lnTo>
                    <a:pt x="778" y="41323"/>
                  </a:lnTo>
                  <a:lnTo>
                    <a:pt x="897" y="41696"/>
                  </a:lnTo>
                  <a:lnTo>
                    <a:pt x="1017" y="41995"/>
                  </a:lnTo>
                  <a:lnTo>
                    <a:pt x="1091" y="42130"/>
                  </a:lnTo>
                  <a:lnTo>
                    <a:pt x="1166" y="42249"/>
                  </a:lnTo>
                  <a:lnTo>
                    <a:pt x="1241" y="42354"/>
                  </a:lnTo>
                  <a:lnTo>
                    <a:pt x="1315" y="42443"/>
                  </a:lnTo>
                  <a:lnTo>
                    <a:pt x="1390" y="42503"/>
                  </a:lnTo>
                  <a:lnTo>
                    <a:pt x="1480" y="42563"/>
                  </a:lnTo>
                  <a:lnTo>
                    <a:pt x="1614" y="42637"/>
                  </a:lnTo>
                  <a:lnTo>
                    <a:pt x="1764" y="42697"/>
                  </a:lnTo>
                  <a:lnTo>
                    <a:pt x="1943" y="42757"/>
                  </a:lnTo>
                  <a:lnTo>
                    <a:pt x="2122" y="42802"/>
                  </a:lnTo>
                  <a:lnTo>
                    <a:pt x="2316" y="42847"/>
                  </a:lnTo>
                  <a:lnTo>
                    <a:pt x="2525" y="42877"/>
                  </a:lnTo>
                  <a:lnTo>
                    <a:pt x="2989" y="42921"/>
                  </a:lnTo>
                  <a:lnTo>
                    <a:pt x="3482" y="42951"/>
                  </a:lnTo>
                  <a:lnTo>
                    <a:pt x="4019" y="42936"/>
                  </a:lnTo>
                  <a:lnTo>
                    <a:pt x="4587" y="42906"/>
                  </a:lnTo>
                  <a:lnTo>
                    <a:pt x="5185" y="42862"/>
                  </a:lnTo>
                  <a:lnTo>
                    <a:pt x="5827" y="42787"/>
                  </a:lnTo>
                  <a:lnTo>
                    <a:pt x="6484" y="42682"/>
                  </a:lnTo>
                  <a:lnTo>
                    <a:pt x="7157" y="42578"/>
                  </a:lnTo>
                  <a:lnTo>
                    <a:pt x="7844" y="42443"/>
                  </a:lnTo>
                  <a:lnTo>
                    <a:pt x="8561" y="42309"/>
                  </a:lnTo>
                  <a:lnTo>
                    <a:pt x="9263" y="42159"/>
                  </a:lnTo>
                  <a:lnTo>
                    <a:pt x="9995" y="41995"/>
                  </a:lnTo>
                  <a:lnTo>
                    <a:pt x="10712" y="41816"/>
                  </a:lnTo>
                  <a:lnTo>
                    <a:pt x="12147" y="41442"/>
                  </a:lnTo>
                  <a:lnTo>
                    <a:pt x="13536" y="41054"/>
                  </a:lnTo>
                  <a:lnTo>
                    <a:pt x="14851" y="40665"/>
                  </a:lnTo>
                  <a:lnTo>
                    <a:pt x="16061" y="40277"/>
                  </a:lnTo>
                  <a:lnTo>
                    <a:pt x="17136" y="39918"/>
                  </a:lnTo>
                  <a:lnTo>
                    <a:pt x="18048" y="39575"/>
                  </a:lnTo>
                  <a:lnTo>
                    <a:pt x="18765" y="39291"/>
                  </a:lnTo>
                  <a:lnTo>
                    <a:pt x="19034" y="39172"/>
                  </a:lnTo>
                  <a:lnTo>
                    <a:pt x="19258" y="39067"/>
                  </a:lnTo>
                  <a:lnTo>
                    <a:pt x="19452" y="38947"/>
                  </a:lnTo>
                  <a:lnTo>
                    <a:pt x="19631" y="38828"/>
                  </a:lnTo>
                  <a:lnTo>
                    <a:pt x="19751" y="38693"/>
                  </a:lnTo>
                  <a:lnTo>
                    <a:pt x="19811" y="38619"/>
                  </a:lnTo>
                  <a:lnTo>
                    <a:pt x="19855" y="38544"/>
                  </a:lnTo>
                  <a:lnTo>
                    <a:pt x="19885" y="38454"/>
                  </a:lnTo>
                  <a:lnTo>
                    <a:pt x="19915" y="38365"/>
                  </a:lnTo>
                  <a:lnTo>
                    <a:pt x="19960" y="38156"/>
                  </a:lnTo>
                  <a:lnTo>
                    <a:pt x="19975" y="37902"/>
                  </a:lnTo>
                  <a:lnTo>
                    <a:pt x="19960" y="37618"/>
                  </a:lnTo>
                  <a:lnTo>
                    <a:pt x="19930" y="37274"/>
                  </a:lnTo>
                  <a:lnTo>
                    <a:pt x="19885" y="36871"/>
                  </a:lnTo>
                  <a:lnTo>
                    <a:pt x="19766" y="35855"/>
                  </a:lnTo>
                  <a:lnTo>
                    <a:pt x="19601" y="34540"/>
                  </a:lnTo>
                  <a:lnTo>
                    <a:pt x="19512" y="33748"/>
                  </a:lnTo>
                  <a:lnTo>
                    <a:pt x="19407" y="32852"/>
                  </a:lnTo>
                  <a:lnTo>
                    <a:pt x="19318" y="31776"/>
                  </a:lnTo>
                  <a:lnTo>
                    <a:pt x="19273" y="31388"/>
                  </a:lnTo>
                  <a:lnTo>
                    <a:pt x="19258" y="31239"/>
                  </a:lnTo>
                  <a:lnTo>
                    <a:pt x="19198" y="30581"/>
                  </a:lnTo>
                  <a:lnTo>
                    <a:pt x="19183" y="30312"/>
                  </a:lnTo>
                  <a:lnTo>
                    <a:pt x="19123" y="29700"/>
                  </a:lnTo>
                  <a:lnTo>
                    <a:pt x="19093" y="29371"/>
                  </a:lnTo>
                  <a:lnTo>
                    <a:pt x="19004" y="28101"/>
                  </a:lnTo>
                  <a:lnTo>
                    <a:pt x="18974" y="27773"/>
                  </a:lnTo>
                  <a:lnTo>
                    <a:pt x="18959" y="27459"/>
                  </a:lnTo>
                  <a:lnTo>
                    <a:pt x="18944" y="27130"/>
                  </a:lnTo>
                  <a:lnTo>
                    <a:pt x="18929" y="27100"/>
                  </a:lnTo>
                  <a:lnTo>
                    <a:pt x="18914" y="26548"/>
                  </a:lnTo>
                  <a:lnTo>
                    <a:pt x="18884" y="25636"/>
                  </a:lnTo>
                  <a:lnTo>
                    <a:pt x="18869" y="24785"/>
                  </a:lnTo>
                  <a:lnTo>
                    <a:pt x="18884" y="24262"/>
                  </a:lnTo>
                  <a:lnTo>
                    <a:pt x="18884" y="24098"/>
                  </a:lnTo>
                  <a:lnTo>
                    <a:pt x="18899" y="23231"/>
                  </a:lnTo>
                  <a:lnTo>
                    <a:pt x="18884" y="22275"/>
                  </a:lnTo>
                  <a:lnTo>
                    <a:pt x="18869" y="21886"/>
                  </a:lnTo>
                  <a:lnTo>
                    <a:pt x="18854" y="21513"/>
                  </a:lnTo>
                  <a:lnTo>
                    <a:pt x="18854" y="21095"/>
                  </a:lnTo>
                  <a:lnTo>
                    <a:pt x="18795" y="19646"/>
                  </a:lnTo>
                  <a:lnTo>
                    <a:pt x="18780" y="19317"/>
                  </a:lnTo>
                  <a:lnTo>
                    <a:pt x="18750" y="18450"/>
                  </a:lnTo>
                  <a:lnTo>
                    <a:pt x="18735" y="18137"/>
                  </a:lnTo>
                  <a:lnTo>
                    <a:pt x="18690" y="17061"/>
                  </a:lnTo>
                  <a:lnTo>
                    <a:pt x="18675" y="16717"/>
                  </a:lnTo>
                  <a:lnTo>
                    <a:pt x="18660" y="16404"/>
                  </a:lnTo>
                  <a:lnTo>
                    <a:pt x="18660" y="16060"/>
                  </a:lnTo>
                  <a:lnTo>
                    <a:pt x="18645" y="16030"/>
                  </a:lnTo>
                  <a:lnTo>
                    <a:pt x="18630" y="15343"/>
                  </a:lnTo>
                  <a:lnTo>
                    <a:pt x="18615" y="14357"/>
                  </a:lnTo>
                  <a:lnTo>
                    <a:pt x="18600" y="13356"/>
                  </a:lnTo>
                  <a:lnTo>
                    <a:pt x="18600" y="12669"/>
                  </a:lnTo>
                  <a:lnTo>
                    <a:pt x="18615" y="11653"/>
                  </a:lnTo>
                  <a:lnTo>
                    <a:pt x="18645" y="10652"/>
                  </a:lnTo>
                  <a:lnTo>
                    <a:pt x="18705" y="9681"/>
                  </a:lnTo>
                  <a:lnTo>
                    <a:pt x="18780" y="8755"/>
                  </a:lnTo>
                  <a:lnTo>
                    <a:pt x="18810" y="8441"/>
                  </a:lnTo>
                  <a:lnTo>
                    <a:pt x="18825" y="8127"/>
                  </a:lnTo>
                  <a:lnTo>
                    <a:pt x="18825" y="7813"/>
                  </a:lnTo>
                  <a:lnTo>
                    <a:pt x="18810" y="7515"/>
                  </a:lnTo>
                  <a:lnTo>
                    <a:pt x="18780" y="7201"/>
                  </a:lnTo>
                  <a:lnTo>
                    <a:pt x="18735" y="6902"/>
                  </a:lnTo>
                  <a:lnTo>
                    <a:pt x="18690" y="6603"/>
                  </a:lnTo>
                  <a:lnTo>
                    <a:pt x="18615" y="6305"/>
                  </a:lnTo>
                  <a:lnTo>
                    <a:pt x="18541" y="6021"/>
                  </a:lnTo>
                  <a:lnTo>
                    <a:pt x="18451" y="5722"/>
                  </a:lnTo>
                  <a:lnTo>
                    <a:pt x="18347" y="5453"/>
                  </a:lnTo>
                  <a:lnTo>
                    <a:pt x="18242" y="5169"/>
                  </a:lnTo>
                  <a:lnTo>
                    <a:pt x="18107" y="4900"/>
                  </a:lnTo>
                  <a:lnTo>
                    <a:pt x="17973" y="4631"/>
                  </a:lnTo>
                  <a:lnTo>
                    <a:pt x="17824" y="4377"/>
                  </a:lnTo>
                  <a:lnTo>
                    <a:pt x="17674" y="4123"/>
                  </a:lnTo>
                  <a:lnTo>
                    <a:pt x="17510" y="3869"/>
                  </a:lnTo>
                  <a:lnTo>
                    <a:pt x="17331" y="3630"/>
                  </a:lnTo>
                  <a:lnTo>
                    <a:pt x="17136" y="3406"/>
                  </a:lnTo>
                  <a:lnTo>
                    <a:pt x="16942" y="3167"/>
                  </a:lnTo>
                  <a:lnTo>
                    <a:pt x="16733" y="2958"/>
                  </a:lnTo>
                  <a:lnTo>
                    <a:pt x="16509" y="2749"/>
                  </a:lnTo>
                  <a:lnTo>
                    <a:pt x="16285" y="2555"/>
                  </a:lnTo>
                  <a:lnTo>
                    <a:pt x="16061" y="2361"/>
                  </a:lnTo>
                  <a:lnTo>
                    <a:pt x="15807" y="2181"/>
                  </a:lnTo>
                  <a:lnTo>
                    <a:pt x="15553" y="2017"/>
                  </a:lnTo>
                  <a:lnTo>
                    <a:pt x="15299" y="1853"/>
                  </a:lnTo>
                  <a:lnTo>
                    <a:pt x="15030" y="1703"/>
                  </a:lnTo>
                  <a:lnTo>
                    <a:pt x="14761" y="1569"/>
                  </a:lnTo>
                  <a:lnTo>
                    <a:pt x="14477" y="1434"/>
                  </a:lnTo>
                  <a:lnTo>
                    <a:pt x="14178" y="1315"/>
                  </a:lnTo>
                  <a:lnTo>
                    <a:pt x="13880" y="12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2"/>
            <p:cNvSpPr/>
            <p:nvPr/>
          </p:nvSpPr>
          <p:spPr>
            <a:xfrm>
              <a:off x="-1507812" y="2639837"/>
              <a:ext cx="362547" cy="154168"/>
            </a:xfrm>
            <a:custGeom>
              <a:avLst/>
              <a:gdLst/>
              <a:ahLst/>
              <a:cxnLst/>
              <a:rect l="l" t="t" r="r" b="b"/>
              <a:pathLst>
                <a:path w="12894" h="5483" extrusionOk="0">
                  <a:moveTo>
                    <a:pt x="4766" y="0"/>
                  </a:moveTo>
                  <a:lnTo>
                    <a:pt x="4258" y="15"/>
                  </a:lnTo>
                  <a:lnTo>
                    <a:pt x="3765" y="60"/>
                  </a:lnTo>
                  <a:lnTo>
                    <a:pt x="3287" y="135"/>
                  </a:lnTo>
                  <a:lnTo>
                    <a:pt x="3063" y="194"/>
                  </a:lnTo>
                  <a:lnTo>
                    <a:pt x="2839" y="254"/>
                  </a:lnTo>
                  <a:lnTo>
                    <a:pt x="2615" y="314"/>
                  </a:lnTo>
                  <a:lnTo>
                    <a:pt x="2405" y="404"/>
                  </a:lnTo>
                  <a:lnTo>
                    <a:pt x="2196" y="478"/>
                  </a:lnTo>
                  <a:lnTo>
                    <a:pt x="1987" y="583"/>
                  </a:lnTo>
                  <a:lnTo>
                    <a:pt x="1808" y="687"/>
                  </a:lnTo>
                  <a:lnTo>
                    <a:pt x="1614" y="807"/>
                  </a:lnTo>
                  <a:lnTo>
                    <a:pt x="1449" y="941"/>
                  </a:lnTo>
                  <a:lnTo>
                    <a:pt x="1285" y="1076"/>
                  </a:lnTo>
                  <a:lnTo>
                    <a:pt x="1136" y="1225"/>
                  </a:lnTo>
                  <a:lnTo>
                    <a:pt x="1001" y="1390"/>
                  </a:lnTo>
                  <a:lnTo>
                    <a:pt x="867" y="1569"/>
                  </a:lnTo>
                  <a:lnTo>
                    <a:pt x="747" y="1733"/>
                  </a:lnTo>
                  <a:lnTo>
                    <a:pt x="643" y="1912"/>
                  </a:lnTo>
                  <a:lnTo>
                    <a:pt x="538" y="2092"/>
                  </a:lnTo>
                  <a:lnTo>
                    <a:pt x="374" y="2435"/>
                  </a:lnTo>
                  <a:lnTo>
                    <a:pt x="254" y="2794"/>
                  </a:lnTo>
                  <a:lnTo>
                    <a:pt x="150" y="3137"/>
                  </a:lnTo>
                  <a:lnTo>
                    <a:pt x="75" y="3481"/>
                  </a:lnTo>
                  <a:lnTo>
                    <a:pt x="30" y="3810"/>
                  </a:lnTo>
                  <a:lnTo>
                    <a:pt x="0" y="4109"/>
                  </a:lnTo>
                  <a:lnTo>
                    <a:pt x="0" y="4407"/>
                  </a:lnTo>
                  <a:lnTo>
                    <a:pt x="0" y="4661"/>
                  </a:lnTo>
                  <a:lnTo>
                    <a:pt x="15" y="4900"/>
                  </a:lnTo>
                  <a:lnTo>
                    <a:pt x="30" y="5095"/>
                  </a:lnTo>
                  <a:lnTo>
                    <a:pt x="75" y="5378"/>
                  </a:lnTo>
                  <a:lnTo>
                    <a:pt x="90" y="5483"/>
                  </a:lnTo>
                  <a:lnTo>
                    <a:pt x="10323" y="4168"/>
                  </a:lnTo>
                  <a:lnTo>
                    <a:pt x="10383" y="4168"/>
                  </a:lnTo>
                  <a:lnTo>
                    <a:pt x="10548" y="4138"/>
                  </a:lnTo>
                  <a:lnTo>
                    <a:pt x="10667" y="4109"/>
                  </a:lnTo>
                  <a:lnTo>
                    <a:pt x="10802" y="4079"/>
                  </a:lnTo>
                  <a:lnTo>
                    <a:pt x="10951" y="4004"/>
                  </a:lnTo>
                  <a:lnTo>
                    <a:pt x="11115" y="3929"/>
                  </a:lnTo>
                  <a:lnTo>
                    <a:pt x="11295" y="3810"/>
                  </a:lnTo>
                  <a:lnTo>
                    <a:pt x="11474" y="3675"/>
                  </a:lnTo>
                  <a:lnTo>
                    <a:pt x="11668" y="3496"/>
                  </a:lnTo>
                  <a:lnTo>
                    <a:pt x="11862" y="3287"/>
                  </a:lnTo>
                  <a:lnTo>
                    <a:pt x="12071" y="3033"/>
                  </a:lnTo>
                  <a:lnTo>
                    <a:pt x="12266" y="2734"/>
                  </a:lnTo>
                  <a:lnTo>
                    <a:pt x="12460" y="2376"/>
                  </a:lnTo>
                  <a:lnTo>
                    <a:pt x="12654" y="1987"/>
                  </a:lnTo>
                  <a:lnTo>
                    <a:pt x="12744" y="1748"/>
                  </a:lnTo>
                  <a:lnTo>
                    <a:pt x="12818" y="1524"/>
                  </a:lnTo>
                  <a:lnTo>
                    <a:pt x="12863" y="1330"/>
                  </a:lnTo>
                  <a:lnTo>
                    <a:pt x="12893" y="1165"/>
                  </a:lnTo>
                  <a:lnTo>
                    <a:pt x="12893" y="1016"/>
                  </a:lnTo>
                  <a:lnTo>
                    <a:pt x="12878" y="897"/>
                  </a:lnTo>
                  <a:lnTo>
                    <a:pt x="12833" y="777"/>
                  </a:lnTo>
                  <a:lnTo>
                    <a:pt x="12774" y="687"/>
                  </a:lnTo>
                  <a:lnTo>
                    <a:pt x="12699" y="613"/>
                  </a:lnTo>
                  <a:lnTo>
                    <a:pt x="12594" y="553"/>
                  </a:lnTo>
                  <a:lnTo>
                    <a:pt x="12490" y="493"/>
                  </a:lnTo>
                  <a:lnTo>
                    <a:pt x="12355" y="463"/>
                  </a:lnTo>
                  <a:lnTo>
                    <a:pt x="12221" y="433"/>
                  </a:lnTo>
                  <a:lnTo>
                    <a:pt x="12056" y="418"/>
                  </a:lnTo>
                  <a:lnTo>
                    <a:pt x="11713" y="418"/>
                  </a:lnTo>
                  <a:lnTo>
                    <a:pt x="11324" y="433"/>
                  </a:lnTo>
                  <a:lnTo>
                    <a:pt x="10906" y="463"/>
                  </a:lnTo>
                  <a:lnTo>
                    <a:pt x="10473" y="508"/>
                  </a:lnTo>
                  <a:lnTo>
                    <a:pt x="10010" y="538"/>
                  </a:lnTo>
                  <a:lnTo>
                    <a:pt x="9547" y="553"/>
                  </a:lnTo>
                  <a:lnTo>
                    <a:pt x="9069" y="553"/>
                  </a:lnTo>
                  <a:lnTo>
                    <a:pt x="8844" y="538"/>
                  </a:lnTo>
                  <a:lnTo>
                    <a:pt x="8620" y="508"/>
                  </a:lnTo>
                  <a:lnTo>
                    <a:pt x="8396" y="478"/>
                  </a:lnTo>
                  <a:lnTo>
                    <a:pt x="8172" y="433"/>
                  </a:lnTo>
                  <a:lnTo>
                    <a:pt x="7739" y="329"/>
                  </a:lnTo>
                  <a:lnTo>
                    <a:pt x="7261" y="224"/>
                  </a:lnTo>
                  <a:lnTo>
                    <a:pt x="6783" y="150"/>
                  </a:lnTo>
                  <a:lnTo>
                    <a:pt x="6290" y="75"/>
                  </a:lnTo>
                  <a:lnTo>
                    <a:pt x="5782" y="30"/>
                  </a:lnTo>
                  <a:lnTo>
                    <a:pt x="5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2"/>
            <p:cNvSpPr/>
            <p:nvPr/>
          </p:nvSpPr>
          <p:spPr>
            <a:xfrm>
              <a:off x="-1527157" y="2833060"/>
              <a:ext cx="200843" cy="225587"/>
            </a:xfrm>
            <a:custGeom>
              <a:avLst/>
              <a:gdLst/>
              <a:ahLst/>
              <a:cxnLst/>
              <a:rect l="l" t="t" r="r" b="b"/>
              <a:pathLst>
                <a:path w="7143" h="8023" extrusionOk="0">
                  <a:moveTo>
                    <a:pt x="2810" y="0"/>
                  </a:moveTo>
                  <a:lnTo>
                    <a:pt x="2720" y="359"/>
                  </a:lnTo>
                  <a:lnTo>
                    <a:pt x="2600" y="702"/>
                  </a:lnTo>
                  <a:lnTo>
                    <a:pt x="2466" y="1046"/>
                  </a:lnTo>
                  <a:lnTo>
                    <a:pt x="2302" y="1375"/>
                  </a:lnTo>
                  <a:lnTo>
                    <a:pt x="2137" y="1703"/>
                  </a:lnTo>
                  <a:lnTo>
                    <a:pt x="1943" y="2017"/>
                  </a:lnTo>
                  <a:lnTo>
                    <a:pt x="1749" y="2316"/>
                  </a:lnTo>
                  <a:lnTo>
                    <a:pt x="1555" y="2615"/>
                  </a:lnTo>
                  <a:lnTo>
                    <a:pt x="1346" y="2899"/>
                  </a:lnTo>
                  <a:lnTo>
                    <a:pt x="1136" y="3168"/>
                  </a:lnTo>
                  <a:lnTo>
                    <a:pt x="718" y="3646"/>
                  </a:lnTo>
                  <a:lnTo>
                    <a:pt x="330" y="4049"/>
                  </a:lnTo>
                  <a:lnTo>
                    <a:pt x="1" y="4393"/>
                  </a:lnTo>
                  <a:lnTo>
                    <a:pt x="240" y="4691"/>
                  </a:lnTo>
                  <a:lnTo>
                    <a:pt x="494" y="5020"/>
                  </a:lnTo>
                  <a:lnTo>
                    <a:pt x="808" y="5394"/>
                  </a:lnTo>
                  <a:lnTo>
                    <a:pt x="1106" y="5722"/>
                  </a:lnTo>
                  <a:lnTo>
                    <a:pt x="1450" y="6066"/>
                  </a:lnTo>
                  <a:lnTo>
                    <a:pt x="1853" y="6469"/>
                  </a:lnTo>
                  <a:lnTo>
                    <a:pt x="2317" y="6917"/>
                  </a:lnTo>
                  <a:lnTo>
                    <a:pt x="2810" y="7351"/>
                  </a:lnTo>
                  <a:lnTo>
                    <a:pt x="3273" y="7724"/>
                  </a:lnTo>
                  <a:lnTo>
                    <a:pt x="3482" y="7888"/>
                  </a:lnTo>
                  <a:lnTo>
                    <a:pt x="3676" y="8023"/>
                  </a:lnTo>
                  <a:lnTo>
                    <a:pt x="4124" y="7620"/>
                  </a:lnTo>
                  <a:lnTo>
                    <a:pt x="4543" y="7201"/>
                  </a:lnTo>
                  <a:lnTo>
                    <a:pt x="4961" y="6783"/>
                  </a:lnTo>
                  <a:lnTo>
                    <a:pt x="5349" y="6350"/>
                  </a:lnTo>
                  <a:lnTo>
                    <a:pt x="5648" y="6006"/>
                  </a:lnTo>
                  <a:lnTo>
                    <a:pt x="5962" y="5647"/>
                  </a:lnTo>
                  <a:lnTo>
                    <a:pt x="6350" y="5184"/>
                  </a:lnTo>
                  <a:lnTo>
                    <a:pt x="6664" y="4781"/>
                  </a:lnTo>
                  <a:lnTo>
                    <a:pt x="6679" y="4766"/>
                  </a:lnTo>
                  <a:lnTo>
                    <a:pt x="6724" y="4706"/>
                  </a:lnTo>
                  <a:lnTo>
                    <a:pt x="7142" y="4154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2"/>
            <p:cNvSpPr/>
            <p:nvPr/>
          </p:nvSpPr>
          <p:spPr>
            <a:xfrm>
              <a:off x="-1383054" y="2933018"/>
              <a:ext cx="44960" cy="78588"/>
            </a:xfrm>
            <a:custGeom>
              <a:avLst/>
              <a:gdLst/>
              <a:ahLst/>
              <a:cxnLst/>
              <a:rect l="l" t="t" r="r" b="b"/>
              <a:pathLst>
                <a:path w="1599" h="2795" extrusionOk="0">
                  <a:moveTo>
                    <a:pt x="30" y="1"/>
                  </a:moveTo>
                  <a:lnTo>
                    <a:pt x="15" y="300"/>
                  </a:lnTo>
                  <a:lnTo>
                    <a:pt x="0" y="613"/>
                  </a:lnTo>
                  <a:lnTo>
                    <a:pt x="0" y="1002"/>
                  </a:lnTo>
                  <a:lnTo>
                    <a:pt x="15" y="1435"/>
                  </a:lnTo>
                  <a:lnTo>
                    <a:pt x="45" y="1898"/>
                  </a:lnTo>
                  <a:lnTo>
                    <a:pt x="75" y="2122"/>
                  </a:lnTo>
                  <a:lnTo>
                    <a:pt x="120" y="2361"/>
                  </a:lnTo>
                  <a:lnTo>
                    <a:pt x="165" y="2585"/>
                  </a:lnTo>
                  <a:lnTo>
                    <a:pt x="224" y="2795"/>
                  </a:lnTo>
                  <a:lnTo>
                    <a:pt x="523" y="2451"/>
                  </a:lnTo>
                  <a:lnTo>
                    <a:pt x="837" y="2092"/>
                  </a:lnTo>
                  <a:lnTo>
                    <a:pt x="1225" y="1629"/>
                  </a:lnTo>
                  <a:lnTo>
                    <a:pt x="1539" y="1226"/>
                  </a:lnTo>
                  <a:lnTo>
                    <a:pt x="1554" y="1211"/>
                  </a:lnTo>
                  <a:lnTo>
                    <a:pt x="1599" y="1151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2"/>
            <p:cNvSpPr/>
            <p:nvPr/>
          </p:nvSpPr>
          <p:spPr>
            <a:xfrm>
              <a:off x="-1506575" y="2672172"/>
              <a:ext cx="314663" cy="342387"/>
            </a:xfrm>
            <a:custGeom>
              <a:avLst/>
              <a:gdLst/>
              <a:ahLst/>
              <a:cxnLst/>
              <a:rect l="l" t="t" r="r" b="b"/>
              <a:pathLst>
                <a:path w="11191" h="12177" extrusionOk="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556" y="7874"/>
                  </a:lnTo>
                  <a:lnTo>
                    <a:pt x="2959" y="8262"/>
                  </a:lnTo>
                  <a:lnTo>
                    <a:pt x="3362" y="8665"/>
                  </a:lnTo>
                  <a:lnTo>
                    <a:pt x="3796" y="9054"/>
                  </a:lnTo>
                  <a:lnTo>
                    <a:pt x="4632" y="9801"/>
                  </a:lnTo>
                  <a:lnTo>
                    <a:pt x="5469" y="10488"/>
                  </a:lnTo>
                  <a:lnTo>
                    <a:pt x="6231" y="11086"/>
                  </a:lnTo>
                  <a:lnTo>
                    <a:pt x="6589" y="11340"/>
                  </a:lnTo>
                  <a:lnTo>
                    <a:pt x="6918" y="11579"/>
                  </a:lnTo>
                  <a:lnTo>
                    <a:pt x="7217" y="11773"/>
                  </a:lnTo>
                  <a:lnTo>
                    <a:pt x="7486" y="11922"/>
                  </a:lnTo>
                  <a:lnTo>
                    <a:pt x="7710" y="12042"/>
                  </a:lnTo>
                  <a:lnTo>
                    <a:pt x="7904" y="12116"/>
                  </a:lnTo>
                  <a:lnTo>
                    <a:pt x="8024" y="12146"/>
                  </a:lnTo>
                  <a:lnTo>
                    <a:pt x="8143" y="12176"/>
                  </a:lnTo>
                  <a:lnTo>
                    <a:pt x="8367" y="12176"/>
                  </a:lnTo>
                  <a:lnTo>
                    <a:pt x="8472" y="12146"/>
                  </a:lnTo>
                  <a:lnTo>
                    <a:pt x="8576" y="12116"/>
                  </a:lnTo>
                  <a:lnTo>
                    <a:pt x="8681" y="12072"/>
                  </a:lnTo>
                  <a:lnTo>
                    <a:pt x="8785" y="11997"/>
                  </a:lnTo>
                  <a:lnTo>
                    <a:pt x="8890" y="11922"/>
                  </a:lnTo>
                  <a:lnTo>
                    <a:pt x="8980" y="11833"/>
                  </a:lnTo>
                  <a:lnTo>
                    <a:pt x="9084" y="11713"/>
                  </a:lnTo>
                  <a:lnTo>
                    <a:pt x="9174" y="11594"/>
                  </a:lnTo>
                  <a:lnTo>
                    <a:pt x="9264" y="11444"/>
                  </a:lnTo>
                  <a:lnTo>
                    <a:pt x="9353" y="11280"/>
                  </a:lnTo>
                  <a:lnTo>
                    <a:pt x="9443" y="11101"/>
                  </a:lnTo>
                  <a:lnTo>
                    <a:pt x="9532" y="10906"/>
                  </a:lnTo>
                  <a:lnTo>
                    <a:pt x="9727" y="10369"/>
                  </a:lnTo>
                  <a:lnTo>
                    <a:pt x="10100" y="9218"/>
                  </a:lnTo>
                  <a:lnTo>
                    <a:pt x="10205" y="8800"/>
                  </a:lnTo>
                  <a:lnTo>
                    <a:pt x="10518" y="8800"/>
                  </a:lnTo>
                  <a:lnTo>
                    <a:pt x="10683" y="8785"/>
                  </a:lnTo>
                  <a:lnTo>
                    <a:pt x="10847" y="8755"/>
                  </a:lnTo>
                  <a:lnTo>
                    <a:pt x="10997" y="8725"/>
                  </a:lnTo>
                  <a:lnTo>
                    <a:pt x="11116" y="8680"/>
                  </a:lnTo>
                  <a:lnTo>
                    <a:pt x="11161" y="8665"/>
                  </a:lnTo>
                  <a:lnTo>
                    <a:pt x="11176" y="8636"/>
                  </a:lnTo>
                  <a:lnTo>
                    <a:pt x="11191" y="8591"/>
                  </a:lnTo>
                  <a:lnTo>
                    <a:pt x="11191" y="8561"/>
                  </a:lnTo>
                  <a:lnTo>
                    <a:pt x="10608" y="6888"/>
                  </a:lnTo>
                  <a:lnTo>
                    <a:pt x="10698" y="6215"/>
                  </a:lnTo>
                  <a:lnTo>
                    <a:pt x="10743" y="5558"/>
                  </a:lnTo>
                  <a:lnTo>
                    <a:pt x="10758" y="5229"/>
                  </a:lnTo>
                  <a:lnTo>
                    <a:pt x="10772" y="4916"/>
                  </a:lnTo>
                  <a:lnTo>
                    <a:pt x="10772" y="4617"/>
                  </a:lnTo>
                  <a:lnTo>
                    <a:pt x="10758" y="4318"/>
                  </a:lnTo>
                  <a:lnTo>
                    <a:pt x="10743" y="4124"/>
                  </a:lnTo>
                  <a:lnTo>
                    <a:pt x="10698" y="3915"/>
                  </a:lnTo>
                  <a:lnTo>
                    <a:pt x="10653" y="3735"/>
                  </a:lnTo>
                  <a:lnTo>
                    <a:pt x="10578" y="3541"/>
                  </a:lnTo>
                  <a:lnTo>
                    <a:pt x="10489" y="3362"/>
                  </a:lnTo>
                  <a:lnTo>
                    <a:pt x="10384" y="3168"/>
                  </a:lnTo>
                  <a:lnTo>
                    <a:pt x="10279" y="3003"/>
                  </a:lnTo>
                  <a:lnTo>
                    <a:pt x="10145" y="2839"/>
                  </a:lnTo>
                  <a:lnTo>
                    <a:pt x="9996" y="2690"/>
                  </a:lnTo>
                  <a:lnTo>
                    <a:pt x="9846" y="2555"/>
                  </a:lnTo>
                  <a:lnTo>
                    <a:pt x="9667" y="242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2"/>
            <p:cNvSpPr/>
            <p:nvPr/>
          </p:nvSpPr>
          <p:spPr>
            <a:xfrm>
              <a:off x="-1271737" y="2927142"/>
              <a:ext cx="31098" cy="27752"/>
            </a:xfrm>
            <a:custGeom>
              <a:avLst/>
              <a:gdLst/>
              <a:ahLst/>
              <a:cxnLst/>
              <a:rect l="l" t="t" r="r" b="b"/>
              <a:pathLst>
                <a:path w="1106" h="987" extrusionOk="0">
                  <a:moveTo>
                    <a:pt x="90" y="1"/>
                  </a:moveTo>
                  <a:lnTo>
                    <a:pt x="45" y="31"/>
                  </a:lnTo>
                  <a:lnTo>
                    <a:pt x="15" y="61"/>
                  </a:lnTo>
                  <a:lnTo>
                    <a:pt x="0" y="105"/>
                  </a:lnTo>
                  <a:lnTo>
                    <a:pt x="0" y="165"/>
                  </a:lnTo>
                  <a:lnTo>
                    <a:pt x="60" y="285"/>
                  </a:lnTo>
                  <a:lnTo>
                    <a:pt x="120" y="404"/>
                  </a:lnTo>
                  <a:lnTo>
                    <a:pt x="209" y="539"/>
                  </a:lnTo>
                  <a:lnTo>
                    <a:pt x="329" y="673"/>
                  </a:lnTo>
                  <a:lnTo>
                    <a:pt x="404" y="733"/>
                  </a:lnTo>
                  <a:lnTo>
                    <a:pt x="478" y="793"/>
                  </a:lnTo>
                  <a:lnTo>
                    <a:pt x="568" y="852"/>
                  </a:lnTo>
                  <a:lnTo>
                    <a:pt x="673" y="912"/>
                  </a:lnTo>
                  <a:lnTo>
                    <a:pt x="777" y="942"/>
                  </a:lnTo>
                  <a:lnTo>
                    <a:pt x="897" y="972"/>
                  </a:lnTo>
                  <a:lnTo>
                    <a:pt x="971" y="987"/>
                  </a:lnTo>
                  <a:lnTo>
                    <a:pt x="1016" y="987"/>
                  </a:lnTo>
                  <a:lnTo>
                    <a:pt x="1061" y="957"/>
                  </a:lnTo>
                  <a:lnTo>
                    <a:pt x="1091" y="927"/>
                  </a:lnTo>
                  <a:lnTo>
                    <a:pt x="1106" y="867"/>
                  </a:lnTo>
                  <a:lnTo>
                    <a:pt x="1106" y="822"/>
                  </a:lnTo>
                  <a:lnTo>
                    <a:pt x="1091" y="778"/>
                  </a:lnTo>
                  <a:lnTo>
                    <a:pt x="1046" y="748"/>
                  </a:lnTo>
                  <a:lnTo>
                    <a:pt x="1001" y="733"/>
                  </a:lnTo>
                  <a:lnTo>
                    <a:pt x="897" y="718"/>
                  </a:lnTo>
                  <a:lnTo>
                    <a:pt x="807" y="688"/>
                  </a:lnTo>
                  <a:lnTo>
                    <a:pt x="717" y="658"/>
                  </a:lnTo>
                  <a:lnTo>
                    <a:pt x="643" y="613"/>
                  </a:lnTo>
                  <a:lnTo>
                    <a:pt x="508" y="494"/>
                  </a:lnTo>
                  <a:lnTo>
                    <a:pt x="419" y="389"/>
                  </a:lnTo>
                  <a:lnTo>
                    <a:pt x="344" y="270"/>
                  </a:lnTo>
                  <a:lnTo>
                    <a:pt x="284" y="180"/>
                  </a:lnTo>
                  <a:lnTo>
                    <a:pt x="254" y="75"/>
                  </a:lnTo>
                  <a:lnTo>
                    <a:pt x="224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2"/>
            <p:cNvSpPr/>
            <p:nvPr/>
          </p:nvSpPr>
          <p:spPr>
            <a:xfrm>
              <a:off x="-1314166" y="2856567"/>
              <a:ext cx="53789" cy="35316"/>
            </a:xfrm>
            <a:custGeom>
              <a:avLst/>
              <a:gdLst/>
              <a:ahLst/>
              <a:cxnLst/>
              <a:rect l="l" t="t" r="r" b="b"/>
              <a:pathLst>
                <a:path w="1913" h="1256" extrusionOk="0">
                  <a:moveTo>
                    <a:pt x="434" y="1"/>
                  </a:moveTo>
                  <a:lnTo>
                    <a:pt x="299" y="31"/>
                  </a:lnTo>
                  <a:lnTo>
                    <a:pt x="165" y="76"/>
                  </a:lnTo>
                  <a:lnTo>
                    <a:pt x="120" y="106"/>
                  </a:lnTo>
                  <a:lnTo>
                    <a:pt x="75" y="135"/>
                  </a:lnTo>
                  <a:lnTo>
                    <a:pt x="45" y="180"/>
                  </a:lnTo>
                  <a:lnTo>
                    <a:pt x="15" y="225"/>
                  </a:lnTo>
                  <a:lnTo>
                    <a:pt x="0" y="270"/>
                  </a:lnTo>
                  <a:lnTo>
                    <a:pt x="0" y="330"/>
                  </a:lnTo>
                  <a:lnTo>
                    <a:pt x="0" y="389"/>
                  </a:lnTo>
                  <a:lnTo>
                    <a:pt x="15" y="449"/>
                  </a:lnTo>
                  <a:lnTo>
                    <a:pt x="60" y="569"/>
                  </a:lnTo>
                  <a:lnTo>
                    <a:pt x="150" y="688"/>
                  </a:lnTo>
                  <a:lnTo>
                    <a:pt x="254" y="808"/>
                  </a:lnTo>
                  <a:lnTo>
                    <a:pt x="404" y="912"/>
                  </a:lnTo>
                  <a:lnTo>
                    <a:pt x="568" y="1017"/>
                  </a:lnTo>
                  <a:lnTo>
                    <a:pt x="747" y="1106"/>
                  </a:lnTo>
                  <a:lnTo>
                    <a:pt x="942" y="1181"/>
                  </a:lnTo>
                  <a:lnTo>
                    <a:pt x="1136" y="1226"/>
                  </a:lnTo>
                  <a:lnTo>
                    <a:pt x="1315" y="1256"/>
                  </a:lnTo>
                  <a:lnTo>
                    <a:pt x="1479" y="1256"/>
                  </a:lnTo>
                  <a:lnTo>
                    <a:pt x="1614" y="1226"/>
                  </a:lnTo>
                  <a:lnTo>
                    <a:pt x="1733" y="1181"/>
                  </a:lnTo>
                  <a:lnTo>
                    <a:pt x="1793" y="1151"/>
                  </a:lnTo>
                  <a:lnTo>
                    <a:pt x="1838" y="1121"/>
                  </a:lnTo>
                  <a:lnTo>
                    <a:pt x="1868" y="1077"/>
                  </a:lnTo>
                  <a:lnTo>
                    <a:pt x="1898" y="1032"/>
                  </a:lnTo>
                  <a:lnTo>
                    <a:pt x="1913" y="987"/>
                  </a:lnTo>
                  <a:lnTo>
                    <a:pt x="1913" y="927"/>
                  </a:lnTo>
                  <a:lnTo>
                    <a:pt x="1913" y="867"/>
                  </a:lnTo>
                  <a:lnTo>
                    <a:pt x="1898" y="808"/>
                  </a:lnTo>
                  <a:lnTo>
                    <a:pt x="1853" y="703"/>
                  </a:lnTo>
                  <a:lnTo>
                    <a:pt x="1763" y="569"/>
                  </a:lnTo>
                  <a:lnTo>
                    <a:pt x="1659" y="464"/>
                  </a:lnTo>
                  <a:lnTo>
                    <a:pt x="1509" y="345"/>
                  </a:lnTo>
                  <a:lnTo>
                    <a:pt x="1345" y="240"/>
                  </a:lnTo>
                  <a:lnTo>
                    <a:pt x="1166" y="150"/>
                  </a:lnTo>
                  <a:lnTo>
                    <a:pt x="971" y="76"/>
                  </a:lnTo>
                  <a:lnTo>
                    <a:pt x="777" y="31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2"/>
            <p:cNvSpPr/>
            <p:nvPr/>
          </p:nvSpPr>
          <p:spPr>
            <a:xfrm>
              <a:off x="-1239401" y="2838937"/>
              <a:ext cx="13047" cy="23562"/>
            </a:xfrm>
            <a:custGeom>
              <a:avLst/>
              <a:gdLst/>
              <a:ahLst/>
              <a:cxnLst/>
              <a:rect l="l" t="t" r="r" b="b"/>
              <a:pathLst>
                <a:path w="464" h="838" extrusionOk="0">
                  <a:moveTo>
                    <a:pt x="210" y="0"/>
                  </a:moveTo>
                  <a:lnTo>
                    <a:pt x="165" y="15"/>
                  </a:lnTo>
                  <a:lnTo>
                    <a:pt x="120" y="60"/>
                  </a:lnTo>
                  <a:lnTo>
                    <a:pt x="90" y="105"/>
                  </a:lnTo>
                  <a:lnTo>
                    <a:pt x="45" y="165"/>
                  </a:lnTo>
                  <a:lnTo>
                    <a:pt x="30" y="240"/>
                  </a:lnTo>
                  <a:lnTo>
                    <a:pt x="1" y="314"/>
                  </a:lnTo>
                  <a:lnTo>
                    <a:pt x="1" y="404"/>
                  </a:lnTo>
                  <a:lnTo>
                    <a:pt x="1" y="479"/>
                  </a:lnTo>
                  <a:lnTo>
                    <a:pt x="1" y="568"/>
                  </a:lnTo>
                  <a:lnTo>
                    <a:pt x="16" y="643"/>
                  </a:lnTo>
                  <a:lnTo>
                    <a:pt x="45" y="703"/>
                  </a:lnTo>
                  <a:lnTo>
                    <a:pt x="75" y="747"/>
                  </a:lnTo>
                  <a:lnTo>
                    <a:pt x="105" y="792"/>
                  </a:lnTo>
                  <a:lnTo>
                    <a:pt x="150" y="822"/>
                  </a:lnTo>
                  <a:lnTo>
                    <a:pt x="195" y="837"/>
                  </a:lnTo>
                  <a:lnTo>
                    <a:pt x="255" y="837"/>
                  </a:lnTo>
                  <a:lnTo>
                    <a:pt x="299" y="807"/>
                  </a:lnTo>
                  <a:lnTo>
                    <a:pt x="329" y="777"/>
                  </a:lnTo>
                  <a:lnTo>
                    <a:pt x="374" y="718"/>
                  </a:lnTo>
                  <a:lnTo>
                    <a:pt x="404" y="658"/>
                  </a:lnTo>
                  <a:lnTo>
                    <a:pt x="434" y="598"/>
                  </a:lnTo>
                  <a:lnTo>
                    <a:pt x="449" y="508"/>
                  </a:lnTo>
                  <a:lnTo>
                    <a:pt x="464" y="434"/>
                  </a:lnTo>
                  <a:lnTo>
                    <a:pt x="464" y="344"/>
                  </a:lnTo>
                  <a:lnTo>
                    <a:pt x="449" y="269"/>
                  </a:lnTo>
                  <a:lnTo>
                    <a:pt x="434" y="195"/>
                  </a:lnTo>
                  <a:lnTo>
                    <a:pt x="419" y="135"/>
                  </a:lnTo>
                  <a:lnTo>
                    <a:pt x="389" y="75"/>
                  </a:lnTo>
                  <a:lnTo>
                    <a:pt x="344" y="3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2"/>
            <p:cNvSpPr/>
            <p:nvPr/>
          </p:nvSpPr>
          <p:spPr>
            <a:xfrm>
              <a:off x="-1264595" y="2809104"/>
              <a:ext cx="51680" cy="24828"/>
            </a:xfrm>
            <a:custGeom>
              <a:avLst/>
              <a:gdLst/>
              <a:ahLst/>
              <a:cxnLst/>
              <a:rect l="l" t="t" r="r" b="b"/>
              <a:pathLst>
                <a:path w="1838" h="883" extrusionOk="0">
                  <a:moveTo>
                    <a:pt x="1046" y="1"/>
                  </a:moveTo>
                  <a:lnTo>
                    <a:pt x="912" y="31"/>
                  </a:lnTo>
                  <a:lnTo>
                    <a:pt x="792" y="46"/>
                  </a:lnTo>
                  <a:lnTo>
                    <a:pt x="687" y="90"/>
                  </a:lnTo>
                  <a:lnTo>
                    <a:pt x="583" y="135"/>
                  </a:lnTo>
                  <a:lnTo>
                    <a:pt x="478" y="195"/>
                  </a:lnTo>
                  <a:lnTo>
                    <a:pt x="299" y="300"/>
                  </a:lnTo>
                  <a:lnTo>
                    <a:pt x="150" y="434"/>
                  </a:lnTo>
                  <a:lnTo>
                    <a:pt x="45" y="554"/>
                  </a:lnTo>
                  <a:lnTo>
                    <a:pt x="0" y="628"/>
                  </a:lnTo>
                  <a:lnTo>
                    <a:pt x="0" y="703"/>
                  </a:lnTo>
                  <a:lnTo>
                    <a:pt x="30" y="778"/>
                  </a:lnTo>
                  <a:lnTo>
                    <a:pt x="75" y="837"/>
                  </a:lnTo>
                  <a:lnTo>
                    <a:pt x="120" y="852"/>
                  </a:lnTo>
                  <a:lnTo>
                    <a:pt x="165" y="867"/>
                  </a:lnTo>
                  <a:lnTo>
                    <a:pt x="209" y="882"/>
                  </a:lnTo>
                  <a:lnTo>
                    <a:pt x="269" y="867"/>
                  </a:lnTo>
                  <a:lnTo>
                    <a:pt x="314" y="837"/>
                  </a:lnTo>
                  <a:lnTo>
                    <a:pt x="359" y="808"/>
                  </a:lnTo>
                  <a:lnTo>
                    <a:pt x="463" y="703"/>
                  </a:lnTo>
                  <a:lnTo>
                    <a:pt x="568" y="613"/>
                  </a:lnTo>
                  <a:lnTo>
                    <a:pt x="702" y="524"/>
                  </a:lnTo>
                  <a:lnTo>
                    <a:pt x="792" y="479"/>
                  </a:lnTo>
                  <a:lnTo>
                    <a:pt x="882" y="449"/>
                  </a:lnTo>
                  <a:lnTo>
                    <a:pt x="971" y="419"/>
                  </a:lnTo>
                  <a:lnTo>
                    <a:pt x="1076" y="404"/>
                  </a:lnTo>
                  <a:lnTo>
                    <a:pt x="1195" y="404"/>
                  </a:lnTo>
                  <a:lnTo>
                    <a:pt x="1300" y="419"/>
                  </a:lnTo>
                  <a:lnTo>
                    <a:pt x="1419" y="449"/>
                  </a:lnTo>
                  <a:lnTo>
                    <a:pt x="1554" y="494"/>
                  </a:lnTo>
                  <a:lnTo>
                    <a:pt x="1629" y="524"/>
                  </a:lnTo>
                  <a:lnTo>
                    <a:pt x="1703" y="509"/>
                  </a:lnTo>
                  <a:lnTo>
                    <a:pt x="1778" y="464"/>
                  </a:lnTo>
                  <a:lnTo>
                    <a:pt x="1823" y="404"/>
                  </a:lnTo>
                  <a:lnTo>
                    <a:pt x="1838" y="329"/>
                  </a:lnTo>
                  <a:lnTo>
                    <a:pt x="1823" y="255"/>
                  </a:lnTo>
                  <a:lnTo>
                    <a:pt x="1793" y="180"/>
                  </a:lnTo>
                  <a:lnTo>
                    <a:pt x="1718" y="135"/>
                  </a:lnTo>
                  <a:lnTo>
                    <a:pt x="1584" y="75"/>
                  </a:lnTo>
                  <a:lnTo>
                    <a:pt x="1434" y="31"/>
                  </a:lnTo>
                  <a:lnTo>
                    <a:pt x="1300" y="16"/>
                  </a:lnTo>
                  <a:lnTo>
                    <a:pt x="1166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2"/>
            <p:cNvSpPr/>
            <p:nvPr/>
          </p:nvSpPr>
          <p:spPr>
            <a:xfrm>
              <a:off x="-1374647" y="2801119"/>
              <a:ext cx="25221" cy="55082"/>
            </a:xfrm>
            <a:custGeom>
              <a:avLst/>
              <a:gdLst/>
              <a:ahLst/>
              <a:cxnLst/>
              <a:rect l="l" t="t" r="r" b="b"/>
              <a:pathLst>
                <a:path w="897" h="1959" extrusionOk="0">
                  <a:moveTo>
                    <a:pt x="149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5" y="91"/>
                  </a:lnTo>
                  <a:lnTo>
                    <a:pt x="0" y="135"/>
                  </a:lnTo>
                  <a:lnTo>
                    <a:pt x="15" y="195"/>
                  </a:lnTo>
                  <a:lnTo>
                    <a:pt x="45" y="240"/>
                  </a:lnTo>
                  <a:lnTo>
                    <a:pt x="134" y="359"/>
                  </a:lnTo>
                  <a:lnTo>
                    <a:pt x="239" y="494"/>
                  </a:lnTo>
                  <a:lnTo>
                    <a:pt x="344" y="673"/>
                  </a:lnTo>
                  <a:lnTo>
                    <a:pt x="448" y="897"/>
                  </a:lnTo>
                  <a:lnTo>
                    <a:pt x="493" y="1032"/>
                  </a:lnTo>
                  <a:lnTo>
                    <a:pt x="538" y="1166"/>
                  </a:lnTo>
                  <a:lnTo>
                    <a:pt x="568" y="1316"/>
                  </a:lnTo>
                  <a:lnTo>
                    <a:pt x="598" y="1480"/>
                  </a:lnTo>
                  <a:lnTo>
                    <a:pt x="613" y="1644"/>
                  </a:lnTo>
                  <a:lnTo>
                    <a:pt x="613" y="1824"/>
                  </a:lnTo>
                  <a:lnTo>
                    <a:pt x="627" y="1868"/>
                  </a:lnTo>
                  <a:lnTo>
                    <a:pt x="642" y="1913"/>
                  </a:lnTo>
                  <a:lnTo>
                    <a:pt x="672" y="1943"/>
                  </a:lnTo>
                  <a:lnTo>
                    <a:pt x="717" y="1958"/>
                  </a:lnTo>
                  <a:lnTo>
                    <a:pt x="807" y="1958"/>
                  </a:lnTo>
                  <a:lnTo>
                    <a:pt x="852" y="1928"/>
                  </a:lnTo>
                  <a:lnTo>
                    <a:pt x="881" y="1883"/>
                  </a:lnTo>
                  <a:lnTo>
                    <a:pt x="896" y="1824"/>
                  </a:lnTo>
                  <a:lnTo>
                    <a:pt x="896" y="1629"/>
                  </a:lnTo>
                  <a:lnTo>
                    <a:pt x="881" y="1435"/>
                  </a:lnTo>
                  <a:lnTo>
                    <a:pt x="852" y="1271"/>
                  </a:lnTo>
                  <a:lnTo>
                    <a:pt x="807" y="1106"/>
                  </a:lnTo>
                  <a:lnTo>
                    <a:pt x="762" y="942"/>
                  </a:lnTo>
                  <a:lnTo>
                    <a:pt x="717" y="793"/>
                  </a:lnTo>
                  <a:lnTo>
                    <a:pt x="598" y="539"/>
                  </a:lnTo>
                  <a:lnTo>
                    <a:pt x="463" y="330"/>
                  </a:lnTo>
                  <a:lnTo>
                    <a:pt x="359" y="180"/>
                  </a:lnTo>
                  <a:lnTo>
                    <a:pt x="239" y="46"/>
                  </a:lnTo>
                  <a:lnTo>
                    <a:pt x="194" y="16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2"/>
            <p:cNvSpPr/>
            <p:nvPr/>
          </p:nvSpPr>
          <p:spPr>
            <a:xfrm>
              <a:off x="-1383054" y="2821701"/>
              <a:ext cx="29439" cy="9701"/>
            </a:xfrm>
            <a:custGeom>
              <a:avLst/>
              <a:gdLst/>
              <a:ahLst/>
              <a:cxnLst/>
              <a:rect l="l" t="t" r="r" b="b"/>
              <a:pathLst>
                <a:path w="1047" h="345" extrusionOk="0">
                  <a:moveTo>
                    <a:pt x="538" y="1"/>
                  </a:moveTo>
                  <a:lnTo>
                    <a:pt x="404" y="16"/>
                  </a:lnTo>
                  <a:lnTo>
                    <a:pt x="194" y="46"/>
                  </a:lnTo>
                  <a:lnTo>
                    <a:pt x="105" y="61"/>
                  </a:lnTo>
                  <a:lnTo>
                    <a:pt x="45" y="91"/>
                  </a:lnTo>
                  <a:lnTo>
                    <a:pt x="15" y="135"/>
                  </a:lnTo>
                  <a:lnTo>
                    <a:pt x="0" y="180"/>
                  </a:lnTo>
                  <a:lnTo>
                    <a:pt x="0" y="240"/>
                  </a:lnTo>
                  <a:lnTo>
                    <a:pt x="15" y="270"/>
                  </a:lnTo>
                  <a:lnTo>
                    <a:pt x="45" y="300"/>
                  </a:lnTo>
                  <a:lnTo>
                    <a:pt x="75" y="330"/>
                  </a:lnTo>
                  <a:lnTo>
                    <a:pt x="105" y="330"/>
                  </a:lnTo>
                  <a:lnTo>
                    <a:pt x="135" y="345"/>
                  </a:lnTo>
                  <a:lnTo>
                    <a:pt x="180" y="330"/>
                  </a:lnTo>
                  <a:lnTo>
                    <a:pt x="299" y="300"/>
                  </a:lnTo>
                  <a:lnTo>
                    <a:pt x="478" y="285"/>
                  </a:lnTo>
                  <a:lnTo>
                    <a:pt x="673" y="285"/>
                  </a:lnTo>
                  <a:lnTo>
                    <a:pt x="762" y="300"/>
                  </a:lnTo>
                  <a:lnTo>
                    <a:pt x="852" y="330"/>
                  </a:lnTo>
                  <a:lnTo>
                    <a:pt x="956" y="330"/>
                  </a:lnTo>
                  <a:lnTo>
                    <a:pt x="1001" y="300"/>
                  </a:lnTo>
                  <a:lnTo>
                    <a:pt x="1031" y="255"/>
                  </a:lnTo>
                  <a:lnTo>
                    <a:pt x="1046" y="195"/>
                  </a:lnTo>
                  <a:lnTo>
                    <a:pt x="1031" y="135"/>
                  </a:lnTo>
                  <a:lnTo>
                    <a:pt x="1001" y="91"/>
                  </a:lnTo>
                  <a:lnTo>
                    <a:pt x="956" y="61"/>
                  </a:lnTo>
                  <a:lnTo>
                    <a:pt x="822" y="1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2"/>
            <p:cNvSpPr/>
            <p:nvPr/>
          </p:nvSpPr>
          <p:spPr>
            <a:xfrm>
              <a:off x="-1506575" y="2672172"/>
              <a:ext cx="289048" cy="210488"/>
            </a:xfrm>
            <a:custGeom>
              <a:avLst/>
              <a:gdLst/>
              <a:ahLst/>
              <a:cxnLst/>
              <a:rect l="l" t="t" r="r" b="b"/>
              <a:pathLst>
                <a:path w="10280" h="7486" extrusionOk="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257" y="7485"/>
                  </a:lnTo>
                  <a:lnTo>
                    <a:pt x="2361" y="7485"/>
                  </a:lnTo>
                  <a:lnTo>
                    <a:pt x="2466" y="7470"/>
                  </a:lnTo>
                  <a:lnTo>
                    <a:pt x="2571" y="7455"/>
                  </a:lnTo>
                  <a:lnTo>
                    <a:pt x="2675" y="7425"/>
                  </a:lnTo>
                  <a:lnTo>
                    <a:pt x="2795" y="7381"/>
                  </a:lnTo>
                  <a:lnTo>
                    <a:pt x="2899" y="7321"/>
                  </a:lnTo>
                  <a:lnTo>
                    <a:pt x="3019" y="7261"/>
                  </a:lnTo>
                  <a:lnTo>
                    <a:pt x="3123" y="7186"/>
                  </a:lnTo>
                  <a:lnTo>
                    <a:pt x="3228" y="7097"/>
                  </a:lnTo>
                  <a:lnTo>
                    <a:pt x="3333" y="6992"/>
                  </a:lnTo>
                  <a:lnTo>
                    <a:pt x="3437" y="6888"/>
                  </a:lnTo>
                  <a:lnTo>
                    <a:pt x="3542" y="6768"/>
                  </a:lnTo>
                  <a:lnTo>
                    <a:pt x="3631" y="6634"/>
                  </a:lnTo>
                  <a:lnTo>
                    <a:pt x="3721" y="6499"/>
                  </a:lnTo>
                  <a:lnTo>
                    <a:pt x="3811" y="6350"/>
                  </a:lnTo>
                  <a:lnTo>
                    <a:pt x="3721" y="6185"/>
                  </a:lnTo>
                  <a:lnTo>
                    <a:pt x="3646" y="6006"/>
                  </a:lnTo>
                  <a:lnTo>
                    <a:pt x="3587" y="5827"/>
                  </a:lnTo>
                  <a:lnTo>
                    <a:pt x="3542" y="5663"/>
                  </a:lnTo>
                  <a:lnTo>
                    <a:pt x="3497" y="5483"/>
                  </a:lnTo>
                  <a:lnTo>
                    <a:pt x="3467" y="5304"/>
                  </a:lnTo>
                  <a:lnTo>
                    <a:pt x="3467" y="5125"/>
                  </a:lnTo>
                  <a:lnTo>
                    <a:pt x="3467" y="4960"/>
                  </a:lnTo>
                  <a:lnTo>
                    <a:pt x="3497" y="4796"/>
                  </a:lnTo>
                  <a:lnTo>
                    <a:pt x="3542" y="4632"/>
                  </a:lnTo>
                  <a:lnTo>
                    <a:pt x="3587" y="4482"/>
                  </a:lnTo>
                  <a:lnTo>
                    <a:pt x="3676" y="4333"/>
                  </a:lnTo>
                  <a:lnTo>
                    <a:pt x="3766" y="4199"/>
                  </a:lnTo>
                  <a:lnTo>
                    <a:pt x="3885" y="4079"/>
                  </a:lnTo>
                  <a:lnTo>
                    <a:pt x="4020" y="3974"/>
                  </a:lnTo>
                  <a:lnTo>
                    <a:pt x="4184" y="3870"/>
                  </a:lnTo>
                  <a:lnTo>
                    <a:pt x="4319" y="3795"/>
                  </a:lnTo>
                  <a:lnTo>
                    <a:pt x="4468" y="3750"/>
                  </a:lnTo>
                  <a:lnTo>
                    <a:pt x="4602" y="3706"/>
                  </a:lnTo>
                  <a:lnTo>
                    <a:pt x="4737" y="3676"/>
                  </a:lnTo>
                  <a:lnTo>
                    <a:pt x="4856" y="3661"/>
                  </a:lnTo>
                  <a:lnTo>
                    <a:pt x="4976" y="3661"/>
                  </a:lnTo>
                  <a:lnTo>
                    <a:pt x="5095" y="3676"/>
                  </a:lnTo>
                  <a:lnTo>
                    <a:pt x="5215" y="3691"/>
                  </a:lnTo>
                  <a:lnTo>
                    <a:pt x="5319" y="3720"/>
                  </a:lnTo>
                  <a:lnTo>
                    <a:pt x="5424" y="3750"/>
                  </a:lnTo>
                  <a:lnTo>
                    <a:pt x="5618" y="3855"/>
                  </a:lnTo>
                  <a:lnTo>
                    <a:pt x="5783" y="3959"/>
                  </a:lnTo>
                  <a:lnTo>
                    <a:pt x="5947" y="4094"/>
                  </a:lnTo>
                  <a:lnTo>
                    <a:pt x="6081" y="4243"/>
                  </a:lnTo>
                  <a:lnTo>
                    <a:pt x="6201" y="4393"/>
                  </a:lnTo>
                  <a:lnTo>
                    <a:pt x="6291" y="4527"/>
                  </a:lnTo>
                  <a:lnTo>
                    <a:pt x="6380" y="4662"/>
                  </a:lnTo>
                  <a:lnTo>
                    <a:pt x="6485" y="4871"/>
                  </a:lnTo>
                  <a:lnTo>
                    <a:pt x="6515" y="4945"/>
                  </a:lnTo>
                  <a:lnTo>
                    <a:pt x="6739" y="4975"/>
                  </a:lnTo>
                  <a:lnTo>
                    <a:pt x="6963" y="4990"/>
                  </a:lnTo>
                  <a:lnTo>
                    <a:pt x="7067" y="4527"/>
                  </a:lnTo>
                  <a:lnTo>
                    <a:pt x="7172" y="4079"/>
                  </a:lnTo>
                  <a:lnTo>
                    <a:pt x="7277" y="3646"/>
                  </a:lnTo>
                  <a:lnTo>
                    <a:pt x="7366" y="3198"/>
                  </a:lnTo>
                  <a:lnTo>
                    <a:pt x="7546" y="3198"/>
                  </a:lnTo>
                  <a:lnTo>
                    <a:pt x="7740" y="3168"/>
                  </a:lnTo>
                  <a:lnTo>
                    <a:pt x="7934" y="3108"/>
                  </a:lnTo>
                  <a:lnTo>
                    <a:pt x="8128" y="3018"/>
                  </a:lnTo>
                  <a:lnTo>
                    <a:pt x="8322" y="2899"/>
                  </a:lnTo>
                  <a:lnTo>
                    <a:pt x="8502" y="2764"/>
                  </a:lnTo>
                  <a:lnTo>
                    <a:pt x="8681" y="2615"/>
                  </a:lnTo>
                  <a:lnTo>
                    <a:pt x="8845" y="2451"/>
                  </a:lnTo>
                  <a:lnTo>
                    <a:pt x="9547" y="2764"/>
                  </a:lnTo>
                  <a:lnTo>
                    <a:pt x="9906" y="2914"/>
                  </a:lnTo>
                  <a:lnTo>
                    <a:pt x="10100" y="2973"/>
                  </a:lnTo>
                  <a:lnTo>
                    <a:pt x="10279" y="3018"/>
                  </a:lnTo>
                  <a:lnTo>
                    <a:pt x="10115" y="2809"/>
                  </a:lnTo>
                  <a:lnTo>
                    <a:pt x="9921" y="2615"/>
                  </a:lnTo>
                  <a:lnTo>
                    <a:pt x="9712" y="245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2"/>
            <p:cNvSpPr/>
            <p:nvPr/>
          </p:nvSpPr>
          <p:spPr>
            <a:xfrm>
              <a:off x="-1254950" y="2797773"/>
              <a:ext cx="50865" cy="99592"/>
            </a:xfrm>
            <a:custGeom>
              <a:avLst/>
              <a:gdLst/>
              <a:ahLst/>
              <a:cxnLst/>
              <a:rect l="l" t="t" r="r" b="b"/>
              <a:pathLst>
                <a:path w="1809" h="3542" extrusionOk="0">
                  <a:moveTo>
                    <a:pt x="1301" y="180"/>
                  </a:moveTo>
                  <a:lnTo>
                    <a:pt x="1360" y="210"/>
                  </a:lnTo>
                  <a:lnTo>
                    <a:pt x="1405" y="239"/>
                  </a:lnTo>
                  <a:lnTo>
                    <a:pt x="1450" y="284"/>
                  </a:lnTo>
                  <a:lnTo>
                    <a:pt x="1495" y="344"/>
                  </a:lnTo>
                  <a:lnTo>
                    <a:pt x="1540" y="419"/>
                  </a:lnTo>
                  <a:lnTo>
                    <a:pt x="1569" y="508"/>
                  </a:lnTo>
                  <a:lnTo>
                    <a:pt x="1614" y="718"/>
                  </a:lnTo>
                  <a:lnTo>
                    <a:pt x="1644" y="957"/>
                  </a:lnTo>
                  <a:lnTo>
                    <a:pt x="1629" y="1240"/>
                  </a:lnTo>
                  <a:lnTo>
                    <a:pt x="1599" y="1554"/>
                  </a:lnTo>
                  <a:lnTo>
                    <a:pt x="1540" y="1883"/>
                  </a:lnTo>
                  <a:lnTo>
                    <a:pt x="1525" y="1928"/>
                  </a:lnTo>
                  <a:lnTo>
                    <a:pt x="1480" y="2092"/>
                  </a:lnTo>
                  <a:lnTo>
                    <a:pt x="1375" y="2391"/>
                  </a:lnTo>
                  <a:lnTo>
                    <a:pt x="1271" y="2660"/>
                  </a:lnTo>
                  <a:lnTo>
                    <a:pt x="1136" y="2884"/>
                  </a:lnTo>
                  <a:lnTo>
                    <a:pt x="1002" y="3078"/>
                  </a:lnTo>
                  <a:lnTo>
                    <a:pt x="882" y="3212"/>
                  </a:lnTo>
                  <a:lnTo>
                    <a:pt x="748" y="3317"/>
                  </a:lnTo>
                  <a:lnTo>
                    <a:pt x="688" y="3347"/>
                  </a:lnTo>
                  <a:lnTo>
                    <a:pt x="628" y="3362"/>
                  </a:lnTo>
                  <a:lnTo>
                    <a:pt x="569" y="3377"/>
                  </a:lnTo>
                  <a:lnTo>
                    <a:pt x="509" y="3362"/>
                  </a:lnTo>
                  <a:lnTo>
                    <a:pt x="464" y="3347"/>
                  </a:lnTo>
                  <a:lnTo>
                    <a:pt x="404" y="3302"/>
                  </a:lnTo>
                  <a:lnTo>
                    <a:pt x="359" y="3257"/>
                  </a:lnTo>
                  <a:lnTo>
                    <a:pt x="315" y="3197"/>
                  </a:lnTo>
                  <a:lnTo>
                    <a:pt x="285" y="3123"/>
                  </a:lnTo>
                  <a:lnTo>
                    <a:pt x="255" y="3033"/>
                  </a:lnTo>
                  <a:lnTo>
                    <a:pt x="195" y="2824"/>
                  </a:lnTo>
                  <a:lnTo>
                    <a:pt x="180" y="2570"/>
                  </a:lnTo>
                  <a:lnTo>
                    <a:pt x="180" y="2271"/>
                  </a:lnTo>
                  <a:lnTo>
                    <a:pt x="225" y="1957"/>
                  </a:lnTo>
                  <a:lnTo>
                    <a:pt x="285" y="1614"/>
                  </a:lnTo>
                  <a:lnTo>
                    <a:pt x="389" y="1285"/>
                  </a:lnTo>
                  <a:lnTo>
                    <a:pt x="509" y="986"/>
                  </a:lnTo>
                  <a:lnTo>
                    <a:pt x="628" y="732"/>
                  </a:lnTo>
                  <a:lnTo>
                    <a:pt x="778" y="523"/>
                  </a:lnTo>
                  <a:lnTo>
                    <a:pt x="912" y="359"/>
                  </a:lnTo>
                  <a:lnTo>
                    <a:pt x="987" y="299"/>
                  </a:lnTo>
                  <a:lnTo>
                    <a:pt x="1047" y="239"/>
                  </a:lnTo>
                  <a:lnTo>
                    <a:pt x="1121" y="210"/>
                  </a:lnTo>
                  <a:lnTo>
                    <a:pt x="1181" y="180"/>
                  </a:lnTo>
                  <a:close/>
                  <a:moveTo>
                    <a:pt x="1256" y="0"/>
                  </a:moveTo>
                  <a:lnTo>
                    <a:pt x="1181" y="15"/>
                  </a:lnTo>
                  <a:lnTo>
                    <a:pt x="1091" y="30"/>
                  </a:lnTo>
                  <a:lnTo>
                    <a:pt x="1002" y="75"/>
                  </a:lnTo>
                  <a:lnTo>
                    <a:pt x="912" y="135"/>
                  </a:lnTo>
                  <a:lnTo>
                    <a:pt x="823" y="195"/>
                  </a:lnTo>
                  <a:lnTo>
                    <a:pt x="748" y="284"/>
                  </a:lnTo>
                  <a:lnTo>
                    <a:pt x="658" y="389"/>
                  </a:lnTo>
                  <a:lnTo>
                    <a:pt x="583" y="493"/>
                  </a:lnTo>
                  <a:lnTo>
                    <a:pt x="494" y="628"/>
                  </a:lnTo>
                  <a:lnTo>
                    <a:pt x="359" y="897"/>
                  </a:lnTo>
                  <a:lnTo>
                    <a:pt x="225" y="1225"/>
                  </a:lnTo>
                  <a:lnTo>
                    <a:pt x="120" y="1584"/>
                  </a:lnTo>
                  <a:lnTo>
                    <a:pt x="46" y="1943"/>
                  </a:lnTo>
                  <a:lnTo>
                    <a:pt x="1" y="2286"/>
                  </a:lnTo>
                  <a:lnTo>
                    <a:pt x="1" y="2600"/>
                  </a:lnTo>
                  <a:lnTo>
                    <a:pt x="16" y="2749"/>
                  </a:lnTo>
                  <a:lnTo>
                    <a:pt x="31" y="2884"/>
                  </a:lnTo>
                  <a:lnTo>
                    <a:pt x="61" y="3018"/>
                  </a:lnTo>
                  <a:lnTo>
                    <a:pt x="105" y="3123"/>
                  </a:lnTo>
                  <a:lnTo>
                    <a:pt x="135" y="3227"/>
                  </a:lnTo>
                  <a:lnTo>
                    <a:pt x="195" y="3317"/>
                  </a:lnTo>
                  <a:lnTo>
                    <a:pt x="255" y="3392"/>
                  </a:lnTo>
                  <a:lnTo>
                    <a:pt x="315" y="3451"/>
                  </a:lnTo>
                  <a:lnTo>
                    <a:pt x="389" y="3511"/>
                  </a:lnTo>
                  <a:lnTo>
                    <a:pt x="464" y="3526"/>
                  </a:lnTo>
                  <a:lnTo>
                    <a:pt x="554" y="3541"/>
                  </a:lnTo>
                  <a:lnTo>
                    <a:pt x="628" y="3541"/>
                  </a:lnTo>
                  <a:lnTo>
                    <a:pt x="718" y="3511"/>
                  </a:lnTo>
                  <a:lnTo>
                    <a:pt x="808" y="3481"/>
                  </a:lnTo>
                  <a:lnTo>
                    <a:pt x="882" y="3422"/>
                  </a:lnTo>
                  <a:lnTo>
                    <a:pt x="972" y="3362"/>
                  </a:lnTo>
                  <a:lnTo>
                    <a:pt x="1047" y="3287"/>
                  </a:lnTo>
                  <a:lnTo>
                    <a:pt x="1136" y="3183"/>
                  </a:lnTo>
                  <a:lnTo>
                    <a:pt x="1286" y="2973"/>
                  </a:lnTo>
                  <a:lnTo>
                    <a:pt x="1435" y="2704"/>
                  </a:lnTo>
                  <a:lnTo>
                    <a:pt x="1569" y="2406"/>
                  </a:lnTo>
                  <a:lnTo>
                    <a:pt x="1674" y="2062"/>
                  </a:lnTo>
                  <a:lnTo>
                    <a:pt x="1689" y="1972"/>
                  </a:lnTo>
                  <a:lnTo>
                    <a:pt x="1719" y="1898"/>
                  </a:lnTo>
                  <a:lnTo>
                    <a:pt x="1779" y="1539"/>
                  </a:lnTo>
                  <a:lnTo>
                    <a:pt x="1809" y="1211"/>
                  </a:lnTo>
                  <a:lnTo>
                    <a:pt x="1809" y="912"/>
                  </a:lnTo>
                  <a:lnTo>
                    <a:pt x="1779" y="643"/>
                  </a:lnTo>
                  <a:lnTo>
                    <a:pt x="1749" y="508"/>
                  </a:lnTo>
                  <a:lnTo>
                    <a:pt x="1704" y="404"/>
                  </a:lnTo>
                  <a:lnTo>
                    <a:pt x="1659" y="299"/>
                  </a:lnTo>
                  <a:lnTo>
                    <a:pt x="1614" y="225"/>
                  </a:lnTo>
                  <a:lnTo>
                    <a:pt x="1555" y="150"/>
                  </a:lnTo>
                  <a:lnTo>
                    <a:pt x="1495" y="90"/>
                  </a:lnTo>
                  <a:lnTo>
                    <a:pt x="1420" y="45"/>
                  </a:lnTo>
                  <a:lnTo>
                    <a:pt x="1345" y="15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2"/>
            <p:cNvSpPr/>
            <p:nvPr/>
          </p:nvSpPr>
          <p:spPr>
            <a:xfrm>
              <a:off x="-1213364" y="2850268"/>
              <a:ext cx="11388" cy="8435"/>
            </a:xfrm>
            <a:custGeom>
              <a:avLst/>
              <a:gdLst/>
              <a:ahLst/>
              <a:cxnLst/>
              <a:rect l="l" t="t" r="r" b="b"/>
              <a:pathLst>
                <a:path w="405" h="300" extrusionOk="0">
                  <a:moveTo>
                    <a:pt x="120" y="1"/>
                  </a:moveTo>
                  <a:lnTo>
                    <a:pt x="61" y="16"/>
                  </a:lnTo>
                  <a:lnTo>
                    <a:pt x="46" y="61"/>
                  </a:lnTo>
                  <a:lnTo>
                    <a:pt x="1" y="225"/>
                  </a:lnTo>
                  <a:lnTo>
                    <a:pt x="31" y="225"/>
                  </a:lnTo>
                  <a:lnTo>
                    <a:pt x="61" y="210"/>
                  </a:lnTo>
                  <a:lnTo>
                    <a:pt x="90" y="195"/>
                  </a:lnTo>
                  <a:lnTo>
                    <a:pt x="135" y="180"/>
                  </a:lnTo>
                  <a:lnTo>
                    <a:pt x="165" y="180"/>
                  </a:lnTo>
                  <a:lnTo>
                    <a:pt x="195" y="195"/>
                  </a:lnTo>
                  <a:lnTo>
                    <a:pt x="210" y="225"/>
                  </a:lnTo>
                  <a:lnTo>
                    <a:pt x="240" y="255"/>
                  </a:lnTo>
                  <a:lnTo>
                    <a:pt x="255" y="285"/>
                  </a:lnTo>
                  <a:lnTo>
                    <a:pt x="285" y="300"/>
                  </a:lnTo>
                  <a:lnTo>
                    <a:pt x="359" y="300"/>
                  </a:lnTo>
                  <a:lnTo>
                    <a:pt x="389" y="270"/>
                  </a:lnTo>
                  <a:lnTo>
                    <a:pt x="404" y="240"/>
                  </a:lnTo>
                  <a:lnTo>
                    <a:pt x="404" y="210"/>
                  </a:lnTo>
                  <a:lnTo>
                    <a:pt x="389" y="180"/>
                  </a:lnTo>
                  <a:lnTo>
                    <a:pt x="359" y="120"/>
                  </a:lnTo>
                  <a:lnTo>
                    <a:pt x="315" y="76"/>
                  </a:lnTo>
                  <a:lnTo>
                    <a:pt x="270" y="46"/>
                  </a:lnTo>
                  <a:lnTo>
                    <a:pt x="240" y="31"/>
                  </a:lnTo>
                  <a:lnTo>
                    <a:pt x="210" y="16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2"/>
            <p:cNvSpPr/>
            <p:nvPr/>
          </p:nvSpPr>
          <p:spPr>
            <a:xfrm>
              <a:off x="-1310820" y="2817933"/>
              <a:ext cx="65148" cy="22297"/>
            </a:xfrm>
            <a:custGeom>
              <a:avLst/>
              <a:gdLst/>
              <a:ahLst/>
              <a:cxnLst/>
              <a:rect l="l" t="t" r="r" b="b"/>
              <a:pathLst>
                <a:path w="2317" h="793" extrusionOk="0">
                  <a:moveTo>
                    <a:pt x="1" y="1"/>
                  </a:moveTo>
                  <a:lnTo>
                    <a:pt x="1" y="180"/>
                  </a:lnTo>
                  <a:lnTo>
                    <a:pt x="2212" y="792"/>
                  </a:lnTo>
                  <a:lnTo>
                    <a:pt x="2257" y="792"/>
                  </a:lnTo>
                  <a:lnTo>
                    <a:pt x="2287" y="777"/>
                  </a:lnTo>
                  <a:lnTo>
                    <a:pt x="2302" y="762"/>
                  </a:lnTo>
                  <a:lnTo>
                    <a:pt x="2316" y="733"/>
                  </a:lnTo>
                  <a:lnTo>
                    <a:pt x="2316" y="703"/>
                  </a:lnTo>
                  <a:lnTo>
                    <a:pt x="2316" y="673"/>
                  </a:lnTo>
                  <a:lnTo>
                    <a:pt x="2287" y="643"/>
                  </a:lnTo>
                  <a:lnTo>
                    <a:pt x="2257" y="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2"/>
            <p:cNvSpPr/>
            <p:nvPr/>
          </p:nvSpPr>
          <p:spPr>
            <a:xfrm>
              <a:off x="-1845561" y="4073494"/>
              <a:ext cx="930464" cy="580148"/>
            </a:xfrm>
            <a:custGeom>
              <a:avLst/>
              <a:gdLst/>
              <a:ahLst/>
              <a:cxnLst/>
              <a:rect l="l" t="t" r="r" b="b"/>
              <a:pathLst>
                <a:path w="33092" h="20633" extrusionOk="0">
                  <a:moveTo>
                    <a:pt x="18317" y="1"/>
                  </a:moveTo>
                  <a:lnTo>
                    <a:pt x="7441" y="4781"/>
                  </a:lnTo>
                  <a:lnTo>
                    <a:pt x="7560" y="5020"/>
                  </a:lnTo>
                  <a:lnTo>
                    <a:pt x="7725" y="5289"/>
                  </a:lnTo>
                  <a:lnTo>
                    <a:pt x="7964" y="5663"/>
                  </a:lnTo>
                  <a:lnTo>
                    <a:pt x="8277" y="6111"/>
                  </a:lnTo>
                  <a:lnTo>
                    <a:pt x="8471" y="6365"/>
                  </a:lnTo>
                  <a:lnTo>
                    <a:pt x="8696" y="6634"/>
                  </a:lnTo>
                  <a:lnTo>
                    <a:pt x="8935" y="6918"/>
                  </a:lnTo>
                  <a:lnTo>
                    <a:pt x="9189" y="7217"/>
                  </a:lnTo>
                  <a:lnTo>
                    <a:pt x="9487" y="7530"/>
                  </a:lnTo>
                  <a:lnTo>
                    <a:pt x="9801" y="7844"/>
                  </a:lnTo>
                  <a:lnTo>
                    <a:pt x="10160" y="8173"/>
                  </a:lnTo>
                  <a:lnTo>
                    <a:pt x="10533" y="8501"/>
                  </a:lnTo>
                  <a:lnTo>
                    <a:pt x="10937" y="8845"/>
                  </a:lnTo>
                  <a:lnTo>
                    <a:pt x="11370" y="9189"/>
                  </a:lnTo>
                  <a:lnTo>
                    <a:pt x="11848" y="9532"/>
                  </a:lnTo>
                  <a:lnTo>
                    <a:pt x="12341" y="9876"/>
                  </a:lnTo>
                  <a:lnTo>
                    <a:pt x="12879" y="10234"/>
                  </a:lnTo>
                  <a:lnTo>
                    <a:pt x="13446" y="10578"/>
                  </a:lnTo>
                  <a:lnTo>
                    <a:pt x="14059" y="10922"/>
                  </a:lnTo>
                  <a:lnTo>
                    <a:pt x="14686" y="11265"/>
                  </a:lnTo>
                  <a:lnTo>
                    <a:pt x="15374" y="11594"/>
                  </a:lnTo>
                  <a:lnTo>
                    <a:pt x="16091" y="11923"/>
                  </a:lnTo>
                  <a:lnTo>
                    <a:pt x="16838" y="12236"/>
                  </a:lnTo>
                  <a:lnTo>
                    <a:pt x="17629" y="12550"/>
                  </a:lnTo>
                  <a:lnTo>
                    <a:pt x="18466" y="12849"/>
                  </a:lnTo>
                  <a:lnTo>
                    <a:pt x="19333" y="13133"/>
                  </a:lnTo>
                  <a:lnTo>
                    <a:pt x="19228" y="13103"/>
                  </a:lnTo>
                  <a:lnTo>
                    <a:pt x="18899" y="12998"/>
                  </a:lnTo>
                  <a:lnTo>
                    <a:pt x="18660" y="12938"/>
                  </a:lnTo>
                  <a:lnTo>
                    <a:pt x="18362" y="12879"/>
                  </a:lnTo>
                  <a:lnTo>
                    <a:pt x="18003" y="12819"/>
                  </a:lnTo>
                  <a:lnTo>
                    <a:pt x="17585" y="12759"/>
                  </a:lnTo>
                  <a:lnTo>
                    <a:pt x="17122" y="12714"/>
                  </a:lnTo>
                  <a:lnTo>
                    <a:pt x="16599" y="12684"/>
                  </a:lnTo>
                  <a:lnTo>
                    <a:pt x="16016" y="12655"/>
                  </a:lnTo>
                  <a:lnTo>
                    <a:pt x="15374" y="12655"/>
                  </a:lnTo>
                  <a:lnTo>
                    <a:pt x="14671" y="12684"/>
                  </a:lnTo>
                  <a:lnTo>
                    <a:pt x="13924" y="12729"/>
                  </a:lnTo>
                  <a:lnTo>
                    <a:pt x="13103" y="12804"/>
                  </a:lnTo>
                  <a:lnTo>
                    <a:pt x="12236" y="12923"/>
                  </a:lnTo>
                  <a:lnTo>
                    <a:pt x="11310" y="13073"/>
                  </a:lnTo>
                  <a:lnTo>
                    <a:pt x="10339" y="13267"/>
                  </a:lnTo>
                  <a:lnTo>
                    <a:pt x="9323" y="13491"/>
                  </a:lnTo>
                  <a:lnTo>
                    <a:pt x="8307" y="13745"/>
                  </a:lnTo>
                  <a:lnTo>
                    <a:pt x="7276" y="14014"/>
                  </a:lnTo>
                  <a:lnTo>
                    <a:pt x="6260" y="14298"/>
                  </a:lnTo>
                  <a:lnTo>
                    <a:pt x="5274" y="14582"/>
                  </a:lnTo>
                  <a:lnTo>
                    <a:pt x="4318" y="14866"/>
                  </a:lnTo>
                  <a:lnTo>
                    <a:pt x="2600" y="15403"/>
                  </a:lnTo>
                  <a:lnTo>
                    <a:pt x="1241" y="15852"/>
                  </a:lnTo>
                  <a:lnTo>
                    <a:pt x="1" y="16285"/>
                  </a:lnTo>
                  <a:lnTo>
                    <a:pt x="105" y="19796"/>
                  </a:lnTo>
                  <a:lnTo>
                    <a:pt x="29880" y="20632"/>
                  </a:lnTo>
                  <a:lnTo>
                    <a:pt x="30104" y="20617"/>
                  </a:lnTo>
                  <a:lnTo>
                    <a:pt x="30313" y="20602"/>
                  </a:lnTo>
                  <a:lnTo>
                    <a:pt x="30522" y="20572"/>
                  </a:lnTo>
                  <a:lnTo>
                    <a:pt x="30717" y="20528"/>
                  </a:lnTo>
                  <a:lnTo>
                    <a:pt x="30926" y="20468"/>
                  </a:lnTo>
                  <a:lnTo>
                    <a:pt x="31105" y="20408"/>
                  </a:lnTo>
                  <a:lnTo>
                    <a:pt x="31299" y="20319"/>
                  </a:lnTo>
                  <a:lnTo>
                    <a:pt x="31478" y="20229"/>
                  </a:lnTo>
                  <a:lnTo>
                    <a:pt x="31643" y="20124"/>
                  </a:lnTo>
                  <a:lnTo>
                    <a:pt x="31807" y="20020"/>
                  </a:lnTo>
                  <a:lnTo>
                    <a:pt x="31957" y="19885"/>
                  </a:lnTo>
                  <a:lnTo>
                    <a:pt x="32106" y="19766"/>
                  </a:lnTo>
                  <a:lnTo>
                    <a:pt x="32240" y="19616"/>
                  </a:lnTo>
                  <a:lnTo>
                    <a:pt x="32375" y="19467"/>
                  </a:lnTo>
                  <a:lnTo>
                    <a:pt x="32479" y="19318"/>
                  </a:lnTo>
                  <a:lnTo>
                    <a:pt x="32599" y="19153"/>
                  </a:lnTo>
                  <a:lnTo>
                    <a:pt x="32689" y="18989"/>
                  </a:lnTo>
                  <a:lnTo>
                    <a:pt x="32778" y="18825"/>
                  </a:lnTo>
                  <a:lnTo>
                    <a:pt x="32868" y="18645"/>
                  </a:lnTo>
                  <a:lnTo>
                    <a:pt x="32928" y="18451"/>
                  </a:lnTo>
                  <a:lnTo>
                    <a:pt x="32987" y="18272"/>
                  </a:lnTo>
                  <a:lnTo>
                    <a:pt x="33032" y="18078"/>
                  </a:lnTo>
                  <a:lnTo>
                    <a:pt x="33062" y="17883"/>
                  </a:lnTo>
                  <a:lnTo>
                    <a:pt x="33092" y="17689"/>
                  </a:lnTo>
                  <a:lnTo>
                    <a:pt x="33092" y="17495"/>
                  </a:lnTo>
                  <a:lnTo>
                    <a:pt x="33092" y="17286"/>
                  </a:lnTo>
                  <a:lnTo>
                    <a:pt x="33077" y="17092"/>
                  </a:lnTo>
                  <a:lnTo>
                    <a:pt x="33047" y="16882"/>
                  </a:lnTo>
                  <a:lnTo>
                    <a:pt x="33002" y="16673"/>
                  </a:lnTo>
                  <a:lnTo>
                    <a:pt x="32943" y="16479"/>
                  </a:lnTo>
                  <a:lnTo>
                    <a:pt x="32868" y="16270"/>
                  </a:lnTo>
                  <a:lnTo>
                    <a:pt x="32778" y="16076"/>
                  </a:lnTo>
                  <a:lnTo>
                    <a:pt x="32524" y="15568"/>
                  </a:lnTo>
                  <a:lnTo>
                    <a:pt x="32225" y="15045"/>
                  </a:lnTo>
                  <a:lnTo>
                    <a:pt x="31912" y="14507"/>
                  </a:lnTo>
                  <a:lnTo>
                    <a:pt x="31553" y="13969"/>
                  </a:lnTo>
                  <a:lnTo>
                    <a:pt x="31180" y="13416"/>
                  </a:lnTo>
                  <a:lnTo>
                    <a:pt x="30791" y="12849"/>
                  </a:lnTo>
                  <a:lnTo>
                    <a:pt x="30373" y="12281"/>
                  </a:lnTo>
                  <a:lnTo>
                    <a:pt x="29925" y="11698"/>
                  </a:lnTo>
                  <a:lnTo>
                    <a:pt x="29462" y="11116"/>
                  </a:lnTo>
                  <a:lnTo>
                    <a:pt x="28984" y="10533"/>
                  </a:lnTo>
                  <a:lnTo>
                    <a:pt x="28506" y="9950"/>
                  </a:lnTo>
                  <a:lnTo>
                    <a:pt x="27998" y="9368"/>
                  </a:lnTo>
                  <a:lnTo>
                    <a:pt x="26967" y="8203"/>
                  </a:lnTo>
                  <a:lnTo>
                    <a:pt x="25891" y="7052"/>
                  </a:lnTo>
                  <a:lnTo>
                    <a:pt x="24830" y="5947"/>
                  </a:lnTo>
                  <a:lnTo>
                    <a:pt x="23755" y="4871"/>
                  </a:lnTo>
                  <a:lnTo>
                    <a:pt x="22709" y="3855"/>
                  </a:lnTo>
                  <a:lnTo>
                    <a:pt x="21693" y="2914"/>
                  </a:lnTo>
                  <a:lnTo>
                    <a:pt x="20737" y="2033"/>
                  </a:lnTo>
                  <a:lnTo>
                    <a:pt x="19841" y="1256"/>
                  </a:lnTo>
                  <a:lnTo>
                    <a:pt x="19034" y="583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rgbClr val="6C1B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2"/>
            <p:cNvSpPr/>
            <p:nvPr/>
          </p:nvSpPr>
          <p:spPr>
            <a:xfrm>
              <a:off x="-1989636" y="4530938"/>
              <a:ext cx="144102" cy="100436"/>
            </a:xfrm>
            <a:custGeom>
              <a:avLst/>
              <a:gdLst/>
              <a:ahLst/>
              <a:cxnLst/>
              <a:rect l="l" t="t" r="r" b="b"/>
              <a:pathLst>
                <a:path w="5125" h="3572" extrusionOk="0">
                  <a:moveTo>
                    <a:pt x="5125" y="1"/>
                  </a:moveTo>
                  <a:lnTo>
                    <a:pt x="2480" y="464"/>
                  </a:lnTo>
                  <a:lnTo>
                    <a:pt x="2271" y="748"/>
                  </a:lnTo>
                  <a:lnTo>
                    <a:pt x="1718" y="1480"/>
                  </a:lnTo>
                  <a:lnTo>
                    <a:pt x="1345" y="1958"/>
                  </a:lnTo>
                  <a:lnTo>
                    <a:pt x="927" y="2481"/>
                  </a:lnTo>
                  <a:lnTo>
                    <a:pt x="479" y="3034"/>
                  </a:lnTo>
                  <a:lnTo>
                    <a:pt x="0" y="3571"/>
                  </a:lnTo>
                  <a:lnTo>
                    <a:pt x="4916" y="2989"/>
                  </a:lnTo>
                  <a:lnTo>
                    <a:pt x="512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2"/>
            <p:cNvSpPr/>
            <p:nvPr/>
          </p:nvSpPr>
          <p:spPr>
            <a:xfrm>
              <a:off x="-1876209" y="4511622"/>
              <a:ext cx="67229" cy="128581"/>
            </a:xfrm>
            <a:custGeom>
              <a:avLst/>
              <a:gdLst/>
              <a:ahLst/>
              <a:cxnLst/>
              <a:rect l="l" t="t" r="r" b="b"/>
              <a:pathLst>
                <a:path w="2391" h="4573" extrusionOk="0">
                  <a:moveTo>
                    <a:pt x="1330" y="1"/>
                  </a:moveTo>
                  <a:lnTo>
                    <a:pt x="1061" y="16"/>
                  </a:lnTo>
                  <a:lnTo>
                    <a:pt x="777" y="31"/>
                  </a:lnTo>
                  <a:lnTo>
                    <a:pt x="508" y="90"/>
                  </a:lnTo>
                  <a:lnTo>
                    <a:pt x="209" y="150"/>
                  </a:lnTo>
                  <a:lnTo>
                    <a:pt x="0" y="4393"/>
                  </a:lnTo>
                  <a:lnTo>
                    <a:pt x="269" y="4483"/>
                  </a:lnTo>
                  <a:lnTo>
                    <a:pt x="538" y="4542"/>
                  </a:lnTo>
                  <a:lnTo>
                    <a:pt x="792" y="4572"/>
                  </a:lnTo>
                  <a:lnTo>
                    <a:pt x="1061" y="4572"/>
                  </a:lnTo>
                  <a:lnTo>
                    <a:pt x="1315" y="4557"/>
                  </a:lnTo>
                  <a:lnTo>
                    <a:pt x="1584" y="4527"/>
                  </a:lnTo>
                  <a:lnTo>
                    <a:pt x="1868" y="4468"/>
                  </a:lnTo>
                  <a:lnTo>
                    <a:pt x="2151" y="4393"/>
                  </a:lnTo>
                  <a:lnTo>
                    <a:pt x="2390" y="105"/>
                  </a:lnTo>
                  <a:lnTo>
                    <a:pt x="2122" y="6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2"/>
            <p:cNvSpPr/>
            <p:nvPr/>
          </p:nvSpPr>
          <p:spPr>
            <a:xfrm>
              <a:off x="-2237465" y="4441890"/>
              <a:ext cx="346576" cy="242401"/>
            </a:xfrm>
            <a:custGeom>
              <a:avLst/>
              <a:gdLst/>
              <a:ahLst/>
              <a:cxnLst/>
              <a:rect l="l" t="t" r="r" b="b"/>
              <a:pathLst>
                <a:path w="12326" h="8621" extrusionOk="0">
                  <a:moveTo>
                    <a:pt x="9502" y="1"/>
                  </a:moveTo>
                  <a:lnTo>
                    <a:pt x="7993" y="1076"/>
                  </a:lnTo>
                  <a:lnTo>
                    <a:pt x="6454" y="2197"/>
                  </a:lnTo>
                  <a:lnTo>
                    <a:pt x="4691" y="3482"/>
                  </a:lnTo>
                  <a:lnTo>
                    <a:pt x="3810" y="4154"/>
                  </a:lnTo>
                  <a:lnTo>
                    <a:pt x="2943" y="4811"/>
                  </a:lnTo>
                  <a:lnTo>
                    <a:pt x="2136" y="5439"/>
                  </a:lnTo>
                  <a:lnTo>
                    <a:pt x="1419" y="6006"/>
                  </a:lnTo>
                  <a:lnTo>
                    <a:pt x="822" y="6514"/>
                  </a:lnTo>
                  <a:lnTo>
                    <a:pt x="374" y="6933"/>
                  </a:lnTo>
                  <a:lnTo>
                    <a:pt x="209" y="7112"/>
                  </a:lnTo>
                  <a:lnTo>
                    <a:pt x="90" y="7246"/>
                  </a:lnTo>
                  <a:lnTo>
                    <a:pt x="15" y="7351"/>
                  </a:lnTo>
                  <a:lnTo>
                    <a:pt x="0" y="7396"/>
                  </a:lnTo>
                  <a:lnTo>
                    <a:pt x="0" y="7426"/>
                  </a:lnTo>
                  <a:lnTo>
                    <a:pt x="75" y="7680"/>
                  </a:lnTo>
                  <a:lnTo>
                    <a:pt x="120" y="7814"/>
                  </a:lnTo>
                  <a:lnTo>
                    <a:pt x="179" y="7934"/>
                  </a:lnTo>
                  <a:lnTo>
                    <a:pt x="254" y="8068"/>
                  </a:lnTo>
                  <a:lnTo>
                    <a:pt x="329" y="8188"/>
                  </a:lnTo>
                  <a:lnTo>
                    <a:pt x="433" y="8307"/>
                  </a:lnTo>
                  <a:lnTo>
                    <a:pt x="538" y="8397"/>
                  </a:lnTo>
                  <a:lnTo>
                    <a:pt x="657" y="8486"/>
                  </a:lnTo>
                  <a:lnTo>
                    <a:pt x="792" y="8561"/>
                  </a:lnTo>
                  <a:lnTo>
                    <a:pt x="941" y="8591"/>
                  </a:lnTo>
                  <a:lnTo>
                    <a:pt x="1121" y="8621"/>
                  </a:lnTo>
                  <a:lnTo>
                    <a:pt x="1300" y="8606"/>
                  </a:lnTo>
                  <a:lnTo>
                    <a:pt x="1509" y="8561"/>
                  </a:lnTo>
                  <a:lnTo>
                    <a:pt x="1733" y="8486"/>
                  </a:lnTo>
                  <a:lnTo>
                    <a:pt x="1972" y="8367"/>
                  </a:lnTo>
                  <a:lnTo>
                    <a:pt x="2196" y="8277"/>
                  </a:lnTo>
                  <a:lnTo>
                    <a:pt x="2465" y="8188"/>
                  </a:lnTo>
                  <a:lnTo>
                    <a:pt x="2764" y="8098"/>
                  </a:lnTo>
                  <a:lnTo>
                    <a:pt x="3122" y="8023"/>
                  </a:lnTo>
                  <a:lnTo>
                    <a:pt x="3511" y="7964"/>
                  </a:lnTo>
                  <a:lnTo>
                    <a:pt x="3914" y="7889"/>
                  </a:lnTo>
                  <a:lnTo>
                    <a:pt x="4796" y="7784"/>
                  </a:lnTo>
                  <a:lnTo>
                    <a:pt x="5408" y="7724"/>
                  </a:lnTo>
                  <a:lnTo>
                    <a:pt x="5662" y="7695"/>
                  </a:lnTo>
                  <a:lnTo>
                    <a:pt x="6320" y="7635"/>
                  </a:lnTo>
                  <a:lnTo>
                    <a:pt x="6723" y="7605"/>
                  </a:lnTo>
                  <a:lnTo>
                    <a:pt x="7276" y="7560"/>
                  </a:lnTo>
                  <a:lnTo>
                    <a:pt x="8053" y="7485"/>
                  </a:lnTo>
                  <a:lnTo>
                    <a:pt x="8710" y="7411"/>
                  </a:lnTo>
                  <a:lnTo>
                    <a:pt x="8964" y="7381"/>
                  </a:lnTo>
                  <a:lnTo>
                    <a:pt x="9173" y="7336"/>
                  </a:lnTo>
                  <a:lnTo>
                    <a:pt x="9337" y="7306"/>
                  </a:lnTo>
                  <a:lnTo>
                    <a:pt x="9427" y="7261"/>
                  </a:lnTo>
                  <a:lnTo>
                    <a:pt x="9517" y="7187"/>
                  </a:lnTo>
                  <a:lnTo>
                    <a:pt x="9591" y="7097"/>
                  </a:lnTo>
                  <a:lnTo>
                    <a:pt x="9651" y="6992"/>
                  </a:lnTo>
                  <a:lnTo>
                    <a:pt x="9696" y="6873"/>
                  </a:lnTo>
                  <a:lnTo>
                    <a:pt x="9741" y="6753"/>
                  </a:lnTo>
                  <a:lnTo>
                    <a:pt x="9771" y="6634"/>
                  </a:lnTo>
                  <a:lnTo>
                    <a:pt x="9815" y="6365"/>
                  </a:lnTo>
                  <a:lnTo>
                    <a:pt x="9845" y="6126"/>
                  </a:lnTo>
                  <a:lnTo>
                    <a:pt x="9845" y="5917"/>
                  </a:lnTo>
                  <a:lnTo>
                    <a:pt x="9845" y="5723"/>
                  </a:lnTo>
                  <a:lnTo>
                    <a:pt x="10069" y="5364"/>
                  </a:lnTo>
                  <a:lnTo>
                    <a:pt x="10308" y="5050"/>
                  </a:lnTo>
                  <a:lnTo>
                    <a:pt x="10547" y="4781"/>
                  </a:lnTo>
                  <a:lnTo>
                    <a:pt x="10772" y="4542"/>
                  </a:lnTo>
                  <a:lnTo>
                    <a:pt x="11011" y="4333"/>
                  </a:lnTo>
                  <a:lnTo>
                    <a:pt x="11235" y="4154"/>
                  </a:lnTo>
                  <a:lnTo>
                    <a:pt x="11444" y="4005"/>
                  </a:lnTo>
                  <a:lnTo>
                    <a:pt x="11638" y="3885"/>
                  </a:lnTo>
                  <a:lnTo>
                    <a:pt x="11967" y="3676"/>
                  </a:lnTo>
                  <a:lnTo>
                    <a:pt x="12101" y="3586"/>
                  </a:lnTo>
                  <a:lnTo>
                    <a:pt x="12206" y="3512"/>
                  </a:lnTo>
                  <a:lnTo>
                    <a:pt x="12280" y="3437"/>
                  </a:lnTo>
                  <a:lnTo>
                    <a:pt x="12310" y="3392"/>
                  </a:lnTo>
                  <a:lnTo>
                    <a:pt x="12310" y="3347"/>
                  </a:lnTo>
                  <a:lnTo>
                    <a:pt x="12325" y="3302"/>
                  </a:lnTo>
                  <a:lnTo>
                    <a:pt x="12310" y="3258"/>
                  </a:lnTo>
                  <a:lnTo>
                    <a:pt x="12265" y="3168"/>
                  </a:lnTo>
                  <a:lnTo>
                    <a:pt x="12131" y="2974"/>
                  </a:lnTo>
                  <a:lnTo>
                    <a:pt x="11967" y="2765"/>
                  </a:lnTo>
                  <a:lnTo>
                    <a:pt x="11563" y="2272"/>
                  </a:lnTo>
                  <a:lnTo>
                    <a:pt x="11115" y="1749"/>
                  </a:lnTo>
                  <a:lnTo>
                    <a:pt x="10637" y="1226"/>
                  </a:lnTo>
                  <a:lnTo>
                    <a:pt x="9845" y="359"/>
                  </a:lnTo>
                  <a:lnTo>
                    <a:pt x="95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2"/>
            <p:cNvSpPr/>
            <p:nvPr/>
          </p:nvSpPr>
          <p:spPr>
            <a:xfrm>
              <a:off x="-2078263" y="4599826"/>
              <a:ext cx="27752" cy="61802"/>
            </a:xfrm>
            <a:custGeom>
              <a:avLst/>
              <a:gdLst/>
              <a:ahLst/>
              <a:cxnLst/>
              <a:rect l="l" t="t" r="r" b="b"/>
              <a:pathLst>
                <a:path w="987" h="2198" extrusionOk="0">
                  <a:moveTo>
                    <a:pt x="702" y="1"/>
                  </a:moveTo>
                  <a:lnTo>
                    <a:pt x="613" y="31"/>
                  </a:lnTo>
                  <a:lnTo>
                    <a:pt x="553" y="91"/>
                  </a:lnTo>
                  <a:lnTo>
                    <a:pt x="523" y="165"/>
                  </a:lnTo>
                  <a:lnTo>
                    <a:pt x="523" y="240"/>
                  </a:lnTo>
                  <a:lnTo>
                    <a:pt x="538" y="374"/>
                  </a:lnTo>
                  <a:lnTo>
                    <a:pt x="553" y="539"/>
                  </a:lnTo>
                  <a:lnTo>
                    <a:pt x="553" y="718"/>
                  </a:lnTo>
                  <a:lnTo>
                    <a:pt x="553" y="927"/>
                  </a:lnTo>
                  <a:lnTo>
                    <a:pt x="538" y="1151"/>
                  </a:lnTo>
                  <a:lnTo>
                    <a:pt x="493" y="1375"/>
                  </a:lnTo>
                  <a:lnTo>
                    <a:pt x="463" y="1480"/>
                  </a:lnTo>
                  <a:lnTo>
                    <a:pt x="418" y="1585"/>
                  </a:lnTo>
                  <a:lnTo>
                    <a:pt x="329" y="1749"/>
                  </a:lnTo>
                  <a:lnTo>
                    <a:pt x="224" y="1898"/>
                  </a:lnTo>
                  <a:lnTo>
                    <a:pt x="105" y="2003"/>
                  </a:lnTo>
                  <a:lnTo>
                    <a:pt x="0" y="2078"/>
                  </a:lnTo>
                  <a:lnTo>
                    <a:pt x="60" y="2152"/>
                  </a:lnTo>
                  <a:lnTo>
                    <a:pt x="135" y="2182"/>
                  </a:lnTo>
                  <a:lnTo>
                    <a:pt x="209" y="2197"/>
                  </a:lnTo>
                  <a:lnTo>
                    <a:pt x="284" y="2197"/>
                  </a:lnTo>
                  <a:lnTo>
                    <a:pt x="374" y="2167"/>
                  </a:lnTo>
                  <a:lnTo>
                    <a:pt x="463" y="2137"/>
                  </a:lnTo>
                  <a:lnTo>
                    <a:pt x="658" y="2018"/>
                  </a:lnTo>
                  <a:lnTo>
                    <a:pt x="732" y="1898"/>
                  </a:lnTo>
                  <a:lnTo>
                    <a:pt x="807" y="1749"/>
                  </a:lnTo>
                  <a:lnTo>
                    <a:pt x="852" y="1629"/>
                  </a:lnTo>
                  <a:lnTo>
                    <a:pt x="897" y="1510"/>
                  </a:lnTo>
                  <a:lnTo>
                    <a:pt x="956" y="1241"/>
                  </a:lnTo>
                  <a:lnTo>
                    <a:pt x="971" y="987"/>
                  </a:lnTo>
                  <a:lnTo>
                    <a:pt x="986" y="733"/>
                  </a:lnTo>
                  <a:lnTo>
                    <a:pt x="971" y="524"/>
                  </a:lnTo>
                  <a:lnTo>
                    <a:pt x="956" y="345"/>
                  </a:lnTo>
                  <a:lnTo>
                    <a:pt x="941" y="165"/>
                  </a:lnTo>
                  <a:lnTo>
                    <a:pt x="911" y="91"/>
                  </a:lnTo>
                  <a:lnTo>
                    <a:pt x="852" y="31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2"/>
            <p:cNvSpPr/>
            <p:nvPr/>
          </p:nvSpPr>
          <p:spPr>
            <a:xfrm>
              <a:off x="-2048458" y="4601513"/>
              <a:ext cx="22297" cy="57163"/>
            </a:xfrm>
            <a:custGeom>
              <a:avLst/>
              <a:gdLst/>
              <a:ahLst/>
              <a:cxnLst/>
              <a:rect l="l" t="t" r="r" b="b"/>
              <a:pathLst>
                <a:path w="793" h="2033" extrusionOk="0">
                  <a:moveTo>
                    <a:pt x="509" y="1"/>
                  </a:moveTo>
                  <a:lnTo>
                    <a:pt x="464" y="16"/>
                  </a:lnTo>
                  <a:lnTo>
                    <a:pt x="419" y="31"/>
                  </a:lnTo>
                  <a:lnTo>
                    <a:pt x="359" y="90"/>
                  </a:lnTo>
                  <a:lnTo>
                    <a:pt x="330" y="165"/>
                  </a:lnTo>
                  <a:lnTo>
                    <a:pt x="330" y="240"/>
                  </a:lnTo>
                  <a:lnTo>
                    <a:pt x="345" y="389"/>
                  </a:lnTo>
                  <a:lnTo>
                    <a:pt x="359" y="539"/>
                  </a:lnTo>
                  <a:lnTo>
                    <a:pt x="359" y="718"/>
                  </a:lnTo>
                  <a:lnTo>
                    <a:pt x="359" y="942"/>
                  </a:lnTo>
                  <a:lnTo>
                    <a:pt x="345" y="1166"/>
                  </a:lnTo>
                  <a:lnTo>
                    <a:pt x="300" y="1375"/>
                  </a:lnTo>
                  <a:lnTo>
                    <a:pt x="270" y="1495"/>
                  </a:lnTo>
                  <a:lnTo>
                    <a:pt x="225" y="1584"/>
                  </a:lnTo>
                  <a:lnTo>
                    <a:pt x="180" y="1689"/>
                  </a:lnTo>
                  <a:lnTo>
                    <a:pt x="120" y="1779"/>
                  </a:lnTo>
                  <a:lnTo>
                    <a:pt x="61" y="1853"/>
                  </a:lnTo>
                  <a:lnTo>
                    <a:pt x="1" y="1928"/>
                  </a:lnTo>
                  <a:lnTo>
                    <a:pt x="76" y="1988"/>
                  </a:lnTo>
                  <a:lnTo>
                    <a:pt x="150" y="2018"/>
                  </a:lnTo>
                  <a:lnTo>
                    <a:pt x="225" y="2033"/>
                  </a:lnTo>
                  <a:lnTo>
                    <a:pt x="300" y="2018"/>
                  </a:lnTo>
                  <a:lnTo>
                    <a:pt x="359" y="2003"/>
                  </a:lnTo>
                  <a:lnTo>
                    <a:pt x="434" y="1958"/>
                  </a:lnTo>
                  <a:lnTo>
                    <a:pt x="554" y="1883"/>
                  </a:lnTo>
                  <a:lnTo>
                    <a:pt x="613" y="1764"/>
                  </a:lnTo>
                  <a:lnTo>
                    <a:pt x="658" y="1644"/>
                  </a:lnTo>
                  <a:lnTo>
                    <a:pt x="703" y="1510"/>
                  </a:lnTo>
                  <a:lnTo>
                    <a:pt x="748" y="1256"/>
                  </a:lnTo>
                  <a:lnTo>
                    <a:pt x="778" y="987"/>
                  </a:lnTo>
                  <a:lnTo>
                    <a:pt x="793" y="748"/>
                  </a:lnTo>
                  <a:lnTo>
                    <a:pt x="778" y="524"/>
                  </a:lnTo>
                  <a:lnTo>
                    <a:pt x="763" y="344"/>
                  </a:lnTo>
                  <a:lnTo>
                    <a:pt x="748" y="180"/>
                  </a:lnTo>
                  <a:lnTo>
                    <a:pt x="718" y="90"/>
                  </a:lnTo>
                  <a:lnTo>
                    <a:pt x="658" y="3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2"/>
            <p:cNvSpPr/>
            <p:nvPr/>
          </p:nvSpPr>
          <p:spPr>
            <a:xfrm>
              <a:off x="-2102640" y="4604466"/>
              <a:ext cx="24828" cy="60509"/>
            </a:xfrm>
            <a:custGeom>
              <a:avLst/>
              <a:gdLst/>
              <a:ahLst/>
              <a:cxnLst/>
              <a:rect l="l" t="t" r="r" b="b"/>
              <a:pathLst>
                <a:path w="883" h="2152" extrusionOk="0">
                  <a:moveTo>
                    <a:pt x="553" y="0"/>
                  </a:moveTo>
                  <a:lnTo>
                    <a:pt x="509" y="30"/>
                  </a:lnTo>
                  <a:lnTo>
                    <a:pt x="449" y="90"/>
                  </a:lnTo>
                  <a:lnTo>
                    <a:pt x="419" y="150"/>
                  </a:lnTo>
                  <a:lnTo>
                    <a:pt x="419" y="239"/>
                  </a:lnTo>
                  <a:lnTo>
                    <a:pt x="434" y="374"/>
                  </a:lnTo>
                  <a:lnTo>
                    <a:pt x="449" y="523"/>
                  </a:lnTo>
                  <a:lnTo>
                    <a:pt x="464" y="717"/>
                  </a:lnTo>
                  <a:lnTo>
                    <a:pt x="449" y="927"/>
                  </a:lnTo>
                  <a:lnTo>
                    <a:pt x="434" y="1151"/>
                  </a:lnTo>
                  <a:lnTo>
                    <a:pt x="389" y="1375"/>
                  </a:lnTo>
                  <a:lnTo>
                    <a:pt x="359" y="1479"/>
                  </a:lnTo>
                  <a:lnTo>
                    <a:pt x="314" y="1584"/>
                  </a:lnTo>
                  <a:lnTo>
                    <a:pt x="255" y="1718"/>
                  </a:lnTo>
                  <a:lnTo>
                    <a:pt x="165" y="1823"/>
                  </a:lnTo>
                  <a:lnTo>
                    <a:pt x="90" y="1928"/>
                  </a:lnTo>
                  <a:lnTo>
                    <a:pt x="1" y="2002"/>
                  </a:lnTo>
                  <a:lnTo>
                    <a:pt x="60" y="2077"/>
                  </a:lnTo>
                  <a:lnTo>
                    <a:pt x="120" y="2122"/>
                  </a:lnTo>
                  <a:lnTo>
                    <a:pt x="195" y="2152"/>
                  </a:lnTo>
                  <a:lnTo>
                    <a:pt x="270" y="2152"/>
                  </a:lnTo>
                  <a:lnTo>
                    <a:pt x="344" y="2122"/>
                  </a:lnTo>
                  <a:lnTo>
                    <a:pt x="434" y="2077"/>
                  </a:lnTo>
                  <a:lnTo>
                    <a:pt x="524" y="2017"/>
                  </a:lnTo>
                  <a:lnTo>
                    <a:pt x="613" y="1942"/>
                  </a:lnTo>
                  <a:lnTo>
                    <a:pt x="703" y="1748"/>
                  </a:lnTo>
                  <a:lnTo>
                    <a:pt x="748" y="1629"/>
                  </a:lnTo>
                  <a:lnTo>
                    <a:pt x="792" y="1509"/>
                  </a:lnTo>
                  <a:lnTo>
                    <a:pt x="852" y="1240"/>
                  </a:lnTo>
                  <a:lnTo>
                    <a:pt x="882" y="986"/>
                  </a:lnTo>
                  <a:lnTo>
                    <a:pt x="882" y="732"/>
                  </a:lnTo>
                  <a:lnTo>
                    <a:pt x="867" y="523"/>
                  </a:lnTo>
                  <a:lnTo>
                    <a:pt x="867" y="344"/>
                  </a:lnTo>
                  <a:lnTo>
                    <a:pt x="837" y="165"/>
                  </a:lnTo>
                  <a:lnTo>
                    <a:pt x="807" y="90"/>
                  </a:lnTo>
                  <a:lnTo>
                    <a:pt x="748" y="30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2"/>
            <p:cNvSpPr/>
            <p:nvPr/>
          </p:nvSpPr>
          <p:spPr>
            <a:xfrm>
              <a:off x="-1755669" y="3757621"/>
              <a:ext cx="969548" cy="699845"/>
            </a:xfrm>
            <a:custGeom>
              <a:avLst/>
              <a:gdLst/>
              <a:ahLst/>
              <a:cxnLst/>
              <a:rect l="l" t="t" r="r" b="b"/>
              <a:pathLst>
                <a:path w="34482" h="24890" extrusionOk="0">
                  <a:moveTo>
                    <a:pt x="25383" y="0"/>
                  </a:moveTo>
                  <a:lnTo>
                    <a:pt x="25069" y="15"/>
                  </a:lnTo>
                  <a:lnTo>
                    <a:pt x="24741" y="60"/>
                  </a:lnTo>
                  <a:lnTo>
                    <a:pt x="24397" y="105"/>
                  </a:lnTo>
                  <a:lnTo>
                    <a:pt x="24039" y="180"/>
                  </a:lnTo>
                  <a:lnTo>
                    <a:pt x="23665" y="254"/>
                  </a:lnTo>
                  <a:lnTo>
                    <a:pt x="23292" y="359"/>
                  </a:lnTo>
                  <a:lnTo>
                    <a:pt x="22903" y="478"/>
                  </a:lnTo>
                  <a:lnTo>
                    <a:pt x="22500" y="598"/>
                  </a:lnTo>
                  <a:lnTo>
                    <a:pt x="21663" y="882"/>
                  </a:lnTo>
                  <a:lnTo>
                    <a:pt x="20797" y="1225"/>
                  </a:lnTo>
                  <a:lnTo>
                    <a:pt x="19915" y="1599"/>
                  </a:lnTo>
                  <a:lnTo>
                    <a:pt x="19004" y="2017"/>
                  </a:lnTo>
                  <a:lnTo>
                    <a:pt x="18078" y="2465"/>
                  </a:lnTo>
                  <a:lnTo>
                    <a:pt x="17151" y="2928"/>
                  </a:lnTo>
                  <a:lnTo>
                    <a:pt x="16225" y="3421"/>
                  </a:lnTo>
                  <a:lnTo>
                    <a:pt x="15299" y="3914"/>
                  </a:lnTo>
                  <a:lnTo>
                    <a:pt x="14373" y="4437"/>
                  </a:lnTo>
                  <a:lnTo>
                    <a:pt x="13476" y="4945"/>
                  </a:lnTo>
                  <a:lnTo>
                    <a:pt x="12595" y="5468"/>
                  </a:lnTo>
                  <a:lnTo>
                    <a:pt x="11743" y="5976"/>
                  </a:lnTo>
                  <a:lnTo>
                    <a:pt x="10160" y="6962"/>
                  </a:lnTo>
                  <a:lnTo>
                    <a:pt x="8740" y="7858"/>
                  </a:lnTo>
                  <a:lnTo>
                    <a:pt x="7560" y="8620"/>
                  </a:lnTo>
                  <a:lnTo>
                    <a:pt x="6664" y="9233"/>
                  </a:lnTo>
                  <a:lnTo>
                    <a:pt x="5887" y="9756"/>
                  </a:lnTo>
                  <a:lnTo>
                    <a:pt x="16" y="13700"/>
                  </a:lnTo>
                  <a:lnTo>
                    <a:pt x="16" y="13864"/>
                  </a:lnTo>
                  <a:lnTo>
                    <a:pt x="1" y="14058"/>
                  </a:lnTo>
                  <a:lnTo>
                    <a:pt x="1" y="14312"/>
                  </a:lnTo>
                  <a:lnTo>
                    <a:pt x="16" y="14626"/>
                  </a:lnTo>
                  <a:lnTo>
                    <a:pt x="61" y="14970"/>
                  </a:lnTo>
                  <a:lnTo>
                    <a:pt x="120" y="15373"/>
                  </a:lnTo>
                  <a:lnTo>
                    <a:pt x="210" y="15791"/>
                  </a:lnTo>
                  <a:lnTo>
                    <a:pt x="329" y="16240"/>
                  </a:lnTo>
                  <a:lnTo>
                    <a:pt x="404" y="16464"/>
                  </a:lnTo>
                  <a:lnTo>
                    <a:pt x="494" y="16688"/>
                  </a:lnTo>
                  <a:lnTo>
                    <a:pt x="598" y="16912"/>
                  </a:lnTo>
                  <a:lnTo>
                    <a:pt x="718" y="17151"/>
                  </a:lnTo>
                  <a:lnTo>
                    <a:pt x="837" y="17375"/>
                  </a:lnTo>
                  <a:lnTo>
                    <a:pt x="987" y="17599"/>
                  </a:lnTo>
                  <a:lnTo>
                    <a:pt x="1151" y="17823"/>
                  </a:lnTo>
                  <a:lnTo>
                    <a:pt x="1315" y="18047"/>
                  </a:lnTo>
                  <a:lnTo>
                    <a:pt x="1510" y="18256"/>
                  </a:lnTo>
                  <a:lnTo>
                    <a:pt x="1719" y="18466"/>
                  </a:lnTo>
                  <a:lnTo>
                    <a:pt x="1943" y="18660"/>
                  </a:lnTo>
                  <a:lnTo>
                    <a:pt x="2182" y="18854"/>
                  </a:lnTo>
                  <a:lnTo>
                    <a:pt x="2451" y="19033"/>
                  </a:lnTo>
                  <a:lnTo>
                    <a:pt x="2735" y="19212"/>
                  </a:lnTo>
                  <a:lnTo>
                    <a:pt x="3004" y="19362"/>
                  </a:lnTo>
                  <a:lnTo>
                    <a:pt x="3302" y="19496"/>
                  </a:lnTo>
                  <a:lnTo>
                    <a:pt x="3631" y="19631"/>
                  </a:lnTo>
                  <a:lnTo>
                    <a:pt x="3990" y="19750"/>
                  </a:lnTo>
                  <a:lnTo>
                    <a:pt x="4363" y="19855"/>
                  </a:lnTo>
                  <a:lnTo>
                    <a:pt x="4767" y="19945"/>
                  </a:lnTo>
                  <a:lnTo>
                    <a:pt x="5155" y="20019"/>
                  </a:lnTo>
                  <a:lnTo>
                    <a:pt x="5558" y="20064"/>
                  </a:lnTo>
                  <a:lnTo>
                    <a:pt x="5962" y="20094"/>
                  </a:lnTo>
                  <a:lnTo>
                    <a:pt x="6365" y="20109"/>
                  </a:lnTo>
                  <a:lnTo>
                    <a:pt x="6768" y="20109"/>
                  </a:lnTo>
                  <a:lnTo>
                    <a:pt x="7172" y="20094"/>
                  </a:lnTo>
                  <a:lnTo>
                    <a:pt x="7575" y="20049"/>
                  </a:lnTo>
                  <a:lnTo>
                    <a:pt x="7964" y="20004"/>
                  </a:lnTo>
                  <a:lnTo>
                    <a:pt x="8367" y="19930"/>
                  </a:lnTo>
                  <a:lnTo>
                    <a:pt x="8770" y="19855"/>
                  </a:lnTo>
                  <a:lnTo>
                    <a:pt x="9174" y="19750"/>
                  </a:lnTo>
                  <a:lnTo>
                    <a:pt x="9577" y="19646"/>
                  </a:lnTo>
                  <a:lnTo>
                    <a:pt x="9980" y="19526"/>
                  </a:lnTo>
                  <a:lnTo>
                    <a:pt x="10369" y="19392"/>
                  </a:lnTo>
                  <a:lnTo>
                    <a:pt x="10772" y="19242"/>
                  </a:lnTo>
                  <a:lnTo>
                    <a:pt x="11161" y="19093"/>
                  </a:lnTo>
                  <a:lnTo>
                    <a:pt x="11549" y="18929"/>
                  </a:lnTo>
                  <a:lnTo>
                    <a:pt x="11938" y="18749"/>
                  </a:lnTo>
                  <a:lnTo>
                    <a:pt x="12326" y="18570"/>
                  </a:lnTo>
                  <a:lnTo>
                    <a:pt x="12714" y="18376"/>
                  </a:lnTo>
                  <a:lnTo>
                    <a:pt x="13476" y="17958"/>
                  </a:lnTo>
                  <a:lnTo>
                    <a:pt x="14208" y="17524"/>
                  </a:lnTo>
                  <a:lnTo>
                    <a:pt x="14940" y="17061"/>
                  </a:lnTo>
                  <a:lnTo>
                    <a:pt x="15643" y="16583"/>
                  </a:lnTo>
                  <a:lnTo>
                    <a:pt x="16330" y="16075"/>
                  </a:lnTo>
                  <a:lnTo>
                    <a:pt x="16987" y="15582"/>
                  </a:lnTo>
                  <a:lnTo>
                    <a:pt x="17630" y="15059"/>
                  </a:lnTo>
                  <a:lnTo>
                    <a:pt x="18242" y="14551"/>
                  </a:lnTo>
                  <a:lnTo>
                    <a:pt x="18825" y="14043"/>
                  </a:lnTo>
                  <a:lnTo>
                    <a:pt x="19377" y="13550"/>
                  </a:lnTo>
                  <a:lnTo>
                    <a:pt x="19900" y="13072"/>
                  </a:lnTo>
                  <a:lnTo>
                    <a:pt x="20378" y="12594"/>
                  </a:lnTo>
                  <a:lnTo>
                    <a:pt x="21230" y="11743"/>
                  </a:lnTo>
                  <a:lnTo>
                    <a:pt x="21932" y="11011"/>
                  </a:lnTo>
                  <a:lnTo>
                    <a:pt x="22440" y="10443"/>
                  </a:lnTo>
                  <a:lnTo>
                    <a:pt x="22873" y="9950"/>
                  </a:lnTo>
                  <a:lnTo>
                    <a:pt x="22903" y="10264"/>
                  </a:lnTo>
                  <a:lnTo>
                    <a:pt x="22963" y="10622"/>
                  </a:lnTo>
                  <a:lnTo>
                    <a:pt x="23053" y="10996"/>
                  </a:lnTo>
                  <a:lnTo>
                    <a:pt x="23172" y="11384"/>
                  </a:lnTo>
                  <a:lnTo>
                    <a:pt x="23322" y="11788"/>
                  </a:lnTo>
                  <a:lnTo>
                    <a:pt x="23486" y="12221"/>
                  </a:lnTo>
                  <a:lnTo>
                    <a:pt x="23680" y="12654"/>
                  </a:lnTo>
                  <a:lnTo>
                    <a:pt x="23904" y="13117"/>
                  </a:lnTo>
                  <a:lnTo>
                    <a:pt x="24143" y="13580"/>
                  </a:lnTo>
                  <a:lnTo>
                    <a:pt x="24397" y="14073"/>
                  </a:lnTo>
                  <a:lnTo>
                    <a:pt x="24950" y="15059"/>
                  </a:lnTo>
                  <a:lnTo>
                    <a:pt x="25548" y="16075"/>
                  </a:lnTo>
                  <a:lnTo>
                    <a:pt x="26190" y="17121"/>
                  </a:lnTo>
                  <a:lnTo>
                    <a:pt x="27505" y="19227"/>
                  </a:lnTo>
                  <a:lnTo>
                    <a:pt x="28147" y="20258"/>
                  </a:lnTo>
                  <a:lnTo>
                    <a:pt x="28775" y="21274"/>
                  </a:lnTo>
                  <a:lnTo>
                    <a:pt x="29342" y="22260"/>
                  </a:lnTo>
                  <a:lnTo>
                    <a:pt x="29865" y="23201"/>
                  </a:lnTo>
                  <a:lnTo>
                    <a:pt x="30104" y="23650"/>
                  </a:lnTo>
                  <a:lnTo>
                    <a:pt x="30328" y="24083"/>
                  </a:lnTo>
                  <a:lnTo>
                    <a:pt x="30522" y="24501"/>
                  </a:lnTo>
                  <a:lnTo>
                    <a:pt x="30687" y="24889"/>
                  </a:lnTo>
                  <a:lnTo>
                    <a:pt x="31643" y="24845"/>
                  </a:lnTo>
                  <a:lnTo>
                    <a:pt x="32016" y="24830"/>
                  </a:lnTo>
                  <a:lnTo>
                    <a:pt x="34481" y="24695"/>
                  </a:lnTo>
                  <a:lnTo>
                    <a:pt x="34466" y="24486"/>
                  </a:lnTo>
                  <a:lnTo>
                    <a:pt x="34437" y="24172"/>
                  </a:lnTo>
                  <a:lnTo>
                    <a:pt x="34392" y="23784"/>
                  </a:lnTo>
                  <a:lnTo>
                    <a:pt x="34317" y="23291"/>
                  </a:lnTo>
                  <a:lnTo>
                    <a:pt x="34093" y="22081"/>
                  </a:lnTo>
                  <a:lnTo>
                    <a:pt x="33809" y="20617"/>
                  </a:lnTo>
                  <a:lnTo>
                    <a:pt x="33451" y="18929"/>
                  </a:lnTo>
                  <a:lnTo>
                    <a:pt x="33032" y="17076"/>
                  </a:lnTo>
                  <a:lnTo>
                    <a:pt x="32569" y="15104"/>
                  </a:lnTo>
                  <a:lnTo>
                    <a:pt x="32061" y="13072"/>
                  </a:lnTo>
                  <a:lnTo>
                    <a:pt x="31508" y="11026"/>
                  </a:lnTo>
                  <a:lnTo>
                    <a:pt x="31225" y="10010"/>
                  </a:lnTo>
                  <a:lnTo>
                    <a:pt x="30926" y="9009"/>
                  </a:lnTo>
                  <a:lnTo>
                    <a:pt x="30642" y="8038"/>
                  </a:lnTo>
                  <a:lnTo>
                    <a:pt x="30328" y="7097"/>
                  </a:lnTo>
                  <a:lnTo>
                    <a:pt x="30029" y="6185"/>
                  </a:lnTo>
                  <a:lnTo>
                    <a:pt x="29716" y="5304"/>
                  </a:lnTo>
                  <a:lnTo>
                    <a:pt x="29417" y="4482"/>
                  </a:lnTo>
                  <a:lnTo>
                    <a:pt x="29103" y="3705"/>
                  </a:lnTo>
                  <a:lnTo>
                    <a:pt x="28804" y="3003"/>
                  </a:lnTo>
                  <a:lnTo>
                    <a:pt x="28491" y="2346"/>
                  </a:lnTo>
                  <a:lnTo>
                    <a:pt x="28192" y="1778"/>
                  </a:lnTo>
                  <a:lnTo>
                    <a:pt x="28042" y="1524"/>
                  </a:lnTo>
                  <a:lnTo>
                    <a:pt x="27893" y="1285"/>
                  </a:lnTo>
                  <a:lnTo>
                    <a:pt x="27744" y="1061"/>
                  </a:lnTo>
                  <a:lnTo>
                    <a:pt x="27594" y="867"/>
                  </a:lnTo>
                  <a:lnTo>
                    <a:pt x="27445" y="702"/>
                  </a:lnTo>
                  <a:lnTo>
                    <a:pt x="27310" y="553"/>
                  </a:lnTo>
                  <a:lnTo>
                    <a:pt x="27131" y="404"/>
                  </a:lnTo>
                  <a:lnTo>
                    <a:pt x="26937" y="284"/>
                  </a:lnTo>
                  <a:lnTo>
                    <a:pt x="26728" y="194"/>
                  </a:lnTo>
                  <a:lnTo>
                    <a:pt x="26489" y="105"/>
                  </a:lnTo>
                  <a:lnTo>
                    <a:pt x="26250" y="60"/>
                  </a:lnTo>
                  <a:lnTo>
                    <a:pt x="25981" y="15"/>
                  </a:lnTo>
                  <a:lnTo>
                    <a:pt x="25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2"/>
            <p:cNvSpPr/>
            <p:nvPr/>
          </p:nvSpPr>
          <p:spPr>
            <a:xfrm>
              <a:off x="-884023" y="4442734"/>
              <a:ext cx="123520" cy="121861"/>
            </a:xfrm>
            <a:custGeom>
              <a:avLst/>
              <a:gdLst/>
              <a:ahLst/>
              <a:cxnLst/>
              <a:rect l="l" t="t" r="r" b="b"/>
              <a:pathLst>
                <a:path w="4393" h="4334" extrusionOk="0">
                  <a:moveTo>
                    <a:pt x="3198" y="1"/>
                  </a:moveTo>
                  <a:lnTo>
                    <a:pt x="1" y="255"/>
                  </a:lnTo>
                  <a:lnTo>
                    <a:pt x="957" y="4124"/>
                  </a:lnTo>
                  <a:lnTo>
                    <a:pt x="1211" y="4184"/>
                  </a:lnTo>
                  <a:lnTo>
                    <a:pt x="1509" y="4243"/>
                  </a:lnTo>
                  <a:lnTo>
                    <a:pt x="1913" y="4288"/>
                  </a:lnTo>
                  <a:lnTo>
                    <a:pt x="2421" y="4318"/>
                  </a:lnTo>
                  <a:lnTo>
                    <a:pt x="2705" y="4333"/>
                  </a:lnTo>
                  <a:lnTo>
                    <a:pt x="3003" y="4318"/>
                  </a:lnTo>
                  <a:lnTo>
                    <a:pt x="3332" y="4303"/>
                  </a:lnTo>
                  <a:lnTo>
                    <a:pt x="3661" y="4288"/>
                  </a:lnTo>
                  <a:lnTo>
                    <a:pt x="4019" y="4243"/>
                  </a:lnTo>
                  <a:lnTo>
                    <a:pt x="4393" y="418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2"/>
            <p:cNvSpPr/>
            <p:nvPr/>
          </p:nvSpPr>
          <p:spPr>
            <a:xfrm>
              <a:off x="-918467" y="4407868"/>
              <a:ext cx="163841" cy="97905"/>
            </a:xfrm>
            <a:custGeom>
              <a:avLst/>
              <a:gdLst/>
              <a:ahLst/>
              <a:cxnLst/>
              <a:rect l="l" t="t" r="r" b="b"/>
              <a:pathLst>
                <a:path w="5827" h="3482" extrusionOk="0">
                  <a:moveTo>
                    <a:pt x="5349" y="1"/>
                  </a:moveTo>
                  <a:lnTo>
                    <a:pt x="0" y="1256"/>
                  </a:lnTo>
                  <a:lnTo>
                    <a:pt x="45" y="1539"/>
                  </a:lnTo>
                  <a:lnTo>
                    <a:pt x="90" y="1838"/>
                  </a:lnTo>
                  <a:lnTo>
                    <a:pt x="150" y="2122"/>
                  </a:lnTo>
                  <a:lnTo>
                    <a:pt x="225" y="2391"/>
                  </a:lnTo>
                  <a:lnTo>
                    <a:pt x="314" y="2675"/>
                  </a:lnTo>
                  <a:lnTo>
                    <a:pt x="419" y="2944"/>
                  </a:lnTo>
                  <a:lnTo>
                    <a:pt x="523" y="3213"/>
                  </a:lnTo>
                  <a:lnTo>
                    <a:pt x="658" y="3482"/>
                  </a:lnTo>
                  <a:lnTo>
                    <a:pt x="5812" y="2316"/>
                  </a:lnTo>
                  <a:lnTo>
                    <a:pt x="5827" y="2017"/>
                  </a:lnTo>
                  <a:lnTo>
                    <a:pt x="5827" y="1719"/>
                  </a:lnTo>
                  <a:lnTo>
                    <a:pt x="5797" y="1420"/>
                  </a:lnTo>
                  <a:lnTo>
                    <a:pt x="5767" y="1121"/>
                  </a:lnTo>
                  <a:lnTo>
                    <a:pt x="5707" y="837"/>
                  </a:lnTo>
                  <a:lnTo>
                    <a:pt x="5618" y="553"/>
                  </a:lnTo>
                  <a:lnTo>
                    <a:pt x="5498" y="270"/>
                  </a:lnTo>
                  <a:lnTo>
                    <a:pt x="5349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2"/>
            <p:cNvSpPr/>
            <p:nvPr/>
          </p:nvSpPr>
          <p:spPr>
            <a:xfrm>
              <a:off x="-905870" y="4511622"/>
              <a:ext cx="371376" cy="177731"/>
            </a:xfrm>
            <a:custGeom>
              <a:avLst/>
              <a:gdLst/>
              <a:ahLst/>
              <a:cxnLst/>
              <a:rect l="l" t="t" r="r" b="b"/>
              <a:pathLst>
                <a:path w="13208" h="6321" extrusionOk="0">
                  <a:moveTo>
                    <a:pt x="4886" y="1"/>
                  </a:moveTo>
                  <a:lnTo>
                    <a:pt x="4766" y="31"/>
                  </a:lnTo>
                  <a:lnTo>
                    <a:pt x="4647" y="75"/>
                  </a:lnTo>
                  <a:lnTo>
                    <a:pt x="4527" y="135"/>
                  </a:lnTo>
                  <a:lnTo>
                    <a:pt x="4408" y="210"/>
                  </a:lnTo>
                  <a:lnTo>
                    <a:pt x="4303" y="299"/>
                  </a:lnTo>
                  <a:lnTo>
                    <a:pt x="4094" y="494"/>
                  </a:lnTo>
                  <a:lnTo>
                    <a:pt x="3915" y="673"/>
                  </a:lnTo>
                  <a:lnTo>
                    <a:pt x="3765" y="837"/>
                  </a:lnTo>
                  <a:lnTo>
                    <a:pt x="3646" y="1002"/>
                  </a:lnTo>
                  <a:lnTo>
                    <a:pt x="3526" y="1032"/>
                  </a:lnTo>
                  <a:lnTo>
                    <a:pt x="3407" y="1046"/>
                  </a:lnTo>
                  <a:lnTo>
                    <a:pt x="3153" y="1046"/>
                  </a:lnTo>
                  <a:lnTo>
                    <a:pt x="2884" y="1032"/>
                  </a:lnTo>
                  <a:lnTo>
                    <a:pt x="2630" y="987"/>
                  </a:lnTo>
                  <a:lnTo>
                    <a:pt x="2361" y="942"/>
                  </a:lnTo>
                  <a:lnTo>
                    <a:pt x="2092" y="867"/>
                  </a:lnTo>
                  <a:lnTo>
                    <a:pt x="1584" y="763"/>
                  </a:lnTo>
                  <a:lnTo>
                    <a:pt x="1345" y="703"/>
                  </a:lnTo>
                  <a:lnTo>
                    <a:pt x="1106" y="673"/>
                  </a:lnTo>
                  <a:lnTo>
                    <a:pt x="897" y="673"/>
                  </a:lnTo>
                  <a:lnTo>
                    <a:pt x="703" y="688"/>
                  </a:lnTo>
                  <a:lnTo>
                    <a:pt x="613" y="703"/>
                  </a:lnTo>
                  <a:lnTo>
                    <a:pt x="524" y="733"/>
                  </a:lnTo>
                  <a:lnTo>
                    <a:pt x="449" y="778"/>
                  </a:lnTo>
                  <a:lnTo>
                    <a:pt x="374" y="822"/>
                  </a:lnTo>
                  <a:lnTo>
                    <a:pt x="314" y="882"/>
                  </a:lnTo>
                  <a:lnTo>
                    <a:pt x="255" y="957"/>
                  </a:lnTo>
                  <a:lnTo>
                    <a:pt x="210" y="1046"/>
                  </a:lnTo>
                  <a:lnTo>
                    <a:pt x="165" y="1151"/>
                  </a:lnTo>
                  <a:lnTo>
                    <a:pt x="105" y="1390"/>
                  </a:lnTo>
                  <a:lnTo>
                    <a:pt x="60" y="1689"/>
                  </a:lnTo>
                  <a:lnTo>
                    <a:pt x="31" y="2018"/>
                  </a:lnTo>
                  <a:lnTo>
                    <a:pt x="1" y="2391"/>
                  </a:lnTo>
                  <a:lnTo>
                    <a:pt x="1" y="2779"/>
                  </a:lnTo>
                  <a:lnTo>
                    <a:pt x="1" y="3198"/>
                  </a:lnTo>
                  <a:lnTo>
                    <a:pt x="31" y="4019"/>
                  </a:lnTo>
                  <a:lnTo>
                    <a:pt x="75" y="4781"/>
                  </a:lnTo>
                  <a:lnTo>
                    <a:pt x="120" y="5424"/>
                  </a:lnTo>
                  <a:lnTo>
                    <a:pt x="180" y="6021"/>
                  </a:lnTo>
                  <a:lnTo>
                    <a:pt x="2137" y="6111"/>
                  </a:lnTo>
                  <a:lnTo>
                    <a:pt x="4154" y="6186"/>
                  </a:lnTo>
                  <a:lnTo>
                    <a:pt x="6469" y="6260"/>
                  </a:lnTo>
                  <a:lnTo>
                    <a:pt x="7665" y="6290"/>
                  </a:lnTo>
                  <a:lnTo>
                    <a:pt x="8815" y="6320"/>
                  </a:lnTo>
                  <a:lnTo>
                    <a:pt x="9891" y="6320"/>
                  </a:lnTo>
                  <a:lnTo>
                    <a:pt x="10862" y="6305"/>
                  </a:lnTo>
                  <a:lnTo>
                    <a:pt x="11698" y="6275"/>
                  </a:lnTo>
                  <a:lnTo>
                    <a:pt x="12057" y="6260"/>
                  </a:lnTo>
                  <a:lnTo>
                    <a:pt x="12356" y="6230"/>
                  </a:lnTo>
                  <a:lnTo>
                    <a:pt x="12610" y="6201"/>
                  </a:lnTo>
                  <a:lnTo>
                    <a:pt x="12804" y="6156"/>
                  </a:lnTo>
                  <a:lnTo>
                    <a:pt x="12923" y="6111"/>
                  </a:lnTo>
                  <a:lnTo>
                    <a:pt x="12968" y="6081"/>
                  </a:lnTo>
                  <a:lnTo>
                    <a:pt x="12983" y="6066"/>
                  </a:lnTo>
                  <a:lnTo>
                    <a:pt x="13088" y="5812"/>
                  </a:lnTo>
                  <a:lnTo>
                    <a:pt x="13133" y="5663"/>
                  </a:lnTo>
                  <a:lnTo>
                    <a:pt x="13177" y="5513"/>
                  </a:lnTo>
                  <a:lnTo>
                    <a:pt x="13207" y="5364"/>
                  </a:lnTo>
                  <a:lnTo>
                    <a:pt x="13207" y="5215"/>
                  </a:lnTo>
                  <a:lnTo>
                    <a:pt x="13207" y="5050"/>
                  </a:lnTo>
                  <a:lnTo>
                    <a:pt x="13192" y="4901"/>
                  </a:lnTo>
                  <a:lnTo>
                    <a:pt x="13148" y="4751"/>
                  </a:lnTo>
                  <a:lnTo>
                    <a:pt x="13073" y="4602"/>
                  </a:lnTo>
                  <a:lnTo>
                    <a:pt x="12968" y="4468"/>
                  </a:lnTo>
                  <a:lnTo>
                    <a:pt x="12834" y="4333"/>
                  </a:lnTo>
                  <a:lnTo>
                    <a:pt x="12684" y="4229"/>
                  </a:lnTo>
                  <a:lnTo>
                    <a:pt x="12475" y="4124"/>
                  </a:lnTo>
                  <a:lnTo>
                    <a:pt x="12236" y="4049"/>
                  </a:lnTo>
                  <a:lnTo>
                    <a:pt x="11952" y="3975"/>
                  </a:lnTo>
                  <a:lnTo>
                    <a:pt x="11713" y="3915"/>
                  </a:lnTo>
                  <a:lnTo>
                    <a:pt x="11429" y="3810"/>
                  </a:lnTo>
                  <a:lnTo>
                    <a:pt x="11116" y="3676"/>
                  </a:lnTo>
                  <a:lnTo>
                    <a:pt x="10772" y="3511"/>
                  </a:lnTo>
                  <a:lnTo>
                    <a:pt x="10414" y="3317"/>
                  </a:lnTo>
                  <a:lnTo>
                    <a:pt x="10025" y="3093"/>
                  </a:lnTo>
                  <a:lnTo>
                    <a:pt x="9218" y="2615"/>
                  </a:lnTo>
                  <a:lnTo>
                    <a:pt x="8666" y="2257"/>
                  </a:lnTo>
                  <a:lnTo>
                    <a:pt x="8442" y="2122"/>
                  </a:lnTo>
                  <a:lnTo>
                    <a:pt x="7844" y="1734"/>
                  </a:lnTo>
                  <a:lnTo>
                    <a:pt x="7485" y="1495"/>
                  </a:lnTo>
                  <a:lnTo>
                    <a:pt x="6992" y="1166"/>
                  </a:lnTo>
                  <a:lnTo>
                    <a:pt x="6305" y="718"/>
                  </a:lnTo>
                  <a:lnTo>
                    <a:pt x="5708" y="344"/>
                  </a:lnTo>
                  <a:lnTo>
                    <a:pt x="5469" y="210"/>
                  </a:lnTo>
                  <a:lnTo>
                    <a:pt x="5274" y="90"/>
                  </a:lnTo>
                  <a:lnTo>
                    <a:pt x="5110" y="31"/>
                  </a:lnTo>
                  <a:lnTo>
                    <a:pt x="5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2"/>
            <p:cNvSpPr/>
            <p:nvPr/>
          </p:nvSpPr>
          <p:spPr>
            <a:xfrm>
              <a:off x="-726929" y="4560349"/>
              <a:ext cx="58428" cy="47490"/>
            </a:xfrm>
            <a:custGeom>
              <a:avLst/>
              <a:gdLst/>
              <a:ahLst/>
              <a:cxnLst/>
              <a:rect l="l" t="t" r="r" b="b"/>
              <a:pathLst>
                <a:path w="2078" h="1689" extrusionOk="0">
                  <a:moveTo>
                    <a:pt x="1480" y="1"/>
                  </a:moveTo>
                  <a:lnTo>
                    <a:pt x="1345" y="45"/>
                  </a:lnTo>
                  <a:lnTo>
                    <a:pt x="1181" y="120"/>
                  </a:lnTo>
                  <a:lnTo>
                    <a:pt x="1062" y="195"/>
                  </a:lnTo>
                  <a:lnTo>
                    <a:pt x="942" y="270"/>
                  </a:lnTo>
                  <a:lnTo>
                    <a:pt x="733" y="449"/>
                  </a:lnTo>
                  <a:lnTo>
                    <a:pt x="539" y="658"/>
                  </a:lnTo>
                  <a:lnTo>
                    <a:pt x="374" y="852"/>
                  </a:lnTo>
                  <a:lnTo>
                    <a:pt x="240" y="1046"/>
                  </a:lnTo>
                  <a:lnTo>
                    <a:pt x="135" y="1196"/>
                  </a:lnTo>
                  <a:lnTo>
                    <a:pt x="31" y="1360"/>
                  </a:lnTo>
                  <a:lnTo>
                    <a:pt x="16" y="1405"/>
                  </a:lnTo>
                  <a:lnTo>
                    <a:pt x="1" y="1450"/>
                  </a:lnTo>
                  <a:lnTo>
                    <a:pt x="16" y="1525"/>
                  </a:lnTo>
                  <a:lnTo>
                    <a:pt x="46" y="1599"/>
                  </a:lnTo>
                  <a:lnTo>
                    <a:pt x="76" y="1644"/>
                  </a:lnTo>
                  <a:lnTo>
                    <a:pt x="120" y="1659"/>
                  </a:lnTo>
                  <a:lnTo>
                    <a:pt x="165" y="1689"/>
                  </a:lnTo>
                  <a:lnTo>
                    <a:pt x="255" y="1689"/>
                  </a:lnTo>
                  <a:lnTo>
                    <a:pt x="300" y="1674"/>
                  </a:lnTo>
                  <a:lnTo>
                    <a:pt x="374" y="1644"/>
                  </a:lnTo>
                  <a:lnTo>
                    <a:pt x="419" y="1569"/>
                  </a:lnTo>
                  <a:lnTo>
                    <a:pt x="509" y="1450"/>
                  </a:lnTo>
                  <a:lnTo>
                    <a:pt x="599" y="1315"/>
                  </a:lnTo>
                  <a:lnTo>
                    <a:pt x="718" y="1151"/>
                  </a:lnTo>
                  <a:lnTo>
                    <a:pt x="852" y="972"/>
                  </a:lnTo>
                  <a:lnTo>
                    <a:pt x="1017" y="807"/>
                  </a:lnTo>
                  <a:lnTo>
                    <a:pt x="1196" y="643"/>
                  </a:lnTo>
                  <a:lnTo>
                    <a:pt x="1301" y="583"/>
                  </a:lnTo>
                  <a:lnTo>
                    <a:pt x="1390" y="524"/>
                  </a:lnTo>
                  <a:lnTo>
                    <a:pt x="1585" y="434"/>
                  </a:lnTo>
                  <a:lnTo>
                    <a:pt x="1764" y="389"/>
                  </a:lnTo>
                  <a:lnTo>
                    <a:pt x="1928" y="374"/>
                  </a:lnTo>
                  <a:lnTo>
                    <a:pt x="2078" y="389"/>
                  </a:lnTo>
                  <a:lnTo>
                    <a:pt x="2078" y="285"/>
                  </a:lnTo>
                  <a:lnTo>
                    <a:pt x="2033" y="210"/>
                  </a:lnTo>
                  <a:lnTo>
                    <a:pt x="1988" y="150"/>
                  </a:lnTo>
                  <a:lnTo>
                    <a:pt x="1913" y="90"/>
                  </a:lnTo>
                  <a:lnTo>
                    <a:pt x="1824" y="60"/>
                  </a:lnTo>
                  <a:lnTo>
                    <a:pt x="1719" y="31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2"/>
            <p:cNvSpPr/>
            <p:nvPr/>
          </p:nvSpPr>
          <p:spPr>
            <a:xfrm>
              <a:off x="-745824" y="4544379"/>
              <a:ext cx="50443" cy="45832"/>
            </a:xfrm>
            <a:custGeom>
              <a:avLst/>
              <a:gdLst/>
              <a:ahLst/>
              <a:cxnLst/>
              <a:rect l="l" t="t" r="r" b="b"/>
              <a:pathLst>
                <a:path w="1794" h="1630" extrusionOk="0">
                  <a:moveTo>
                    <a:pt x="1300" y="1"/>
                  </a:moveTo>
                  <a:lnTo>
                    <a:pt x="1181" y="61"/>
                  </a:lnTo>
                  <a:lnTo>
                    <a:pt x="1061" y="135"/>
                  </a:lnTo>
                  <a:lnTo>
                    <a:pt x="942" y="210"/>
                  </a:lnTo>
                  <a:lnTo>
                    <a:pt x="718" y="404"/>
                  </a:lnTo>
                  <a:lnTo>
                    <a:pt x="524" y="599"/>
                  </a:lnTo>
                  <a:lnTo>
                    <a:pt x="359" y="793"/>
                  </a:lnTo>
                  <a:lnTo>
                    <a:pt x="225" y="987"/>
                  </a:lnTo>
                  <a:lnTo>
                    <a:pt x="120" y="1136"/>
                  </a:lnTo>
                  <a:lnTo>
                    <a:pt x="31" y="1301"/>
                  </a:lnTo>
                  <a:lnTo>
                    <a:pt x="1" y="1346"/>
                  </a:lnTo>
                  <a:lnTo>
                    <a:pt x="1" y="1390"/>
                  </a:lnTo>
                  <a:lnTo>
                    <a:pt x="1" y="1480"/>
                  </a:lnTo>
                  <a:lnTo>
                    <a:pt x="45" y="1555"/>
                  </a:lnTo>
                  <a:lnTo>
                    <a:pt x="75" y="1585"/>
                  </a:lnTo>
                  <a:lnTo>
                    <a:pt x="120" y="1614"/>
                  </a:lnTo>
                  <a:lnTo>
                    <a:pt x="150" y="1629"/>
                  </a:lnTo>
                  <a:lnTo>
                    <a:pt x="284" y="1629"/>
                  </a:lnTo>
                  <a:lnTo>
                    <a:pt x="359" y="1585"/>
                  </a:lnTo>
                  <a:lnTo>
                    <a:pt x="419" y="1525"/>
                  </a:lnTo>
                  <a:lnTo>
                    <a:pt x="494" y="1390"/>
                  </a:lnTo>
                  <a:lnTo>
                    <a:pt x="583" y="1256"/>
                  </a:lnTo>
                  <a:lnTo>
                    <a:pt x="703" y="1092"/>
                  </a:lnTo>
                  <a:lnTo>
                    <a:pt x="852" y="912"/>
                  </a:lnTo>
                  <a:lnTo>
                    <a:pt x="1017" y="748"/>
                  </a:lnTo>
                  <a:lnTo>
                    <a:pt x="1196" y="584"/>
                  </a:lnTo>
                  <a:lnTo>
                    <a:pt x="1285" y="524"/>
                  </a:lnTo>
                  <a:lnTo>
                    <a:pt x="1390" y="464"/>
                  </a:lnTo>
                  <a:lnTo>
                    <a:pt x="1495" y="404"/>
                  </a:lnTo>
                  <a:lnTo>
                    <a:pt x="1599" y="374"/>
                  </a:lnTo>
                  <a:lnTo>
                    <a:pt x="1704" y="345"/>
                  </a:lnTo>
                  <a:lnTo>
                    <a:pt x="1793" y="330"/>
                  </a:lnTo>
                  <a:lnTo>
                    <a:pt x="1778" y="225"/>
                  </a:lnTo>
                  <a:lnTo>
                    <a:pt x="1734" y="150"/>
                  </a:lnTo>
                  <a:lnTo>
                    <a:pt x="1674" y="91"/>
                  </a:lnTo>
                  <a:lnTo>
                    <a:pt x="1614" y="61"/>
                  </a:lnTo>
                  <a:lnTo>
                    <a:pt x="1539" y="31"/>
                  </a:lnTo>
                  <a:lnTo>
                    <a:pt x="1465" y="16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2"/>
            <p:cNvSpPr/>
            <p:nvPr/>
          </p:nvSpPr>
          <p:spPr>
            <a:xfrm>
              <a:off x="-700864" y="4575055"/>
              <a:ext cx="54211" cy="47069"/>
            </a:xfrm>
            <a:custGeom>
              <a:avLst/>
              <a:gdLst/>
              <a:ahLst/>
              <a:cxnLst/>
              <a:rect l="l" t="t" r="r" b="b"/>
              <a:pathLst>
                <a:path w="1928" h="1674" extrusionOk="0">
                  <a:moveTo>
                    <a:pt x="1375" y="1"/>
                  </a:moveTo>
                  <a:lnTo>
                    <a:pt x="1180" y="105"/>
                  </a:lnTo>
                  <a:lnTo>
                    <a:pt x="1061" y="165"/>
                  </a:lnTo>
                  <a:lnTo>
                    <a:pt x="941" y="255"/>
                  </a:lnTo>
                  <a:lnTo>
                    <a:pt x="717" y="434"/>
                  </a:lnTo>
                  <a:lnTo>
                    <a:pt x="523" y="628"/>
                  </a:lnTo>
                  <a:lnTo>
                    <a:pt x="359" y="837"/>
                  </a:lnTo>
                  <a:lnTo>
                    <a:pt x="224" y="1016"/>
                  </a:lnTo>
                  <a:lnTo>
                    <a:pt x="120" y="1181"/>
                  </a:lnTo>
                  <a:lnTo>
                    <a:pt x="15" y="1330"/>
                  </a:lnTo>
                  <a:lnTo>
                    <a:pt x="0" y="1375"/>
                  </a:lnTo>
                  <a:lnTo>
                    <a:pt x="0" y="1420"/>
                  </a:lnTo>
                  <a:lnTo>
                    <a:pt x="0" y="1509"/>
                  </a:lnTo>
                  <a:lnTo>
                    <a:pt x="45" y="1584"/>
                  </a:lnTo>
                  <a:lnTo>
                    <a:pt x="75" y="1614"/>
                  </a:lnTo>
                  <a:lnTo>
                    <a:pt x="105" y="1644"/>
                  </a:lnTo>
                  <a:lnTo>
                    <a:pt x="150" y="1659"/>
                  </a:lnTo>
                  <a:lnTo>
                    <a:pt x="194" y="1674"/>
                  </a:lnTo>
                  <a:lnTo>
                    <a:pt x="284" y="1659"/>
                  </a:lnTo>
                  <a:lnTo>
                    <a:pt x="359" y="1614"/>
                  </a:lnTo>
                  <a:lnTo>
                    <a:pt x="418" y="1554"/>
                  </a:lnTo>
                  <a:lnTo>
                    <a:pt x="493" y="1420"/>
                  </a:lnTo>
                  <a:lnTo>
                    <a:pt x="583" y="1285"/>
                  </a:lnTo>
                  <a:lnTo>
                    <a:pt x="702" y="1121"/>
                  </a:lnTo>
                  <a:lnTo>
                    <a:pt x="837" y="957"/>
                  </a:lnTo>
                  <a:lnTo>
                    <a:pt x="1001" y="777"/>
                  </a:lnTo>
                  <a:lnTo>
                    <a:pt x="1195" y="628"/>
                  </a:lnTo>
                  <a:lnTo>
                    <a:pt x="1285" y="553"/>
                  </a:lnTo>
                  <a:lnTo>
                    <a:pt x="1390" y="494"/>
                  </a:lnTo>
                  <a:lnTo>
                    <a:pt x="1524" y="434"/>
                  </a:lnTo>
                  <a:lnTo>
                    <a:pt x="1673" y="389"/>
                  </a:lnTo>
                  <a:lnTo>
                    <a:pt x="1808" y="359"/>
                  </a:lnTo>
                  <a:lnTo>
                    <a:pt x="1927" y="359"/>
                  </a:lnTo>
                  <a:lnTo>
                    <a:pt x="1927" y="255"/>
                  </a:lnTo>
                  <a:lnTo>
                    <a:pt x="1898" y="180"/>
                  </a:lnTo>
                  <a:lnTo>
                    <a:pt x="1853" y="105"/>
                  </a:lnTo>
                  <a:lnTo>
                    <a:pt x="1793" y="60"/>
                  </a:lnTo>
                  <a:lnTo>
                    <a:pt x="1718" y="30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2"/>
            <p:cNvSpPr/>
            <p:nvPr/>
          </p:nvSpPr>
          <p:spPr>
            <a:xfrm>
              <a:off x="-765563" y="2987229"/>
              <a:ext cx="62618" cy="161732"/>
            </a:xfrm>
            <a:custGeom>
              <a:avLst/>
              <a:gdLst/>
              <a:ahLst/>
              <a:cxnLst/>
              <a:rect l="l" t="t" r="r" b="b"/>
              <a:pathLst>
                <a:path w="2227" h="5752" extrusionOk="0">
                  <a:moveTo>
                    <a:pt x="927" y="0"/>
                  </a:moveTo>
                  <a:lnTo>
                    <a:pt x="822" y="15"/>
                  </a:lnTo>
                  <a:lnTo>
                    <a:pt x="733" y="30"/>
                  </a:lnTo>
                  <a:lnTo>
                    <a:pt x="628" y="60"/>
                  </a:lnTo>
                  <a:lnTo>
                    <a:pt x="538" y="105"/>
                  </a:lnTo>
                  <a:lnTo>
                    <a:pt x="464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4" y="344"/>
                  </a:lnTo>
                  <a:lnTo>
                    <a:pt x="195" y="418"/>
                  </a:lnTo>
                  <a:lnTo>
                    <a:pt x="135" y="493"/>
                  </a:lnTo>
                  <a:lnTo>
                    <a:pt x="90" y="568"/>
                  </a:lnTo>
                  <a:lnTo>
                    <a:pt x="60" y="657"/>
                  </a:lnTo>
                  <a:lnTo>
                    <a:pt x="30" y="762"/>
                  </a:lnTo>
                  <a:lnTo>
                    <a:pt x="15" y="852"/>
                  </a:lnTo>
                  <a:lnTo>
                    <a:pt x="0" y="956"/>
                  </a:lnTo>
                  <a:lnTo>
                    <a:pt x="0" y="1046"/>
                  </a:lnTo>
                  <a:lnTo>
                    <a:pt x="269" y="4826"/>
                  </a:lnTo>
                  <a:lnTo>
                    <a:pt x="284" y="4930"/>
                  </a:lnTo>
                  <a:lnTo>
                    <a:pt x="299" y="5020"/>
                  </a:lnTo>
                  <a:lnTo>
                    <a:pt x="329" y="5124"/>
                  </a:lnTo>
                  <a:lnTo>
                    <a:pt x="374" y="5214"/>
                  </a:lnTo>
                  <a:lnTo>
                    <a:pt x="419" y="5289"/>
                  </a:lnTo>
                  <a:lnTo>
                    <a:pt x="464" y="5363"/>
                  </a:lnTo>
                  <a:lnTo>
                    <a:pt x="538" y="5438"/>
                  </a:lnTo>
                  <a:lnTo>
                    <a:pt x="598" y="5498"/>
                  </a:lnTo>
                  <a:lnTo>
                    <a:pt x="673" y="5558"/>
                  </a:lnTo>
                  <a:lnTo>
                    <a:pt x="747" y="5617"/>
                  </a:lnTo>
                  <a:lnTo>
                    <a:pt x="837" y="5662"/>
                  </a:lnTo>
                  <a:lnTo>
                    <a:pt x="927" y="5692"/>
                  </a:lnTo>
                  <a:lnTo>
                    <a:pt x="1016" y="5722"/>
                  </a:lnTo>
                  <a:lnTo>
                    <a:pt x="1121" y="5737"/>
                  </a:lnTo>
                  <a:lnTo>
                    <a:pt x="1211" y="5752"/>
                  </a:lnTo>
                  <a:lnTo>
                    <a:pt x="1315" y="5752"/>
                  </a:lnTo>
                  <a:lnTo>
                    <a:pt x="1420" y="5737"/>
                  </a:lnTo>
                  <a:lnTo>
                    <a:pt x="1509" y="5707"/>
                  </a:lnTo>
                  <a:lnTo>
                    <a:pt x="1599" y="5677"/>
                  </a:lnTo>
                  <a:lnTo>
                    <a:pt x="1689" y="5647"/>
                  </a:lnTo>
                  <a:lnTo>
                    <a:pt x="1778" y="5588"/>
                  </a:lnTo>
                  <a:lnTo>
                    <a:pt x="1853" y="5543"/>
                  </a:lnTo>
                  <a:lnTo>
                    <a:pt x="1928" y="5483"/>
                  </a:lnTo>
                  <a:lnTo>
                    <a:pt x="1987" y="5408"/>
                  </a:lnTo>
                  <a:lnTo>
                    <a:pt x="2047" y="5334"/>
                  </a:lnTo>
                  <a:lnTo>
                    <a:pt x="2092" y="5259"/>
                  </a:lnTo>
                  <a:lnTo>
                    <a:pt x="2137" y="5169"/>
                  </a:lnTo>
                  <a:lnTo>
                    <a:pt x="2182" y="5080"/>
                  </a:lnTo>
                  <a:lnTo>
                    <a:pt x="2197" y="4990"/>
                  </a:lnTo>
                  <a:lnTo>
                    <a:pt x="2226" y="4900"/>
                  </a:lnTo>
                  <a:lnTo>
                    <a:pt x="2226" y="4796"/>
                  </a:lnTo>
                  <a:lnTo>
                    <a:pt x="2226" y="4691"/>
                  </a:lnTo>
                  <a:lnTo>
                    <a:pt x="1973" y="911"/>
                  </a:lnTo>
                  <a:lnTo>
                    <a:pt x="1943" y="777"/>
                  </a:lnTo>
                  <a:lnTo>
                    <a:pt x="1913" y="643"/>
                  </a:lnTo>
                  <a:lnTo>
                    <a:pt x="1853" y="508"/>
                  </a:lnTo>
                  <a:lnTo>
                    <a:pt x="1778" y="404"/>
                  </a:lnTo>
                  <a:lnTo>
                    <a:pt x="1689" y="299"/>
                  </a:lnTo>
                  <a:lnTo>
                    <a:pt x="1599" y="209"/>
                  </a:lnTo>
                  <a:lnTo>
                    <a:pt x="1479" y="135"/>
                  </a:lnTo>
                  <a:lnTo>
                    <a:pt x="1360" y="75"/>
                  </a:lnTo>
                  <a:lnTo>
                    <a:pt x="1255" y="30"/>
                  </a:lnTo>
                  <a:lnTo>
                    <a:pt x="1151" y="15"/>
                  </a:lnTo>
                  <a:lnTo>
                    <a:pt x="10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2"/>
            <p:cNvSpPr/>
            <p:nvPr/>
          </p:nvSpPr>
          <p:spPr>
            <a:xfrm>
              <a:off x="-711802" y="2966225"/>
              <a:ext cx="134880" cy="168874"/>
            </a:xfrm>
            <a:custGeom>
              <a:avLst/>
              <a:gdLst/>
              <a:ahLst/>
              <a:cxnLst/>
              <a:rect l="l" t="t" r="r" b="b"/>
              <a:pathLst>
                <a:path w="4797" h="6006" extrusionOk="0">
                  <a:moveTo>
                    <a:pt x="3855" y="0"/>
                  </a:moveTo>
                  <a:lnTo>
                    <a:pt x="3691" y="15"/>
                  </a:lnTo>
                  <a:lnTo>
                    <a:pt x="3526" y="45"/>
                  </a:lnTo>
                  <a:lnTo>
                    <a:pt x="3377" y="105"/>
                  </a:lnTo>
                  <a:lnTo>
                    <a:pt x="3243" y="179"/>
                  </a:lnTo>
                  <a:lnTo>
                    <a:pt x="3108" y="284"/>
                  </a:lnTo>
                  <a:lnTo>
                    <a:pt x="3004" y="418"/>
                  </a:lnTo>
                  <a:lnTo>
                    <a:pt x="180" y="4467"/>
                  </a:lnTo>
                  <a:lnTo>
                    <a:pt x="135" y="4557"/>
                  </a:lnTo>
                  <a:lnTo>
                    <a:pt x="90" y="4646"/>
                  </a:lnTo>
                  <a:lnTo>
                    <a:pt x="46" y="4736"/>
                  </a:lnTo>
                  <a:lnTo>
                    <a:pt x="31" y="4826"/>
                  </a:lnTo>
                  <a:lnTo>
                    <a:pt x="16" y="4915"/>
                  </a:lnTo>
                  <a:lnTo>
                    <a:pt x="1" y="5020"/>
                  </a:lnTo>
                  <a:lnTo>
                    <a:pt x="16" y="5109"/>
                  </a:lnTo>
                  <a:lnTo>
                    <a:pt x="16" y="5199"/>
                  </a:lnTo>
                  <a:lnTo>
                    <a:pt x="46" y="5289"/>
                  </a:lnTo>
                  <a:lnTo>
                    <a:pt x="75" y="5378"/>
                  </a:lnTo>
                  <a:lnTo>
                    <a:pt x="105" y="5468"/>
                  </a:lnTo>
                  <a:lnTo>
                    <a:pt x="150" y="5558"/>
                  </a:lnTo>
                  <a:lnTo>
                    <a:pt x="210" y="5632"/>
                  </a:lnTo>
                  <a:lnTo>
                    <a:pt x="270" y="5707"/>
                  </a:lnTo>
                  <a:lnTo>
                    <a:pt x="344" y="5767"/>
                  </a:lnTo>
                  <a:lnTo>
                    <a:pt x="434" y="5842"/>
                  </a:lnTo>
                  <a:lnTo>
                    <a:pt x="509" y="5886"/>
                  </a:lnTo>
                  <a:lnTo>
                    <a:pt x="598" y="5931"/>
                  </a:lnTo>
                  <a:lnTo>
                    <a:pt x="688" y="5961"/>
                  </a:lnTo>
                  <a:lnTo>
                    <a:pt x="793" y="5991"/>
                  </a:lnTo>
                  <a:lnTo>
                    <a:pt x="882" y="6006"/>
                  </a:lnTo>
                  <a:lnTo>
                    <a:pt x="1061" y="6006"/>
                  </a:lnTo>
                  <a:lnTo>
                    <a:pt x="1166" y="5991"/>
                  </a:lnTo>
                  <a:lnTo>
                    <a:pt x="1256" y="5976"/>
                  </a:lnTo>
                  <a:lnTo>
                    <a:pt x="1345" y="5946"/>
                  </a:lnTo>
                  <a:lnTo>
                    <a:pt x="1435" y="5901"/>
                  </a:lnTo>
                  <a:lnTo>
                    <a:pt x="1510" y="5856"/>
                  </a:lnTo>
                  <a:lnTo>
                    <a:pt x="1599" y="5812"/>
                  </a:lnTo>
                  <a:lnTo>
                    <a:pt x="1659" y="5737"/>
                  </a:lnTo>
                  <a:lnTo>
                    <a:pt x="1734" y="5677"/>
                  </a:lnTo>
                  <a:lnTo>
                    <a:pt x="1794" y="5588"/>
                  </a:lnTo>
                  <a:lnTo>
                    <a:pt x="4617" y="1554"/>
                  </a:lnTo>
                  <a:lnTo>
                    <a:pt x="4662" y="1464"/>
                  </a:lnTo>
                  <a:lnTo>
                    <a:pt x="4707" y="1375"/>
                  </a:lnTo>
                  <a:lnTo>
                    <a:pt x="4752" y="1285"/>
                  </a:lnTo>
                  <a:lnTo>
                    <a:pt x="4766" y="1195"/>
                  </a:lnTo>
                  <a:lnTo>
                    <a:pt x="4781" y="1091"/>
                  </a:lnTo>
                  <a:lnTo>
                    <a:pt x="4796" y="1001"/>
                  </a:lnTo>
                  <a:lnTo>
                    <a:pt x="4781" y="911"/>
                  </a:lnTo>
                  <a:lnTo>
                    <a:pt x="4781" y="807"/>
                  </a:lnTo>
                  <a:lnTo>
                    <a:pt x="4752" y="717"/>
                  </a:lnTo>
                  <a:lnTo>
                    <a:pt x="4722" y="628"/>
                  </a:lnTo>
                  <a:lnTo>
                    <a:pt x="4692" y="538"/>
                  </a:lnTo>
                  <a:lnTo>
                    <a:pt x="4647" y="463"/>
                  </a:lnTo>
                  <a:lnTo>
                    <a:pt x="4587" y="389"/>
                  </a:lnTo>
                  <a:lnTo>
                    <a:pt x="4527" y="314"/>
                  </a:lnTo>
                  <a:lnTo>
                    <a:pt x="4453" y="239"/>
                  </a:lnTo>
                  <a:lnTo>
                    <a:pt x="4363" y="179"/>
                  </a:lnTo>
                  <a:lnTo>
                    <a:pt x="4273" y="120"/>
                  </a:lnTo>
                  <a:lnTo>
                    <a:pt x="4184" y="75"/>
                  </a:lnTo>
                  <a:lnTo>
                    <a:pt x="4020" y="30"/>
                  </a:lnTo>
                  <a:lnTo>
                    <a:pt x="38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2"/>
            <p:cNvSpPr/>
            <p:nvPr/>
          </p:nvSpPr>
          <p:spPr>
            <a:xfrm>
              <a:off x="-639118" y="2997295"/>
              <a:ext cx="137382" cy="166793"/>
            </a:xfrm>
            <a:custGeom>
              <a:avLst/>
              <a:gdLst/>
              <a:ahLst/>
              <a:cxnLst/>
              <a:rect l="l" t="t" r="r" b="b"/>
              <a:pathLst>
                <a:path w="4886" h="5932" extrusionOk="0">
                  <a:moveTo>
                    <a:pt x="3959" y="1"/>
                  </a:moveTo>
                  <a:lnTo>
                    <a:pt x="3795" y="16"/>
                  </a:lnTo>
                  <a:lnTo>
                    <a:pt x="3646" y="46"/>
                  </a:lnTo>
                  <a:lnTo>
                    <a:pt x="3496" y="90"/>
                  </a:lnTo>
                  <a:lnTo>
                    <a:pt x="3347" y="165"/>
                  </a:lnTo>
                  <a:lnTo>
                    <a:pt x="3227" y="270"/>
                  </a:lnTo>
                  <a:lnTo>
                    <a:pt x="3108" y="404"/>
                  </a:lnTo>
                  <a:lnTo>
                    <a:pt x="180" y="4363"/>
                  </a:lnTo>
                  <a:lnTo>
                    <a:pt x="135" y="4453"/>
                  </a:lnTo>
                  <a:lnTo>
                    <a:pt x="90" y="4542"/>
                  </a:lnTo>
                  <a:lnTo>
                    <a:pt x="45" y="4632"/>
                  </a:lnTo>
                  <a:lnTo>
                    <a:pt x="15" y="4722"/>
                  </a:lnTo>
                  <a:lnTo>
                    <a:pt x="0" y="4811"/>
                  </a:lnTo>
                  <a:lnTo>
                    <a:pt x="0" y="4901"/>
                  </a:lnTo>
                  <a:lnTo>
                    <a:pt x="0" y="5005"/>
                  </a:lnTo>
                  <a:lnTo>
                    <a:pt x="0" y="5095"/>
                  </a:lnTo>
                  <a:lnTo>
                    <a:pt x="15" y="5185"/>
                  </a:lnTo>
                  <a:lnTo>
                    <a:pt x="45" y="5274"/>
                  </a:lnTo>
                  <a:lnTo>
                    <a:pt x="90" y="5364"/>
                  </a:lnTo>
                  <a:lnTo>
                    <a:pt x="135" y="5454"/>
                  </a:lnTo>
                  <a:lnTo>
                    <a:pt x="180" y="5528"/>
                  </a:lnTo>
                  <a:lnTo>
                    <a:pt x="239" y="5603"/>
                  </a:lnTo>
                  <a:lnTo>
                    <a:pt x="314" y="5678"/>
                  </a:lnTo>
                  <a:lnTo>
                    <a:pt x="389" y="5737"/>
                  </a:lnTo>
                  <a:lnTo>
                    <a:pt x="478" y="5797"/>
                  </a:lnTo>
                  <a:lnTo>
                    <a:pt x="568" y="5842"/>
                  </a:lnTo>
                  <a:lnTo>
                    <a:pt x="658" y="5872"/>
                  </a:lnTo>
                  <a:lnTo>
                    <a:pt x="747" y="5902"/>
                  </a:lnTo>
                  <a:lnTo>
                    <a:pt x="837" y="5917"/>
                  </a:lnTo>
                  <a:lnTo>
                    <a:pt x="927" y="5932"/>
                  </a:lnTo>
                  <a:lnTo>
                    <a:pt x="1031" y="5932"/>
                  </a:lnTo>
                  <a:lnTo>
                    <a:pt x="1121" y="5917"/>
                  </a:lnTo>
                  <a:lnTo>
                    <a:pt x="1210" y="5902"/>
                  </a:lnTo>
                  <a:lnTo>
                    <a:pt x="1300" y="5872"/>
                  </a:lnTo>
                  <a:lnTo>
                    <a:pt x="1390" y="5842"/>
                  </a:lnTo>
                  <a:lnTo>
                    <a:pt x="1479" y="5797"/>
                  </a:lnTo>
                  <a:lnTo>
                    <a:pt x="1554" y="5737"/>
                  </a:lnTo>
                  <a:lnTo>
                    <a:pt x="1629" y="5678"/>
                  </a:lnTo>
                  <a:lnTo>
                    <a:pt x="1703" y="5618"/>
                  </a:lnTo>
                  <a:lnTo>
                    <a:pt x="1763" y="5528"/>
                  </a:lnTo>
                  <a:lnTo>
                    <a:pt x="4691" y="1569"/>
                  </a:lnTo>
                  <a:lnTo>
                    <a:pt x="4751" y="1480"/>
                  </a:lnTo>
                  <a:lnTo>
                    <a:pt x="4796" y="1405"/>
                  </a:lnTo>
                  <a:lnTo>
                    <a:pt x="4841" y="1315"/>
                  </a:lnTo>
                  <a:lnTo>
                    <a:pt x="4856" y="1211"/>
                  </a:lnTo>
                  <a:lnTo>
                    <a:pt x="4886" y="1121"/>
                  </a:lnTo>
                  <a:lnTo>
                    <a:pt x="4886" y="1032"/>
                  </a:lnTo>
                  <a:lnTo>
                    <a:pt x="4886" y="927"/>
                  </a:lnTo>
                  <a:lnTo>
                    <a:pt x="4871" y="837"/>
                  </a:lnTo>
                  <a:lnTo>
                    <a:pt x="4856" y="748"/>
                  </a:lnTo>
                  <a:lnTo>
                    <a:pt x="4826" y="658"/>
                  </a:lnTo>
                  <a:lnTo>
                    <a:pt x="4796" y="568"/>
                  </a:lnTo>
                  <a:lnTo>
                    <a:pt x="4751" y="479"/>
                  </a:lnTo>
                  <a:lnTo>
                    <a:pt x="4691" y="404"/>
                  </a:lnTo>
                  <a:lnTo>
                    <a:pt x="4632" y="329"/>
                  </a:lnTo>
                  <a:lnTo>
                    <a:pt x="4572" y="255"/>
                  </a:lnTo>
                  <a:lnTo>
                    <a:pt x="4482" y="195"/>
                  </a:lnTo>
                  <a:lnTo>
                    <a:pt x="4378" y="120"/>
                  </a:lnTo>
                  <a:lnTo>
                    <a:pt x="4273" y="75"/>
                  </a:lnTo>
                  <a:lnTo>
                    <a:pt x="4124" y="31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2"/>
            <p:cNvSpPr/>
            <p:nvPr/>
          </p:nvSpPr>
          <p:spPr>
            <a:xfrm>
              <a:off x="-598797" y="3059885"/>
              <a:ext cx="141178" cy="164291"/>
            </a:xfrm>
            <a:custGeom>
              <a:avLst/>
              <a:gdLst/>
              <a:ahLst/>
              <a:cxnLst/>
              <a:rect l="l" t="t" r="r" b="b"/>
              <a:pathLst>
                <a:path w="5021" h="5843" extrusionOk="0">
                  <a:moveTo>
                    <a:pt x="3945" y="1"/>
                  </a:moveTo>
                  <a:lnTo>
                    <a:pt x="3780" y="31"/>
                  </a:lnTo>
                  <a:lnTo>
                    <a:pt x="3631" y="90"/>
                  </a:lnTo>
                  <a:lnTo>
                    <a:pt x="3496" y="165"/>
                  </a:lnTo>
                  <a:lnTo>
                    <a:pt x="3377" y="255"/>
                  </a:lnTo>
                  <a:lnTo>
                    <a:pt x="3257" y="374"/>
                  </a:lnTo>
                  <a:lnTo>
                    <a:pt x="210" y="4244"/>
                  </a:lnTo>
                  <a:lnTo>
                    <a:pt x="150" y="4333"/>
                  </a:lnTo>
                  <a:lnTo>
                    <a:pt x="105" y="4408"/>
                  </a:lnTo>
                  <a:lnTo>
                    <a:pt x="60" y="4497"/>
                  </a:lnTo>
                  <a:lnTo>
                    <a:pt x="30" y="4587"/>
                  </a:lnTo>
                  <a:lnTo>
                    <a:pt x="15" y="4692"/>
                  </a:lnTo>
                  <a:lnTo>
                    <a:pt x="1" y="4781"/>
                  </a:lnTo>
                  <a:lnTo>
                    <a:pt x="1" y="4871"/>
                  </a:lnTo>
                  <a:lnTo>
                    <a:pt x="1" y="4976"/>
                  </a:lnTo>
                  <a:lnTo>
                    <a:pt x="15" y="5065"/>
                  </a:lnTo>
                  <a:lnTo>
                    <a:pt x="45" y="5155"/>
                  </a:lnTo>
                  <a:lnTo>
                    <a:pt x="75" y="5244"/>
                  </a:lnTo>
                  <a:lnTo>
                    <a:pt x="120" y="5334"/>
                  </a:lnTo>
                  <a:lnTo>
                    <a:pt x="165" y="5409"/>
                  </a:lnTo>
                  <a:lnTo>
                    <a:pt x="225" y="5483"/>
                  </a:lnTo>
                  <a:lnTo>
                    <a:pt x="299" y="5558"/>
                  </a:lnTo>
                  <a:lnTo>
                    <a:pt x="374" y="5633"/>
                  </a:lnTo>
                  <a:lnTo>
                    <a:pt x="449" y="5693"/>
                  </a:lnTo>
                  <a:lnTo>
                    <a:pt x="538" y="5737"/>
                  </a:lnTo>
                  <a:lnTo>
                    <a:pt x="628" y="5767"/>
                  </a:lnTo>
                  <a:lnTo>
                    <a:pt x="718" y="5797"/>
                  </a:lnTo>
                  <a:lnTo>
                    <a:pt x="807" y="5827"/>
                  </a:lnTo>
                  <a:lnTo>
                    <a:pt x="897" y="5842"/>
                  </a:lnTo>
                  <a:lnTo>
                    <a:pt x="1001" y="5842"/>
                  </a:lnTo>
                  <a:lnTo>
                    <a:pt x="1091" y="5827"/>
                  </a:lnTo>
                  <a:lnTo>
                    <a:pt x="1181" y="5812"/>
                  </a:lnTo>
                  <a:lnTo>
                    <a:pt x="1270" y="5797"/>
                  </a:lnTo>
                  <a:lnTo>
                    <a:pt x="1360" y="5752"/>
                  </a:lnTo>
                  <a:lnTo>
                    <a:pt x="1450" y="5723"/>
                  </a:lnTo>
                  <a:lnTo>
                    <a:pt x="1539" y="5663"/>
                  </a:lnTo>
                  <a:lnTo>
                    <a:pt x="1614" y="5603"/>
                  </a:lnTo>
                  <a:lnTo>
                    <a:pt x="1689" y="5543"/>
                  </a:lnTo>
                  <a:lnTo>
                    <a:pt x="1748" y="5469"/>
                  </a:lnTo>
                  <a:lnTo>
                    <a:pt x="4796" y="1599"/>
                  </a:lnTo>
                  <a:lnTo>
                    <a:pt x="4856" y="1510"/>
                  </a:lnTo>
                  <a:lnTo>
                    <a:pt x="4916" y="1420"/>
                  </a:lnTo>
                  <a:lnTo>
                    <a:pt x="4946" y="1345"/>
                  </a:lnTo>
                  <a:lnTo>
                    <a:pt x="4975" y="1241"/>
                  </a:lnTo>
                  <a:lnTo>
                    <a:pt x="5005" y="1151"/>
                  </a:lnTo>
                  <a:lnTo>
                    <a:pt x="5005" y="1061"/>
                  </a:lnTo>
                  <a:lnTo>
                    <a:pt x="5020" y="972"/>
                  </a:lnTo>
                  <a:lnTo>
                    <a:pt x="5005" y="867"/>
                  </a:lnTo>
                  <a:lnTo>
                    <a:pt x="4990" y="778"/>
                  </a:lnTo>
                  <a:lnTo>
                    <a:pt x="4960" y="688"/>
                  </a:lnTo>
                  <a:lnTo>
                    <a:pt x="4931" y="598"/>
                  </a:lnTo>
                  <a:lnTo>
                    <a:pt x="4886" y="509"/>
                  </a:lnTo>
                  <a:lnTo>
                    <a:pt x="4841" y="434"/>
                  </a:lnTo>
                  <a:lnTo>
                    <a:pt x="4781" y="359"/>
                  </a:lnTo>
                  <a:lnTo>
                    <a:pt x="4721" y="285"/>
                  </a:lnTo>
                  <a:lnTo>
                    <a:pt x="4632" y="210"/>
                  </a:lnTo>
                  <a:lnTo>
                    <a:pt x="4527" y="135"/>
                  </a:lnTo>
                  <a:lnTo>
                    <a:pt x="4393" y="75"/>
                  </a:lnTo>
                  <a:lnTo>
                    <a:pt x="4243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2"/>
            <p:cNvSpPr/>
            <p:nvPr/>
          </p:nvSpPr>
          <p:spPr>
            <a:xfrm>
              <a:off x="-1202427" y="3395524"/>
              <a:ext cx="431013" cy="371770"/>
            </a:xfrm>
            <a:custGeom>
              <a:avLst/>
              <a:gdLst/>
              <a:ahLst/>
              <a:cxnLst/>
              <a:rect l="l" t="t" r="r" b="b"/>
              <a:pathLst>
                <a:path w="15329" h="13222" extrusionOk="0">
                  <a:moveTo>
                    <a:pt x="8949" y="0"/>
                  </a:moveTo>
                  <a:lnTo>
                    <a:pt x="8830" y="15"/>
                  </a:lnTo>
                  <a:lnTo>
                    <a:pt x="8725" y="45"/>
                  </a:lnTo>
                  <a:lnTo>
                    <a:pt x="8620" y="105"/>
                  </a:lnTo>
                  <a:lnTo>
                    <a:pt x="8516" y="165"/>
                  </a:lnTo>
                  <a:lnTo>
                    <a:pt x="8426" y="239"/>
                  </a:lnTo>
                  <a:lnTo>
                    <a:pt x="8337" y="344"/>
                  </a:lnTo>
                  <a:lnTo>
                    <a:pt x="5289" y="4437"/>
                  </a:lnTo>
                  <a:lnTo>
                    <a:pt x="4049" y="6096"/>
                  </a:lnTo>
                  <a:lnTo>
                    <a:pt x="0" y="11549"/>
                  </a:lnTo>
                  <a:lnTo>
                    <a:pt x="299" y="11773"/>
                  </a:lnTo>
                  <a:lnTo>
                    <a:pt x="628" y="11967"/>
                  </a:lnTo>
                  <a:lnTo>
                    <a:pt x="956" y="12161"/>
                  </a:lnTo>
                  <a:lnTo>
                    <a:pt x="1285" y="12340"/>
                  </a:lnTo>
                  <a:lnTo>
                    <a:pt x="1614" y="12490"/>
                  </a:lnTo>
                  <a:lnTo>
                    <a:pt x="1957" y="12639"/>
                  </a:lnTo>
                  <a:lnTo>
                    <a:pt x="2301" y="12759"/>
                  </a:lnTo>
                  <a:lnTo>
                    <a:pt x="2645" y="12878"/>
                  </a:lnTo>
                  <a:lnTo>
                    <a:pt x="3003" y="12968"/>
                  </a:lnTo>
                  <a:lnTo>
                    <a:pt x="3347" y="13058"/>
                  </a:lnTo>
                  <a:lnTo>
                    <a:pt x="3705" y="13117"/>
                  </a:lnTo>
                  <a:lnTo>
                    <a:pt x="4064" y="13162"/>
                  </a:lnTo>
                  <a:lnTo>
                    <a:pt x="4422" y="13207"/>
                  </a:lnTo>
                  <a:lnTo>
                    <a:pt x="4781" y="13222"/>
                  </a:lnTo>
                  <a:lnTo>
                    <a:pt x="5498" y="13222"/>
                  </a:lnTo>
                  <a:lnTo>
                    <a:pt x="5857" y="13192"/>
                  </a:lnTo>
                  <a:lnTo>
                    <a:pt x="6200" y="13147"/>
                  </a:lnTo>
                  <a:lnTo>
                    <a:pt x="6559" y="13087"/>
                  </a:lnTo>
                  <a:lnTo>
                    <a:pt x="6902" y="13028"/>
                  </a:lnTo>
                  <a:lnTo>
                    <a:pt x="7261" y="12938"/>
                  </a:lnTo>
                  <a:lnTo>
                    <a:pt x="7605" y="12833"/>
                  </a:lnTo>
                  <a:lnTo>
                    <a:pt x="7933" y="12729"/>
                  </a:lnTo>
                  <a:lnTo>
                    <a:pt x="8277" y="12594"/>
                  </a:lnTo>
                  <a:lnTo>
                    <a:pt x="8605" y="12460"/>
                  </a:lnTo>
                  <a:lnTo>
                    <a:pt x="8934" y="12296"/>
                  </a:lnTo>
                  <a:lnTo>
                    <a:pt x="9248" y="12131"/>
                  </a:lnTo>
                  <a:lnTo>
                    <a:pt x="9562" y="11937"/>
                  </a:lnTo>
                  <a:lnTo>
                    <a:pt x="9860" y="11743"/>
                  </a:lnTo>
                  <a:lnTo>
                    <a:pt x="10159" y="11534"/>
                  </a:lnTo>
                  <a:lnTo>
                    <a:pt x="10443" y="11310"/>
                  </a:lnTo>
                  <a:lnTo>
                    <a:pt x="10727" y="11071"/>
                  </a:lnTo>
                  <a:lnTo>
                    <a:pt x="11041" y="10772"/>
                  </a:lnTo>
                  <a:lnTo>
                    <a:pt x="11325" y="10473"/>
                  </a:lnTo>
                  <a:lnTo>
                    <a:pt x="11608" y="10144"/>
                  </a:lnTo>
                  <a:lnTo>
                    <a:pt x="11877" y="9801"/>
                  </a:lnTo>
                  <a:lnTo>
                    <a:pt x="12968" y="8337"/>
                  </a:lnTo>
                  <a:lnTo>
                    <a:pt x="15164" y="5394"/>
                  </a:lnTo>
                  <a:lnTo>
                    <a:pt x="15224" y="5289"/>
                  </a:lnTo>
                  <a:lnTo>
                    <a:pt x="15284" y="5169"/>
                  </a:lnTo>
                  <a:lnTo>
                    <a:pt x="15313" y="5065"/>
                  </a:lnTo>
                  <a:lnTo>
                    <a:pt x="15328" y="4945"/>
                  </a:lnTo>
                  <a:lnTo>
                    <a:pt x="15328" y="4826"/>
                  </a:lnTo>
                  <a:lnTo>
                    <a:pt x="15313" y="4721"/>
                  </a:lnTo>
                  <a:lnTo>
                    <a:pt x="15284" y="4602"/>
                  </a:lnTo>
                  <a:lnTo>
                    <a:pt x="15239" y="4497"/>
                  </a:lnTo>
                  <a:lnTo>
                    <a:pt x="15179" y="4408"/>
                  </a:lnTo>
                  <a:lnTo>
                    <a:pt x="15119" y="4318"/>
                  </a:lnTo>
                  <a:lnTo>
                    <a:pt x="15030" y="4228"/>
                  </a:lnTo>
                  <a:lnTo>
                    <a:pt x="14940" y="4154"/>
                  </a:lnTo>
                  <a:lnTo>
                    <a:pt x="14835" y="4109"/>
                  </a:lnTo>
                  <a:lnTo>
                    <a:pt x="14731" y="4064"/>
                  </a:lnTo>
                  <a:lnTo>
                    <a:pt x="14596" y="4034"/>
                  </a:lnTo>
                  <a:lnTo>
                    <a:pt x="14477" y="4019"/>
                  </a:lnTo>
                  <a:lnTo>
                    <a:pt x="14029" y="4004"/>
                  </a:lnTo>
                  <a:lnTo>
                    <a:pt x="13610" y="3959"/>
                  </a:lnTo>
                  <a:lnTo>
                    <a:pt x="13222" y="3885"/>
                  </a:lnTo>
                  <a:lnTo>
                    <a:pt x="12833" y="3795"/>
                  </a:lnTo>
                  <a:lnTo>
                    <a:pt x="12475" y="3661"/>
                  </a:lnTo>
                  <a:lnTo>
                    <a:pt x="12146" y="3511"/>
                  </a:lnTo>
                  <a:lnTo>
                    <a:pt x="11818" y="3347"/>
                  </a:lnTo>
                  <a:lnTo>
                    <a:pt x="11519" y="3138"/>
                  </a:lnTo>
                  <a:lnTo>
                    <a:pt x="11250" y="2914"/>
                  </a:lnTo>
                  <a:lnTo>
                    <a:pt x="10981" y="2660"/>
                  </a:lnTo>
                  <a:lnTo>
                    <a:pt x="10742" y="2376"/>
                  </a:lnTo>
                  <a:lnTo>
                    <a:pt x="10518" y="2077"/>
                  </a:lnTo>
                  <a:lnTo>
                    <a:pt x="10324" y="1748"/>
                  </a:lnTo>
                  <a:lnTo>
                    <a:pt x="10144" y="1390"/>
                  </a:lnTo>
                  <a:lnTo>
                    <a:pt x="9980" y="1001"/>
                  </a:lnTo>
                  <a:lnTo>
                    <a:pt x="9845" y="598"/>
                  </a:lnTo>
                  <a:lnTo>
                    <a:pt x="9801" y="478"/>
                  </a:lnTo>
                  <a:lnTo>
                    <a:pt x="9741" y="359"/>
                  </a:lnTo>
                  <a:lnTo>
                    <a:pt x="9666" y="269"/>
                  </a:lnTo>
                  <a:lnTo>
                    <a:pt x="9577" y="195"/>
                  </a:lnTo>
                  <a:lnTo>
                    <a:pt x="9487" y="120"/>
                  </a:lnTo>
                  <a:lnTo>
                    <a:pt x="9382" y="75"/>
                  </a:lnTo>
                  <a:lnTo>
                    <a:pt x="9278" y="3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2"/>
            <p:cNvSpPr/>
            <p:nvPr/>
          </p:nvSpPr>
          <p:spPr>
            <a:xfrm>
              <a:off x="-844545" y="3068292"/>
              <a:ext cx="304597" cy="316744"/>
            </a:xfrm>
            <a:custGeom>
              <a:avLst/>
              <a:gdLst/>
              <a:ahLst/>
              <a:cxnLst/>
              <a:rect l="l" t="t" r="r" b="b"/>
              <a:pathLst>
                <a:path w="10833" h="11265" extrusionOk="0">
                  <a:moveTo>
                    <a:pt x="6559" y="0"/>
                  </a:moveTo>
                  <a:lnTo>
                    <a:pt x="6365" y="15"/>
                  </a:lnTo>
                  <a:lnTo>
                    <a:pt x="6156" y="30"/>
                  </a:lnTo>
                  <a:lnTo>
                    <a:pt x="5947" y="45"/>
                  </a:lnTo>
                  <a:lnTo>
                    <a:pt x="5753" y="90"/>
                  </a:lnTo>
                  <a:lnTo>
                    <a:pt x="5543" y="135"/>
                  </a:lnTo>
                  <a:lnTo>
                    <a:pt x="5349" y="195"/>
                  </a:lnTo>
                  <a:lnTo>
                    <a:pt x="5155" y="254"/>
                  </a:lnTo>
                  <a:lnTo>
                    <a:pt x="4961" y="329"/>
                  </a:lnTo>
                  <a:lnTo>
                    <a:pt x="4767" y="404"/>
                  </a:lnTo>
                  <a:lnTo>
                    <a:pt x="4587" y="508"/>
                  </a:lnTo>
                  <a:lnTo>
                    <a:pt x="4408" y="598"/>
                  </a:lnTo>
                  <a:lnTo>
                    <a:pt x="4229" y="718"/>
                  </a:lnTo>
                  <a:lnTo>
                    <a:pt x="4064" y="837"/>
                  </a:lnTo>
                  <a:lnTo>
                    <a:pt x="3900" y="972"/>
                  </a:lnTo>
                  <a:lnTo>
                    <a:pt x="3736" y="1106"/>
                  </a:lnTo>
                  <a:lnTo>
                    <a:pt x="3571" y="1255"/>
                  </a:lnTo>
                  <a:lnTo>
                    <a:pt x="3437" y="1405"/>
                  </a:lnTo>
                  <a:lnTo>
                    <a:pt x="3288" y="1584"/>
                  </a:lnTo>
                  <a:lnTo>
                    <a:pt x="3153" y="1748"/>
                  </a:lnTo>
                  <a:lnTo>
                    <a:pt x="165" y="5872"/>
                  </a:lnTo>
                  <a:lnTo>
                    <a:pt x="90" y="5976"/>
                  </a:lnTo>
                  <a:lnTo>
                    <a:pt x="46" y="6081"/>
                  </a:lnTo>
                  <a:lnTo>
                    <a:pt x="16" y="6185"/>
                  </a:lnTo>
                  <a:lnTo>
                    <a:pt x="1" y="6290"/>
                  </a:lnTo>
                  <a:lnTo>
                    <a:pt x="1" y="6410"/>
                  </a:lnTo>
                  <a:lnTo>
                    <a:pt x="16" y="6514"/>
                  </a:lnTo>
                  <a:lnTo>
                    <a:pt x="46" y="6619"/>
                  </a:lnTo>
                  <a:lnTo>
                    <a:pt x="90" y="6708"/>
                  </a:lnTo>
                  <a:lnTo>
                    <a:pt x="150" y="6798"/>
                  </a:lnTo>
                  <a:lnTo>
                    <a:pt x="225" y="6888"/>
                  </a:lnTo>
                  <a:lnTo>
                    <a:pt x="300" y="6962"/>
                  </a:lnTo>
                  <a:lnTo>
                    <a:pt x="389" y="7022"/>
                  </a:lnTo>
                  <a:lnTo>
                    <a:pt x="494" y="7067"/>
                  </a:lnTo>
                  <a:lnTo>
                    <a:pt x="598" y="7112"/>
                  </a:lnTo>
                  <a:lnTo>
                    <a:pt x="703" y="7127"/>
                  </a:lnTo>
                  <a:lnTo>
                    <a:pt x="1301" y="7127"/>
                  </a:lnTo>
                  <a:lnTo>
                    <a:pt x="1734" y="7142"/>
                  </a:lnTo>
                  <a:lnTo>
                    <a:pt x="2152" y="7201"/>
                  </a:lnTo>
                  <a:lnTo>
                    <a:pt x="2556" y="7291"/>
                  </a:lnTo>
                  <a:lnTo>
                    <a:pt x="2929" y="7396"/>
                  </a:lnTo>
                  <a:lnTo>
                    <a:pt x="3108" y="7470"/>
                  </a:lnTo>
                  <a:lnTo>
                    <a:pt x="3273" y="7545"/>
                  </a:lnTo>
                  <a:lnTo>
                    <a:pt x="3452" y="7635"/>
                  </a:lnTo>
                  <a:lnTo>
                    <a:pt x="3601" y="7724"/>
                  </a:lnTo>
                  <a:lnTo>
                    <a:pt x="3766" y="7829"/>
                  </a:lnTo>
                  <a:lnTo>
                    <a:pt x="3915" y="7933"/>
                  </a:lnTo>
                  <a:lnTo>
                    <a:pt x="4064" y="8038"/>
                  </a:lnTo>
                  <a:lnTo>
                    <a:pt x="4199" y="8172"/>
                  </a:lnTo>
                  <a:lnTo>
                    <a:pt x="4333" y="8292"/>
                  </a:lnTo>
                  <a:lnTo>
                    <a:pt x="4453" y="8441"/>
                  </a:lnTo>
                  <a:lnTo>
                    <a:pt x="4587" y="8576"/>
                  </a:lnTo>
                  <a:lnTo>
                    <a:pt x="4692" y="8725"/>
                  </a:lnTo>
                  <a:lnTo>
                    <a:pt x="4916" y="9054"/>
                  </a:lnTo>
                  <a:lnTo>
                    <a:pt x="5110" y="9412"/>
                  </a:lnTo>
                  <a:lnTo>
                    <a:pt x="5275" y="9801"/>
                  </a:lnTo>
                  <a:lnTo>
                    <a:pt x="5424" y="10219"/>
                  </a:lnTo>
                  <a:lnTo>
                    <a:pt x="5558" y="10667"/>
                  </a:lnTo>
                  <a:lnTo>
                    <a:pt x="5603" y="10787"/>
                  </a:lnTo>
                  <a:lnTo>
                    <a:pt x="5648" y="10891"/>
                  </a:lnTo>
                  <a:lnTo>
                    <a:pt x="5708" y="10981"/>
                  </a:lnTo>
                  <a:lnTo>
                    <a:pt x="5782" y="11071"/>
                  </a:lnTo>
                  <a:lnTo>
                    <a:pt x="5872" y="11130"/>
                  </a:lnTo>
                  <a:lnTo>
                    <a:pt x="5962" y="11190"/>
                  </a:lnTo>
                  <a:lnTo>
                    <a:pt x="6066" y="11235"/>
                  </a:lnTo>
                  <a:lnTo>
                    <a:pt x="6171" y="11250"/>
                  </a:lnTo>
                  <a:lnTo>
                    <a:pt x="6275" y="11265"/>
                  </a:lnTo>
                  <a:lnTo>
                    <a:pt x="6380" y="11265"/>
                  </a:lnTo>
                  <a:lnTo>
                    <a:pt x="6485" y="11250"/>
                  </a:lnTo>
                  <a:lnTo>
                    <a:pt x="6589" y="11220"/>
                  </a:lnTo>
                  <a:lnTo>
                    <a:pt x="6694" y="11175"/>
                  </a:lnTo>
                  <a:lnTo>
                    <a:pt x="6798" y="11115"/>
                  </a:lnTo>
                  <a:lnTo>
                    <a:pt x="6888" y="11041"/>
                  </a:lnTo>
                  <a:lnTo>
                    <a:pt x="6963" y="10951"/>
                  </a:lnTo>
                  <a:lnTo>
                    <a:pt x="10025" y="6753"/>
                  </a:lnTo>
                  <a:lnTo>
                    <a:pt x="10145" y="6574"/>
                  </a:lnTo>
                  <a:lnTo>
                    <a:pt x="10249" y="6395"/>
                  </a:lnTo>
                  <a:lnTo>
                    <a:pt x="10354" y="6200"/>
                  </a:lnTo>
                  <a:lnTo>
                    <a:pt x="10459" y="6006"/>
                  </a:lnTo>
                  <a:lnTo>
                    <a:pt x="10533" y="5827"/>
                  </a:lnTo>
                  <a:lnTo>
                    <a:pt x="10608" y="5618"/>
                  </a:lnTo>
                  <a:lnTo>
                    <a:pt x="10668" y="5424"/>
                  </a:lnTo>
                  <a:lnTo>
                    <a:pt x="10727" y="5229"/>
                  </a:lnTo>
                  <a:lnTo>
                    <a:pt x="10757" y="5020"/>
                  </a:lnTo>
                  <a:lnTo>
                    <a:pt x="10802" y="4826"/>
                  </a:lnTo>
                  <a:lnTo>
                    <a:pt x="10817" y="4617"/>
                  </a:lnTo>
                  <a:lnTo>
                    <a:pt x="10832" y="4423"/>
                  </a:lnTo>
                  <a:lnTo>
                    <a:pt x="10832" y="4213"/>
                  </a:lnTo>
                  <a:lnTo>
                    <a:pt x="10832" y="4019"/>
                  </a:lnTo>
                  <a:lnTo>
                    <a:pt x="10817" y="3810"/>
                  </a:lnTo>
                  <a:lnTo>
                    <a:pt x="10787" y="3616"/>
                  </a:lnTo>
                  <a:lnTo>
                    <a:pt x="10757" y="3407"/>
                  </a:lnTo>
                  <a:lnTo>
                    <a:pt x="10713" y="3212"/>
                  </a:lnTo>
                  <a:lnTo>
                    <a:pt x="10653" y="3018"/>
                  </a:lnTo>
                  <a:lnTo>
                    <a:pt x="10593" y="2824"/>
                  </a:lnTo>
                  <a:lnTo>
                    <a:pt x="10518" y="2645"/>
                  </a:lnTo>
                  <a:lnTo>
                    <a:pt x="10429" y="2451"/>
                  </a:lnTo>
                  <a:lnTo>
                    <a:pt x="10339" y="2271"/>
                  </a:lnTo>
                  <a:lnTo>
                    <a:pt x="10249" y="2092"/>
                  </a:lnTo>
                  <a:lnTo>
                    <a:pt x="10130" y="1913"/>
                  </a:lnTo>
                  <a:lnTo>
                    <a:pt x="10010" y="1748"/>
                  </a:lnTo>
                  <a:lnTo>
                    <a:pt x="9891" y="1584"/>
                  </a:lnTo>
                  <a:lnTo>
                    <a:pt x="9756" y="1420"/>
                  </a:lnTo>
                  <a:lnTo>
                    <a:pt x="9607" y="1270"/>
                  </a:lnTo>
                  <a:lnTo>
                    <a:pt x="9458" y="1121"/>
                  </a:lnTo>
                  <a:lnTo>
                    <a:pt x="9293" y="972"/>
                  </a:lnTo>
                  <a:lnTo>
                    <a:pt x="9129" y="852"/>
                  </a:lnTo>
                  <a:lnTo>
                    <a:pt x="8950" y="718"/>
                  </a:lnTo>
                  <a:lnTo>
                    <a:pt x="8755" y="598"/>
                  </a:lnTo>
                  <a:lnTo>
                    <a:pt x="8576" y="493"/>
                  </a:lnTo>
                  <a:lnTo>
                    <a:pt x="8382" y="404"/>
                  </a:lnTo>
                  <a:lnTo>
                    <a:pt x="8188" y="314"/>
                  </a:lnTo>
                  <a:lnTo>
                    <a:pt x="7994" y="240"/>
                  </a:lnTo>
                  <a:lnTo>
                    <a:pt x="7784" y="180"/>
                  </a:lnTo>
                  <a:lnTo>
                    <a:pt x="7590" y="120"/>
                  </a:lnTo>
                  <a:lnTo>
                    <a:pt x="7381" y="75"/>
                  </a:lnTo>
                  <a:lnTo>
                    <a:pt x="7172" y="45"/>
                  </a:lnTo>
                  <a:lnTo>
                    <a:pt x="6978" y="15"/>
                  </a:lnTo>
                  <a:lnTo>
                    <a:pt x="67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2"/>
            <p:cNvSpPr/>
            <p:nvPr/>
          </p:nvSpPr>
          <p:spPr>
            <a:xfrm>
              <a:off x="-926874" y="3266970"/>
              <a:ext cx="240320" cy="240320"/>
            </a:xfrm>
            <a:custGeom>
              <a:avLst/>
              <a:gdLst/>
              <a:ahLst/>
              <a:cxnLst/>
              <a:rect l="l" t="t" r="r" b="b"/>
              <a:pathLst>
                <a:path w="8547" h="8547" extrusionOk="0">
                  <a:moveTo>
                    <a:pt x="4064" y="1"/>
                  </a:moveTo>
                  <a:lnTo>
                    <a:pt x="3855" y="16"/>
                  </a:lnTo>
                  <a:lnTo>
                    <a:pt x="3646" y="46"/>
                  </a:lnTo>
                  <a:lnTo>
                    <a:pt x="3452" y="76"/>
                  </a:lnTo>
                  <a:lnTo>
                    <a:pt x="3243" y="120"/>
                  </a:lnTo>
                  <a:lnTo>
                    <a:pt x="3048" y="180"/>
                  </a:lnTo>
                  <a:lnTo>
                    <a:pt x="2854" y="240"/>
                  </a:lnTo>
                  <a:lnTo>
                    <a:pt x="2660" y="315"/>
                  </a:lnTo>
                  <a:lnTo>
                    <a:pt x="2466" y="404"/>
                  </a:lnTo>
                  <a:lnTo>
                    <a:pt x="2286" y="494"/>
                  </a:lnTo>
                  <a:lnTo>
                    <a:pt x="2107" y="584"/>
                  </a:lnTo>
                  <a:lnTo>
                    <a:pt x="1928" y="703"/>
                  </a:lnTo>
                  <a:lnTo>
                    <a:pt x="1749" y="823"/>
                  </a:lnTo>
                  <a:lnTo>
                    <a:pt x="1584" y="942"/>
                  </a:lnTo>
                  <a:lnTo>
                    <a:pt x="1420" y="1091"/>
                  </a:lnTo>
                  <a:lnTo>
                    <a:pt x="1271" y="1226"/>
                  </a:lnTo>
                  <a:lnTo>
                    <a:pt x="1121" y="1390"/>
                  </a:lnTo>
                  <a:lnTo>
                    <a:pt x="972" y="1555"/>
                  </a:lnTo>
                  <a:lnTo>
                    <a:pt x="837" y="1719"/>
                  </a:lnTo>
                  <a:lnTo>
                    <a:pt x="718" y="1898"/>
                  </a:lnTo>
                  <a:lnTo>
                    <a:pt x="598" y="2092"/>
                  </a:lnTo>
                  <a:lnTo>
                    <a:pt x="494" y="2272"/>
                  </a:lnTo>
                  <a:lnTo>
                    <a:pt x="389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65" y="3063"/>
                  </a:lnTo>
                  <a:lnTo>
                    <a:pt x="120" y="3258"/>
                  </a:lnTo>
                  <a:lnTo>
                    <a:pt x="75" y="3467"/>
                  </a:lnTo>
                  <a:lnTo>
                    <a:pt x="31" y="3661"/>
                  </a:lnTo>
                  <a:lnTo>
                    <a:pt x="16" y="3870"/>
                  </a:lnTo>
                  <a:lnTo>
                    <a:pt x="1" y="4079"/>
                  </a:lnTo>
                  <a:lnTo>
                    <a:pt x="1" y="4289"/>
                  </a:lnTo>
                  <a:lnTo>
                    <a:pt x="1" y="4483"/>
                  </a:lnTo>
                  <a:lnTo>
                    <a:pt x="16" y="4692"/>
                  </a:lnTo>
                  <a:lnTo>
                    <a:pt x="45" y="4901"/>
                  </a:lnTo>
                  <a:lnTo>
                    <a:pt x="75" y="5095"/>
                  </a:lnTo>
                  <a:lnTo>
                    <a:pt x="120" y="5304"/>
                  </a:lnTo>
                  <a:lnTo>
                    <a:pt x="165" y="5499"/>
                  </a:lnTo>
                  <a:lnTo>
                    <a:pt x="240" y="5693"/>
                  </a:lnTo>
                  <a:lnTo>
                    <a:pt x="314" y="5887"/>
                  </a:lnTo>
                  <a:lnTo>
                    <a:pt x="389" y="6081"/>
                  </a:lnTo>
                  <a:lnTo>
                    <a:pt x="479" y="6261"/>
                  </a:lnTo>
                  <a:lnTo>
                    <a:pt x="583" y="6440"/>
                  </a:lnTo>
                  <a:lnTo>
                    <a:pt x="688" y="6619"/>
                  </a:lnTo>
                  <a:lnTo>
                    <a:pt x="807" y="6798"/>
                  </a:lnTo>
                  <a:lnTo>
                    <a:pt x="942" y="6963"/>
                  </a:lnTo>
                  <a:lnTo>
                    <a:pt x="1076" y="7127"/>
                  </a:lnTo>
                  <a:lnTo>
                    <a:pt x="1226" y="7276"/>
                  </a:lnTo>
                  <a:lnTo>
                    <a:pt x="1375" y="7426"/>
                  </a:lnTo>
                  <a:lnTo>
                    <a:pt x="1539" y="7575"/>
                  </a:lnTo>
                  <a:lnTo>
                    <a:pt x="1719" y="7710"/>
                  </a:lnTo>
                  <a:lnTo>
                    <a:pt x="1898" y="7829"/>
                  </a:lnTo>
                  <a:lnTo>
                    <a:pt x="2077" y="7949"/>
                  </a:lnTo>
                  <a:lnTo>
                    <a:pt x="2271" y="8053"/>
                  </a:lnTo>
                  <a:lnTo>
                    <a:pt x="2466" y="8158"/>
                  </a:lnTo>
                  <a:lnTo>
                    <a:pt x="2660" y="8233"/>
                  </a:lnTo>
                  <a:lnTo>
                    <a:pt x="2854" y="8307"/>
                  </a:lnTo>
                  <a:lnTo>
                    <a:pt x="3048" y="8382"/>
                  </a:lnTo>
                  <a:lnTo>
                    <a:pt x="3257" y="8427"/>
                  </a:lnTo>
                  <a:lnTo>
                    <a:pt x="3452" y="8472"/>
                  </a:lnTo>
                  <a:lnTo>
                    <a:pt x="3661" y="8516"/>
                  </a:lnTo>
                  <a:lnTo>
                    <a:pt x="3870" y="8531"/>
                  </a:lnTo>
                  <a:lnTo>
                    <a:pt x="4064" y="8546"/>
                  </a:lnTo>
                  <a:lnTo>
                    <a:pt x="4483" y="8546"/>
                  </a:lnTo>
                  <a:lnTo>
                    <a:pt x="4677" y="8531"/>
                  </a:lnTo>
                  <a:lnTo>
                    <a:pt x="4886" y="8501"/>
                  </a:lnTo>
                  <a:lnTo>
                    <a:pt x="5095" y="8472"/>
                  </a:lnTo>
                  <a:lnTo>
                    <a:pt x="5289" y="8427"/>
                  </a:lnTo>
                  <a:lnTo>
                    <a:pt x="5484" y="8382"/>
                  </a:lnTo>
                  <a:lnTo>
                    <a:pt x="5678" y="8307"/>
                  </a:lnTo>
                  <a:lnTo>
                    <a:pt x="5872" y="8233"/>
                  </a:lnTo>
                  <a:lnTo>
                    <a:pt x="6066" y="8158"/>
                  </a:lnTo>
                  <a:lnTo>
                    <a:pt x="6245" y="8068"/>
                  </a:lnTo>
                  <a:lnTo>
                    <a:pt x="6440" y="7964"/>
                  </a:lnTo>
                  <a:lnTo>
                    <a:pt x="6604" y="7859"/>
                  </a:lnTo>
                  <a:lnTo>
                    <a:pt x="6783" y="7740"/>
                  </a:lnTo>
                  <a:lnTo>
                    <a:pt x="6948" y="7605"/>
                  </a:lnTo>
                  <a:lnTo>
                    <a:pt x="7112" y="7471"/>
                  </a:lnTo>
                  <a:lnTo>
                    <a:pt x="7261" y="7321"/>
                  </a:lnTo>
                  <a:lnTo>
                    <a:pt x="7426" y="7172"/>
                  </a:lnTo>
                  <a:lnTo>
                    <a:pt x="7560" y="7008"/>
                  </a:lnTo>
                  <a:lnTo>
                    <a:pt x="7695" y="6828"/>
                  </a:lnTo>
                  <a:lnTo>
                    <a:pt x="7829" y="6649"/>
                  </a:lnTo>
                  <a:lnTo>
                    <a:pt x="7934" y="6470"/>
                  </a:lnTo>
                  <a:lnTo>
                    <a:pt x="8053" y="6275"/>
                  </a:lnTo>
                  <a:lnTo>
                    <a:pt x="8143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9"/>
                  </a:lnTo>
                  <a:lnTo>
                    <a:pt x="8427" y="5289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77"/>
                  </a:lnTo>
                  <a:lnTo>
                    <a:pt x="8546" y="4483"/>
                  </a:lnTo>
                  <a:lnTo>
                    <a:pt x="8546" y="4274"/>
                  </a:lnTo>
                  <a:lnTo>
                    <a:pt x="8531" y="4064"/>
                  </a:lnTo>
                  <a:lnTo>
                    <a:pt x="8516" y="3855"/>
                  </a:lnTo>
                  <a:lnTo>
                    <a:pt x="8501" y="3661"/>
                  </a:lnTo>
                  <a:lnTo>
                    <a:pt x="8456" y="3452"/>
                  </a:lnTo>
                  <a:lnTo>
                    <a:pt x="8427" y="3258"/>
                  </a:lnTo>
                  <a:lnTo>
                    <a:pt x="8367" y="3063"/>
                  </a:lnTo>
                  <a:lnTo>
                    <a:pt x="8307" y="2869"/>
                  </a:lnTo>
                  <a:lnTo>
                    <a:pt x="8232" y="2675"/>
                  </a:lnTo>
                  <a:lnTo>
                    <a:pt x="8143" y="2481"/>
                  </a:lnTo>
                  <a:lnTo>
                    <a:pt x="8053" y="2287"/>
                  </a:lnTo>
                  <a:lnTo>
                    <a:pt x="7949" y="2107"/>
                  </a:lnTo>
                  <a:lnTo>
                    <a:pt x="7844" y="1928"/>
                  </a:lnTo>
                  <a:lnTo>
                    <a:pt x="7724" y="1764"/>
                  </a:lnTo>
                  <a:lnTo>
                    <a:pt x="7605" y="1599"/>
                  </a:lnTo>
                  <a:lnTo>
                    <a:pt x="7456" y="1435"/>
                  </a:lnTo>
                  <a:lnTo>
                    <a:pt x="7321" y="1271"/>
                  </a:lnTo>
                  <a:lnTo>
                    <a:pt x="7157" y="1121"/>
                  </a:lnTo>
                  <a:lnTo>
                    <a:pt x="6992" y="987"/>
                  </a:lnTo>
                  <a:lnTo>
                    <a:pt x="6828" y="852"/>
                  </a:lnTo>
                  <a:lnTo>
                    <a:pt x="6649" y="718"/>
                  </a:lnTo>
                  <a:lnTo>
                    <a:pt x="6455" y="598"/>
                  </a:lnTo>
                  <a:lnTo>
                    <a:pt x="6275" y="494"/>
                  </a:lnTo>
                  <a:lnTo>
                    <a:pt x="6081" y="404"/>
                  </a:lnTo>
                  <a:lnTo>
                    <a:pt x="5887" y="315"/>
                  </a:lnTo>
                  <a:lnTo>
                    <a:pt x="5693" y="240"/>
                  </a:lnTo>
                  <a:lnTo>
                    <a:pt x="5484" y="180"/>
                  </a:lnTo>
                  <a:lnTo>
                    <a:pt x="5289" y="120"/>
                  </a:lnTo>
                  <a:lnTo>
                    <a:pt x="5080" y="76"/>
                  </a:lnTo>
                  <a:lnTo>
                    <a:pt x="4886" y="46"/>
                  </a:lnTo>
                  <a:lnTo>
                    <a:pt x="4677" y="16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2"/>
            <p:cNvSpPr/>
            <p:nvPr/>
          </p:nvSpPr>
          <p:spPr>
            <a:xfrm>
              <a:off x="-871848" y="3322418"/>
              <a:ext cx="129847" cy="129847"/>
            </a:xfrm>
            <a:custGeom>
              <a:avLst/>
              <a:gdLst/>
              <a:ahLst/>
              <a:cxnLst/>
              <a:rect l="l" t="t" r="r" b="b"/>
              <a:pathLst>
                <a:path w="4618" h="4618" extrusionOk="0">
                  <a:moveTo>
                    <a:pt x="2197" y="1"/>
                  </a:moveTo>
                  <a:lnTo>
                    <a:pt x="1973" y="16"/>
                  </a:lnTo>
                  <a:lnTo>
                    <a:pt x="1764" y="61"/>
                  </a:lnTo>
                  <a:lnTo>
                    <a:pt x="1554" y="135"/>
                  </a:lnTo>
                  <a:lnTo>
                    <a:pt x="1345" y="210"/>
                  </a:lnTo>
                  <a:lnTo>
                    <a:pt x="1136" y="315"/>
                  </a:lnTo>
                  <a:lnTo>
                    <a:pt x="957" y="434"/>
                  </a:lnTo>
                  <a:lnTo>
                    <a:pt x="778" y="584"/>
                  </a:lnTo>
                  <a:lnTo>
                    <a:pt x="613" y="748"/>
                  </a:lnTo>
                  <a:lnTo>
                    <a:pt x="464" y="927"/>
                  </a:lnTo>
                  <a:lnTo>
                    <a:pt x="329" y="1121"/>
                  </a:lnTo>
                  <a:lnTo>
                    <a:pt x="225" y="1331"/>
                  </a:lnTo>
                  <a:lnTo>
                    <a:pt x="135" y="1540"/>
                  </a:lnTo>
                  <a:lnTo>
                    <a:pt x="75" y="1749"/>
                  </a:lnTo>
                  <a:lnTo>
                    <a:pt x="31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31" y="2645"/>
                  </a:lnTo>
                  <a:lnTo>
                    <a:pt x="75" y="2854"/>
                  </a:lnTo>
                  <a:lnTo>
                    <a:pt x="135" y="3063"/>
                  </a:lnTo>
                  <a:lnTo>
                    <a:pt x="225" y="3273"/>
                  </a:lnTo>
                  <a:lnTo>
                    <a:pt x="329" y="3482"/>
                  </a:lnTo>
                  <a:lnTo>
                    <a:pt x="449" y="3661"/>
                  </a:lnTo>
                  <a:lnTo>
                    <a:pt x="583" y="3840"/>
                  </a:lnTo>
                  <a:lnTo>
                    <a:pt x="748" y="4005"/>
                  </a:lnTo>
                  <a:lnTo>
                    <a:pt x="927" y="4154"/>
                  </a:lnTo>
                  <a:lnTo>
                    <a:pt x="1136" y="4289"/>
                  </a:lnTo>
                  <a:lnTo>
                    <a:pt x="1330" y="4393"/>
                  </a:lnTo>
                  <a:lnTo>
                    <a:pt x="1540" y="4483"/>
                  </a:lnTo>
                  <a:lnTo>
                    <a:pt x="1764" y="4543"/>
                  </a:lnTo>
                  <a:lnTo>
                    <a:pt x="1988" y="4587"/>
                  </a:lnTo>
                  <a:lnTo>
                    <a:pt x="2197" y="4617"/>
                  </a:lnTo>
                  <a:lnTo>
                    <a:pt x="2421" y="4602"/>
                  </a:lnTo>
                  <a:lnTo>
                    <a:pt x="2645" y="4587"/>
                  </a:lnTo>
                  <a:lnTo>
                    <a:pt x="2869" y="4543"/>
                  </a:lnTo>
                  <a:lnTo>
                    <a:pt x="3078" y="4483"/>
                  </a:lnTo>
                  <a:lnTo>
                    <a:pt x="3287" y="4393"/>
                  </a:lnTo>
                  <a:lnTo>
                    <a:pt x="3482" y="4289"/>
                  </a:lnTo>
                  <a:lnTo>
                    <a:pt x="3676" y="4169"/>
                  </a:lnTo>
                  <a:lnTo>
                    <a:pt x="3840" y="4035"/>
                  </a:lnTo>
                  <a:lnTo>
                    <a:pt x="4020" y="3870"/>
                  </a:lnTo>
                  <a:lnTo>
                    <a:pt x="4169" y="3691"/>
                  </a:lnTo>
                  <a:lnTo>
                    <a:pt x="4288" y="3482"/>
                  </a:lnTo>
                  <a:lnTo>
                    <a:pt x="4408" y="3288"/>
                  </a:lnTo>
                  <a:lnTo>
                    <a:pt x="4483" y="3078"/>
                  </a:lnTo>
                  <a:lnTo>
                    <a:pt x="4557" y="2854"/>
                  </a:lnTo>
                  <a:lnTo>
                    <a:pt x="4602" y="2630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49"/>
                  </a:lnTo>
                  <a:lnTo>
                    <a:pt x="4483" y="1540"/>
                  </a:lnTo>
                  <a:lnTo>
                    <a:pt x="4408" y="1331"/>
                  </a:lnTo>
                  <a:lnTo>
                    <a:pt x="4303" y="1136"/>
                  </a:lnTo>
                  <a:lnTo>
                    <a:pt x="4184" y="942"/>
                  </a:lnTo>
                  <a:lnTo>
                    <a:pt x="4034" y="763"/>
                  </a:lnTo>
                  <a:lnTo>
                    <a:pt x="3870" y="598"/>
                  </a:lnTo>
                  <a:lnTo>
                    <a:pt x="3691" y="449"/>
                  </a:lnTo>
                  <a:lnTo>
                    <a:pt x="3497" y="330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1"/>
                  </a:lnTo>
                  <a:lnTo>
                    <a:pt x="2645" y="16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2"/>
            <p:cNvSpPr/>
            <p:nvPr/>
          </p:nvSpPr>
          <p:spPr>
            <a:xfrm>
              <a:off x="-1215445" y="3622770"/>
              <a:ext cx="240714" cy="240714"/>
            </a:xfrm>
            <a:custGeom>
              <a:avLst/>
              <a:gdLst/>
              <a:ahLst/>
              <a:cxnLst/>
              <a:rect l="l" t="t" r="r" b="b"/>
              <a:pathLst>
                <a:path w="8561" h="8561" extrusionOk="0">
                  <a:moveTo>
                    <a:pt x="4273" y="1"/>
                  </a:moveTo>
                  <a:lnTo>
                    <a:pt x="4079" y="16"/>
                  </a:lnTo>
                  <a:lnTo>
                    <a:pt x="3870" y="31"/>
                  </a:lnTo>
                  <a:lnTo>
                    <a:pt x="3660" y="45"/>
                  </a:lnTo>
                  <a:lnTo>
                    <a:pt x="3466" y="90"/>
                  </a:lnTo>
                  <a:lnTo>
                    <a:pt x="3257" y="135"/>
                  </a:lnTo>
                  <a:lnTo>
                    <a:pt x="3063" y="180"/>
                  </a:lnTo>
                  <a:lnTo>
                    <a:pt x="2869" y="240"/>
                  </a:lnTo>
                  <a:lnTo>
                    <a:pt x="2674" y="314"/>
                  </a:lnTo>
                  <a:lnTo>
                    <a:pt x="2480" y="404"/>
                  </a:lnTo>
                  <a:lnTo>
                    <a:pt x="2301" y="494"/>
                  </a:lnTo>
                  <a:lnTo>
                    <a:pt x="2122" y="598"/>
                  </a:lnTo>
                  <a:lnTo>
                    <a:pt x="1942" y="703"/>
                  </a:lnTo>
                  <a:lnTo>
                    <a:pt x="1763" y="822"/>
                  </a:lnTo>
                  <a:lnTo>
                    <a:pt x="1599" y="957"/>
                  </a:lnTo>
                  <a:lnTo>
                    <a:pt x="1434" y="1091"/>
                  </a:lnTo>
                  <a:lnTo>
                    <a:pt x="1285" y="1241"/>
                  </a:lnTo>
                  <a:lnTo>
                    <a:pt x="1136" y="1390"/>
                  </a:lnTo>
                  <a:lnTo>
                    <a:pt x="986" y="1554"/>
                  </a:lnTo>
                  <a:lnTo>
                    <a:pt x="852" y="1734"/>
                  </a:lnTo>
                  <a:lnTo>
                    <a:pt x="732" y="1913"/>
                  </a:lnTo>
                  <a:lnTo>
                    <a:pt x="613" y="2092"/>
                  </a:lnTo>
                  <a:lnTo>
                    <a:pt x="508" y="2271"/>
                  </a:lnTo>
                  <a:lnTo>
                    <a:pt x="404" y="2466"/>
                  </a:lnTo>
                  <a:lnTo>
                    <a:pt x="329" y="2660"/>
                  </a:lnTo>
                  <a:lnTo>
                    <a:pt x="254" y="2854"/>
                  </a:lnTo>
                  <a:lnTo>
                    <a:pt x="179" y="3063"/>
                  </a:lnTo>
                  <a:lnTo>
                    <a:pt x="135" y="3257"/>
                  </a:lnTo>
                  <a:lnTo>
                    <a:pt x="90" y="3467"/>
                  </a:lnTo>
                  <a:lnTo>
                    <a:pt x="45" y="3676"/>
                  </a:lnTo>
                  <a:lnTo>
                    <a:pt x="30" y="3870"/>
                  </a:lnTo>
                  <a:lnTo>
                    <a:pt x="15" y="4079"/>
                  </a:lnTo>
                  <a:lnTo>
                    <a:pt x="0" y="4288"/>
                  </a:lnTo>
                  <a:lnTo>
                    <a:pt x="15" y="4497"/>
                  </a:lnTo>
                  <a:lnTo>
                    <a:pt x="30" y="4692"/>
                  </a:lnTo>
                  <a:lnTo>
                    <a:pt x="60" y="4901"/>
                  </a:lnTo>
                  <a:lnTo>
                    <a:pt x="90" y="5095"/>
                  </a:lnTo>
                  <a:lnTo>
                    <a:pt x="135" y="5304"/>
                  </a:lnTo>
                  <a:lnTo>
                    <a:pt x="179" y="5498"/>
                  </a:lnTo>
                  <a:lnTo>
                    <a:pt x="254" y="5693"/>
                  </a:lnTo>
                  <a:lnTo>
                    <a:pt x="314" y="5887"/>
                  </a:lnTo>
                  <a:lnTo>
                    <a:pt x="404" y="6081"/>
                  </a:lnTo>
                  <a:lnTo>
                    <a:pt x="493" y="6260"/>
                  </a:lnTo>
                  <a:lnTo>
                    <a:pt x="598" y="6440"/>
                  </a:lnTo>
                  <a:lnTo>
                    <a:pt x="702" y="6619"/>
                  </a:lnTo>
                  <a:lnTo>
                    <a:pt x="822" y="6798"/>
                  </a:lnTo>
                  <a:lnTo>
                    <a:pt x="956" y="6962"/>
                  </a:lnTo>
                  <a:lnTo>
                    <a:pt x="1091" y="7127"/>
                  </a:lnTo>
                  <a:lnTo>
                    <a:pt x="1240" y="7276"/>
                  </a:lnTo>
                  <a:lnTo>
                    <a:pt x="1390" y="7426"/>
                  </a:lnTo>
                  <a:lnTo>
                    <a:pt x="1554" y="7575"/>
                  </a:lnTo>
                  <a:lnTo>
                    <a:pt x="1733" y="7709"/>
                  </a:lnTo>
                  <a:lnTo>
                    <a:pt x="1912" y="7829"/>
                  </a:lnTo>
                  <a:lnTo>
                    <a:pt x="2092" y="7948"/>
                  </a:lnTo>
                  <a:lnTo>
                    <a:pt x="2286" y="8053"/>
                  </a:lnTo>
                  <a:lnTo>
                    <a:pt x="2465" y="8158"/>
                  </a:lnTo>
                  <a:lnTo>
                    <a:pt x="2659" y="8232"/>
                  </a:lnTo>
                  <a:lnTo>
                    <a:pt x="2869" y="8307"/>
                  </a:lnTo>
                  <a:lnTo>
                    <a:pt x="3063" y="8382"/>
                  </a:lnTo>
                  <a:lnTo>
                    <a:pt x="3272" y="8427"/>
                  </a:lnTo>
                  <a:lnTo>
                    <a:pt x="3466" y="8471"/>
                  </a:lnTo>
                  <a:lnTo>
                    <a:pt x="3675" y="8516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288" y="8561"/>
                  </a:lnTo>
                  <a:lnTo>
                    <a:pt x="4497" y="8546"/>
                  </a:lnTo>
                  <a:lnTo>
                    <a:pt x="4691" y="8531"/>
                  </a:lnTo>
                  <a:lnTo>
                    <a:pt x="4900" y="8516"/>
                  </a:lnTo>
                  <a:lnTo>
                    <a:pt x="5109" y="8471"/>
                  </a:lnTo>
                  <a:lnTo>
                    <a:pt x="5304" y="8427"/>
                  </a:lnTo>
                  <a:lnTo>
                    <a:pt x="5498" y="8382"/>
                  </a:lnTo>
                  <a:lnTo>
                    <a:pt x="5692" y="8307"/>
                  </a:lnTo>
                  <a:lnTo>
                    <a:pt x="5886" y="8247"/>
                  </a:lnTo>
                  <a:lnTo>
                    <a:pt x="6081" y="8158"/>
                  </a:lnTo>
                  <a:lnTo>
                    <a:pt x="6260" y="8068"/>
                  </a:lnTo>
                  <a:lnTo>
                    <a:pt x="6454" y="7963"/>
                  </a:lnTo>
                  <a:lnTo>
                    <a:pt x="6618" y="7859"/>
                  </a:lnTo>
                  <a:lnTo>
                    <a:pt x="6798" y="7739"/>
                  </a:lnTo>
                  <a:lnTo>
                    <a:pt x="6962" y="7605"/>
                  </a:lnTo>
                  <a:lnTo>
                    <a:pt x="7126" y="7470"/>
                  </a:lnTo>
                  <a:lnTo>
                    <a:pt x="7276" y="7321"/>
                  </a:lnTo>
                  <a:lnTo>
                    <a:pt x="7425" y="7172"/>
                  </a:lnTo>
                  <a:lnTo>
                    <a:pt x="7575" y="7007"/>
                  </a:lnTo>
                  <a:lnTo>
                    <a:pt x="7709" y="6828"/>
                  </a:lnTo>
                  <a:lnTo>
                    <a:pt x="7843" y="6649"/>
                  </a:lnTo>
                  <a:lnTo>
                    <a:pt x="7948" y="6469"/>
                  </a:lnTo>
                  <a:lnTo>
                    <a:pt x="8068" y="6275"/>
                  </a:lnTo>
                  <a:lnTo>
                    <a:pt x="8157" y="6096"/>
                  </a:lnTo>
                  <a:lnTo>
                    <a:pt x="8247" y="5902"/>
                  </a:lnTo>
                  <a:lnTo>
                    <a:pt x="8322" y="5693"/>
                  </a:lnTo>
                  <a:lnTo>
                    <a:pt x="8381" y="5498"/>
                  </a:lnTo>
                  <a:lnTo>
                    <a:pt x="8441" y="5304"/>
                  </a:lnTo>
                  <a:lnTo>
                    <a:pt x="8486" y="5095"/>
                  </a:lnTo>
                  <a:lnTo>
                    <a:pt x="8516" y="4886"/>
                  </a:lnTo>
                  <a:lnTo>
                    <a:pt x="8546" y="4692"/>
                  </a:lnTo>
                  <a:lnTo>
                    <a:pt x="8546" y="4483"/>
                  </a:lnTo>
                  <a:lnTo>
                    <a:pt x="8561" y="4273"/>
                  </a:lnTo>
                  <a:lnTo>
                    <a:pt x="8546" y="4064"/>
                  </a:lnTo>
                  <a:lnTo>
                    <a:pt x="8531" y="3870"/>
                  </a:lnTo>
                  <a:lnTo>
                    <a:pt x="8516" y="3661"/>
                  </a:lnTo>
                  <a:lnTo>
                    <a:pt x="8471" y="3452"/>
                  </a:lnTo>
                  <a:lnTo>
                    <a:pt x="8426" y="3257"/>
                  </a:lnTo>
                  <a:lnTo>
                    <a:pt x="8381" y="3063"/>
                  </a:lnTo>
                  <a:lnTo>
                    <a:pt x="8322" y="2869"/>
                  </a:lnTo>
                  <a:lnTo>
                    <a:pt x="8247" y="2675"/>
                  </a:lnTo>
                  <a:lnTo>
                    <a:pt x="8157" y="2481"/>
                  </a:lnTo>
                  <a:lnTo>
                    <a:pt x="8068" y="2301"/>
                  </a:lnTo>
                  <a:lnTo>
                    <a:pt x="7963" y="2107"/>
                  </a:lnTo>
                  <a:lnTo>
                    <a:pt x="7858" y="1943"/>
                  </a:lnTo>
                  <a:lnTo>
                    <a:pt x="7739" y="1764"/>
                  </a:lnTo>
                  <a:lnTo>
                    <a:pt x="7604" y="1599"/>
                  </a:lnTo>
                  <a:lnTo>
                    <a:pt x="7470" y="1435"/>
                  </a:lnTo>
                  <a:lnTo>
                    <a:pt x="7321" y="1285"/>
                  </a:lnTo>
                  <a:lnTo>
                    <a:pt x="7171" y="1136"/>
                  </a:lnTo>
                  <a:lnTo>
                    <a:pt x="7007" y="987"/>
                  </a:lnTo>
                  <a:lnTo>
                    <a:pt x="6842" y="852"/>
                  </a:lnTo>
                  <a:lnTo>
                    <a:pt x="6648" y="718"/>
                  </a:lnTo>
                  <a:lnTo>
                    <a:pt x="6469" y="613"/>
                  </a:lnTo>
                  <a:lnTo>
                    <a:pt x="6290" y="509"/>
                  </a:lnTo>
                  <a:lnTo>
                    <a:pt x="6096" y="404"/>
                  </a:lnTo>
                  <a:lnTo>
                    <a:pt x="5901" y="314"/>
                  </a:lnTo>
                  <a:lnTo>
                    <a:pt x="5707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0" y="45"/>
                  </a:lnTo>
                  <a:lnTo>
                    <a:pt x="4691" y="31"/>
                  </a:lnTo>
                  <a:lnTo>
                    <a:pt x="4482" y="16"/>
                  </a:lnTo>
                  <a:lnTo>
                    <a:pt x="42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2"/>
            <p:cNvSpPr/>
            <p:nvPr/>
          </p:nvSpPr>
          <p:spPr>
            <a:xfrm>
              <a:off x="-1159997" y="3678218"/>
              <a:ext cx="129818" cy="129818"/>
            </a:xfrm>
            <a:custGeom>
              <a:avLst/>
              <a:gdLst/>
              <a:ahLst/>
              <a:cxnLst/>
              <a:rect l="l" t="t" r="r" b="b"/>
              <a:pathLst>
                <a:path w="4617" h="4617" extrusionOk="0">
                  <a:moveTo>
                    <a:pt x="2196" y="1"/>
                  </a:moveTo>
                  <a:lnTo>
                    <a:pt x="1972" y="31"/>
                  </a:lnTo>
                  <a:lnTo>
                    <a:pt x="1763" y="75"/>
                  </a:lnTo>
                  <a:lnTo>
                    <a:pt x="1539" y="135"/>
                  </a:lnTo>
                  <a:lnTo>
                    <a:pt x="1345" y="210"/>
                  </a:lnTo>
                  <a:lnTo>
                    <a:pt x="1136" y="314"/>
                  </a:lnTo>
                  <a:lnTo>
                    <a:pt x="956" y="449"/>
                  </a:lnTo>
                  <a:lnTo>
                    <a:pt x="777" y="583"/>
                  </a:lnTo>
                  <a:lnTo>
                    <a:pt x="613" y="748"/>
                  </a:lnTo>
                  <a:lnTo>
                    <a:pt x="463" y="927"/>
                  </a:lnTo>
                  <a:lnTo>
                    <a:pt x="329" y="1121"/>
                  </a:lnTo>
                  <a:lnTo>
                    <a:pt x="224" y="1330"/>
                  </a:lnTo>
                  <a:lnTo>
                    <a:pt x="135" y="1539"/>
                  </a:lnTo>
                  <a:lnTo>
                    <a:pt x="75" y="1764"/>
                  </a:lnTo>
                  <a:lnTo>
                    <a:pt x="30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54"/>
                  </a:lnTo>
                  <a:lnTo>
                    <a:pt x="135" y="3078"/>
                  </a:lnTo>
                  <a:lnTo>
                    <a:pt x="224" y="3272"/>
                  </a:lnTo>
                  <a:lnTo>
                    <a:pt x="314" y="3482"/>
                  </a:lnTo>
                  <a:lnTo>
                    <a:pt x="448" y="3661"/>
                  </a:lnTo>
                  <a:lnTo>
                    <a:pt x="583" y="3840"/>
                  </a:lnTo>
                  <a:lnTo>
                    <a:pt x="747" y="4004"/>
                  </a:lnTo>
                  <a:lnTo>
                    <a:pt x="926" y="4154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63" y="4542"/>
                  </a:lnTo>
                  <a:lnTo>
                    <a:pt x="1987" y="4587"/>
                  </a:lnTo>
                  <a:lnTo>
                    <a:pt x="2196" y="4617"/>
                  </a:lnTo>
                  <a:lnTo>
                    <a:pt x="2420" y="4617"/>
                  </a:lnTo>
                  <a:lnTo>
                    <a:pt x="2644" y="4587"/>
                  </a:lnTo>
                  <a:lnTo>
                    <a:pt x="2869" y="4542"/>
                  </a:lnTo>
                  <a:lnTo>
                    <a:pt x="3078" y="4483"/>
                  </a:lnTo>
                  <a:lnTo>
                    <a:pt x="3287" y="4408"/>
                  </a:lnTo>
                  <a:lnTo>
                    <a:pt x="3481" y="4303"/>
                  </a:lnTo>
                  <a:lnTo>
                    <a:pt x="3675" y="4169"/>
                  </a:lnTo>
                  <a:lnTo>
                    <a:pt x="3840" y="4034"/>
                  </a:lnTo>
                  <a:lnTo>
                    <a:pt x="4004" y="3870"/>
                  </a:lnTo>
                  <a:lnTo>
                    <a:pt x="4168" y="3691"/>
                  </a:lnTo>
                  <a:lnTo>
                    <a:pt x="4288" y="3497"/>
                  </a:lnTo>
                  <a:lnTo>
                    <a:pt x="4407" y="3287"/>
                  </a:lnTo>
                  <a:lnTo>
                    <a:pt x="4482" y="3078"/>
                  </a:lnTo>
                  <a:lnTo>
                    <a:pt x="4557" y="2854"/>
                  </a:lnTo>
                  <a:lnTo>
                    <a:pt x="4587" y="2645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64"/>
                  </a:lnTo>
                  <a:lnTo>
                    <a:pt x="4482" y="1539"/>
                  </a:lnTo>
                  <a:lnTo>
                    <a:pt x="4407" y="1330"/>
                  </a:lnTo>
                  <a:lnTo>
                    <a:pt x="4303" y="1136"/>
                  </a:lnTo>
                  <a:lnTo>
                    <a:pt x="4183" y="957"/>
                  </a:lnTo>
                  <a:lnTo>
                    <a:pt x="4034" y="778"/>
                  </a:lnTo>
                  <a:lnTo>
                    <a:pt x="3870" y="613"/>
                  </a:lnTo>
                  <a:lnTo>
                    <a:pt x="3690" y="464"/>
                  </a:lnTo>
                  <a:lnTo>
                    <a:pt x="3496" y="329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0"/>
                  </a:lnTo>
                  <a:lnTo>
                    <a:pt x="2644" y="31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2"/>
            <p:cNvSpPr/>
            <p:nvPr/>
          </p:nvSpPr>
          <p:spPr>
            <a:xfrm>
              <a:off x="-820589" y="3348483"/>
              <a:ext cx="139913" cy="171404"/>
            </a:xfrm>
            <a:custGeom>
              <a:avLst/>
              <a:gdLst/>
              <a:ahLst/>
              <a:cxnLst/>
              <a:rect l="l" t="t" r="r" b="b"/>
              <a:pathLst>
                <a:path w="4976" h="6096" extrusionOk="0">
                  <a:moveTo>
                    <a:pt x="4632" y="0"/>
                  </a:moveTo>
                  <a:lnTo>
                    <a:pt x="3765" y="1434"/>
                  </a:lnTo>
                  <a:lnTo>
                    <a:pt x="3287" y="1210"/>
                  </a:lnTo>
                  <a:lnTo>
                    <a:pt x="3033" y="1106"/>
                  </a:lnTo>
                  <a:lnTo>
                    <a:pt x="2749" y="1016"/>
                  </a:lnTo>
                  <a:lnTo>
                    <a:pt x="2480" y="941"/>
                  </a:lnTo>
                  <a:lnTo>
                    <a:pt x="2211" y="882"/>
                  </a:lnTo>
                  <a:lnTo>
                    <a:pt x="1957" y="837"/>
                  </a:lnTo>
                  <a:lnTo>
                    <a:pt x="1704" y="837"/>
                  </a:lnTo>
                  <a:lnTo>
                    <a:pt x="1629" y="852"/>
                  </a:lnTo>
                  <a:lnTo>
                    <a:pt x="1569" y="867"/>
                  </a:lnTo>
                  <a:lnTo>
                    <a:pt x="1524" y="897"/>
                  </a:lnTo>
                  <a:lnTo>
                    <a:pt x="1509" y="926"/>
                  </a:lnTo>
                  <a:lnTo>
                    <a:pt x="1494" y="971"/>
                  </a:lnTo>
                  <a:lnTo>
                    <a:pt x="1509" y="1016"/>
                  </a:lnTo>
                  <a:lnTo>
                    <a:pt x="1524" y="1076"/>
                  </a:lnTo>
                  <a:lnTo>
                    <a:pt x="1554" y="1136"/>
                  </a:lnTo>
                  <a:lnTo>
                    <a:pt x="1659" y="1270"/>
                  </a:lnTo>
                  <a:lnTo>
                    <a:pt x="1793" y="1419"/>
                  </a:lnTo>
                  <a:lnTo>
                    <a:pt x="1957" y="1584"/>
                  </a:lnTo>
                  <a:lnTo>
                    <a:pt x="2152" y="1748"/>
                  </a:lnTo>
                  <a:lnTo>
                    <a:pt x="2555" y="2077"/>
                  </a:lnTo>
                  <a:lnTo>
                    <a:pt x="2943" y="2361"/>
                  </a:lnTo>
                  <a:lnTo>
                    <a:pt x="3407" y="2674"/>
                  </a:lnTo>
                  <a:lnTo>
                    <a:pt x="3407" y="2674"/>
                  </a:lnTo>
                  <a:lnTo>
                    <a:pt x="2914" y="2405"/>
                  </a:lnTo>
                  <a:lnTo>
                    <a:pt x="2450" y="2181"/>
                  </a:lnTo>
                  <a:lnTo>
                    <a:pt x="1928" y="1942"/>
                  </a:lnTo>
                  <a:lnTo>
                    <a:pt x="1659" y="1823"/>
                  </a:lnTo>
                  <a:lnTo>
                    <a:pt x="1390" y="1718"/>
                  </a:lnTo>
                  <a:lnTo>
                    <a:pt x="1136" y="1629"/>
                  </a:lnTo>
                  <a:lnTo>
                    <a:pt x="882" y="1569"/>
                  </a:lnTo>
                  <a:lnTo>
                    <a:pt x="658" y="1524"/>
                  </a:lnTo>
                  <a:lnTo>
                    <a:pt x="464" y="1509"/>
                  </a:lnTo>
                  <a:lnTo>
                    <a:pt x="374" y="1524"/>
                  </a:lnTo>
                  <a:lnTo>
                    <a:pt x="299" y="1539"/>
                  </a:lnTo>
                  <a:lnTo>
                    <a:pt x="239" y="1569"/>
                  </a:lnTo>
                  <a:lnTo>
                    <a:pt x="180" y="1599"/>
                  </a:lnTo>
                  <a:lnTo>
                    <a:pt x="135" y="1643"/>
                  </a:lnTo>
                  <a:lnTo>
                    <a:pt x="120" y="1703"/>
                  </a:lnTo>
                  <a:lnTo>
                    <a:pt x="120" y="1763"/>
                  </a:lnTo>
                  <a:lnTo>
                    <a:pt x="135" y="1823"/>
                  </a:lnTo>
                  <a:lnTo>
                    <a:pt x="165" y="1897"/>
                  </a:lnTo>
                  <a:lnTo>
                    <a:pt x="210" y="1972"/>
                  </a:lnTo>
                  <a:lnTo>
                    <a:pt x="344" y="2122"/>
                  </a:lnTo>
                  <a:lnTo>
                    <a:pt x="523" y="2286"/>
                  </a:lnTo>
                  <a:lnTo>
                    <a:pt x="747" y="2465"/>
                  </a:lnTo>
                  <a:lnTo>
                    <a:pt x="986" y="2644"/>
                  </a:lnTo>
                  <a:lnTo>
                    <a:pt x="1240" y="2824"/>
                  </a:lnTo>
                  <a:lnTo>
                    <a:pt x="1763" y="3152"/>
                  </a:lnTo>
                  <a:lnTo>
                    <a:pt x="2241" y="3436"/>
                  </a:lnTo>
                  <a:lnTo>
                    <a:pt x="2719" y="3690"/>
                  </a:lnTo>
                  <a:lnTo>
                    <a:pt x="2376" y="3556"/>
                  </a:lnTo>
                  <a:lnTo>
                    <a:pt x="2017" y="3421"/>
                  </a:lnTo>
                  <a:lnTo>
                    <a:pt x="1584" y="3272"/>
                  </a:lnTo>
                  <a:lnTo>
                    <a:pt x="1136" y="3137"/>
                  </a:lnTo>
                  <a:lnTo>
                    <a:pt x="927" y="3093"/>
                  </a:lnTo>
                  <a:lnTo>
                    <a:pt x="717" y="3048"/>
                  </a:lnTo>
                  <a:lnTo>
                    <a:pt x="538" y="3018"/>
                  </a:lnTo>
                  <a:lnTo>
                    <a:pt x="374" y="3018"/>
                  </a:lnTo>
                  <a:lnTo>
                    <a:pt x="239" y="3033"/>
                  </a:lnTo>
                  <a:lnTo>
                    <a:pt x="180" y="3048"/>
                  </a:lnTo>
                  <a:lnTo>
                    <a:pt x="135" y="3078"/>
                  </a:lnTo>
                  <a:lnTo>
                    <a:pt x="105" y="3108"/>
                  </a:lnTo>
                  <a:lnTo>
                    <a:pt x="90" y="3152"/>
                  </a:lnTo>
                  <a:lnTo>
                    <a:pt x="75" y="3197"/>
                  </a:lnTo>
                  <a:lnTo>
                    <a:pt x="90" y="3242"/>
                  </a:lnTo>
                  <a:lnTo>
                    <a:pt x="150" y="3347"/>
                  </a:lnTo>
                  <a:lnTo>
                    <a:pt x="269" y="3481"/>
                  </a:lnTo>
                  <a:lnTo>
                    <a:pt x="404" y="3616"/>
                  </a:lnTo>
                  <a:lnTo>
                    <a:pt x="583" y="3750"/>
                  </a:lnTo>
                  <a:lnTo>
                    <a:pt x="971" y="4049"/>
                  </a:lnTo>
                  <a:lnTo>
                    <a:pt x="1390" y="4333"/>
                  </a:lnTo>
                  <a:lnTo>
                    <a:pt x="1763" y="4572"/>
                  </a:lnTo>
                  <a:lnTo>
                    <a:pt x="2137" y="4811"/>
                  </a:lnTo>
                  <a:lnTo>
                    <a:pt x="2137" y="4811"/>
                  </a:lnTo>
                  <a:lnTo>
                    <a:pt x="1823" y="4691"/>
                  </a:lnTo>
                  <a:lnTo>
                    <a:pt x="1509" y="4587"/>
                  </a:lnTo>
                  <a:lnTo>
                    <a:pt x="1136" y="4482"/>
                  </a:lnTo>
                  <a:lnTo>
                    <a:pt x="747" y="4392"/>
                  </a:lnTo>
                  <a:lnTo>
                    <a:pt x="568" y="4377"/>
                  </a:lnTo>
                  <a:lnTo>
                    <a:pt x="404" y="4362"/>
                  </a:lnTo>
                  <a:lnTo>
                    <a:pt x="269" y="4377"/>
                  </a:lnTo>
                  <a:lnTo>
                    <a:pt x="150" y="4407"/>
                  </a:lnTo>
                  <a:lnTo>
                    <a:pt x="90" y="4437"/>
                  </a:lnTo>
                  <a:lnTo>
                    <a:pt x="60" y="4467"/>
                  </a:lnTo>
                  <a:lnTo>
                    <a:pt x="30" y="4497"/>
                  </a:lnTo>
                  <a:lnTo>
                    <a:pt x="0" y="4557"/>
                  </a:lnTo>
                  <a:lnTo>
                    <a:pt x="0" y="4602"/>
                  </a:lnTo>
                  <a:lnTo>
                    <a:pt x="0" y="4646"/>
                  </a:lnTo>
                  <a:lnTo>
                    <a:pt x="15" y="4706"/>
                  </a:lnTo>
                  <a:lnTo>
                    <a:pt x="30" y="4751"/>
                  </a:lnTo>
                  <a:lnTo>
                    <a:pt x="120" y="4870"/>
                  </a:lnTo>
                  <a:lnTo>
                    <a:pt x="224" y="4975"/>
                  </a:lnTo>
                  <a:lnTo>
                    <a:pt x="374" y="5080"/>
                  </a:lnTo>
                  <a:lnTo>
                    <a:pt x="538" y="5199"/>
                  </a:lnTo>
                  <a:lnTo>
                    <a:pt x="717" y="5304"/>
                  </a:lnTo>
                  <a:lnTo>
                    <a:pt x="927" y="5408"/>
                  </a:lnTo>
                  <a:lnTo>
                    <a:pt x="1360" y="5602"/>
                  </a:lnTo>
                  <a:lnTo>
                    <a:pt x="1808" y="5782"/>
                  </a:lnTo>
                  <a:lnTo>
                    <a:pt x="2226" y="5946"/>
                  </a:lnTo>
                  <a:lnTo>
                    <a:pt x="2585" y="6051"/>
                  </a:lnTo>
                  <a:lnTo>
                    <a:pt x="2719" y="6081"/>
                  </a:lnTo>
                  <a:lnTo>
                    <a:pt x="2839" y="6095"/>
                  </a:lnTo>
                  <a:lnTo>
                    <a:pt x="2958" y="6066"/>
                  </a:lnTo>
                  <a:lnTo>
                    <a:pt x="3048" y="6021"/>
                  </a:lnTo>
                  <a:lnTo>
                    <a:pt x="3123" y="5961"/>
                  </a:lnTo>
                  <a:lnTo>
                    <a:pt x="3197" y="5871"/>
                  </a:lnTo>
                  <a:lnTo>
                    <a:pt x="3257" y="5797"/>
                  </a:lnTo>
                  <a:lnTo>
                    <a:pt x="3302" y="5692"/>
                  </a:lnTo>
                  <a:lnTo>
                    <a:pt x="3362" y="5498"/>
                  </a:lnTo>
                  <a:lnTo>
                    <a:pt x="3392" y="5319"/>
                  </a:lnTo>
                  <a:lnTo>
                    <a:pt x="3407" y="5139"/>
                  </a:lnTo>
                  <a:lnTo>
                    <a:pt x="3481" y="5035"/>
                  </a:lnTo>
                  <a:lnTo>
                    <a:pt x="3646" y="4751"/>
                  </a:lnTo>
                  <a:lnTo>
                    <a:pt x="3720" y="4587"/>
                  </a:lnTo>
                  <a:lnTo>
                    <a:pt x="3795" y="4407"/>
                  </a:lnTo>
                  <a:lnTo>
                    <a:pt x="3840" y="4243"/>
                  </a:lnTo>
                  <a:lnTo>
                    <a:pt x="3855" y="4168"/>
                  </a:lnTo>
                  <a:lnTo>
                    <a:pt x="3870" y="4109"/>
                  </a:lnTo>
                  <a:lnTo>
                    <a:pt x="3930" y="4049"/>
                  </a:lnTo>
                  <a:lnTo>
                    <a:pt x="3989" y="3974"/>
                  </a:lnTo>
                  <a:lnTo>
                    <a:pt x="4079" y="3869"/>
                  </a:lnTo>
                  <a:lnTo>
                    <a:pt x="4154" y="3750"/>
                  </a:lnTo>
                  <a:lnTo>
                    <a:pt x="4243" y="3616"/>
                  </a:lnTo>
                  <a:lnTo>
                    <a:pt x="4303" y="3451"/>
                  </a:lnTo>
                  <a:lnTo>
                    <a:pt x="4348" y="3272"/>
                  </a:lnTo>
                  <a:lnTo>
                    <a:pt x="4467" y="3137"/>
                  </a:lnTo>
                  <a:lnTo>
                    <a:pt x="4587" y="2988"/>
                  </a:lnTo>
                  <a:lnTo>
                    <a:pt x="4691" y="2809"/>
                  </a:lnTo>
                  <a:lnTo>
                    <a:pt x="4736" y="2704"/>
                  </a:lnTo>
                  <a:lnTo>
                    <a:pt x="4781" y="2600"/>
                  </a:lnTo>
                  <a:lnTo>
                    <a:pt x="4811" y="2495"/>
                  </a:lnTo>
                  <a:lnTo>
                    <a:pt x="4826" y="2376"/>
                  </a:lnTo>
                  <a:lnTo>
                    <a:pt x="4811" y="2271"/>
                  </a:lnTo>
                  <a:lnTo>
                    <a:pt x="4781" y="2151"/>
                  </a:lnTo>
                  <a:lnTo>
                    <a:pt x="4721" y="2047"/>
                  </a:lnTo>
                  <a:lnTo>
                    <a:pt x="4647" y="1942"/>
                  </a:lnTo>
                  <a:lnTo>
                    <a:pt x="4676" y="1897"/>
                  </a:lnTo>
                  <a:lnTo>
                    <a:pt x="4751" y="1763"/>
                  </a:lnTo>
                  <a:lnTo>
                    <a:pt x="4841" y="1554"/>
                  </a:lnTo>
                  <a:lnTo>
                    <a:pt x="4886" y="1434"/>
                  </a:lnTo>
                  <a:lnTo>
                    <a:pt x="4916" y="1300"/>
                  </a:lnTo>
                  <a:lnTo>
                    <a:pt x="4945" y="1150"/>
                  </a:lnTo>
                  <a:lnTo>
                    <a:pt x="4975" y="1001"/>
                  </a:lnTo>
                  <a:lnTo>
                    <a:pt x="4975" y="837"/>
                  </a:lnTo>
                  <a:lnTo>
                    <a:pt x="4960" y="672"/>
                  </a:lnTo>
                  <a:lnTo>
                    <a:pt x="4916" y="508"/>
                  </a:lnTo>
                  <a:lnTo>
                    <a:pt x="4856" y="329"/>
                  </a:lnTo>
                  <a:lnTo>
                    <a:pt x="4766" y="1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2"/>
            <p:cNvSpPr/>
            <p:nvPr/>
          </p:nvSpPr>
          <p:spPr>
            <a:xfrm>
              <a:off x="-1829168" y="3041411"/>
              <a:ext cx="719583" cy="785125"/>
            </a:xfrm>
            <a:custGeom>
              <a:avLst/>
              <a:gdLst/>
              <a:ahLst/>
              <a:cxnLst/>
              <a:rect l="l" t="t" r="r" b="b"/>
              <a:pathLst>
                <a:path w="25592" h="27923" extrusionOk="0">
                  <a:moveTo>
                    <a:pt x="5827" y="0"/>
                  </a:moveTo>
                  <a:lnTo>
                    <a:pt x="5528" y="15"/>
                  </a:lnTo>
                  <a:lnTo>
                    <a:pt x="5229" y="60"/>
                  </a:lnTo>
                  <a:lnTo>
                    <a:pt x="4930" y="135"/>
                  </a:lnTo>
                  <a:lnTo>
                    <a:pt x="4647" y="239"/>
                  </a:lnTo>
                  <a:lnTo>
                    <a:pt x="4363" y="359"/>
                  </a:lnTo>
                  <a:lnTo>
                    <a:pt x="4094" y="508"/>
                  </a:lnTo>
                  <a:lnTo>
                    <a:pt x="3855" y="688"/>
                  </a:lnTo>
                  <a:lnTo>
                    <a:pt x="3616" y="897"/>
                  </a:lnTo>
                  <a:lnTo>
                    <a:pt x="3407" y="1121"/>
                  </a:lnTo>
                  <a:lnTo>
                    <a:pt x="3212" y="1375"/>
                  </a:lnTo>
                  <a:lnTo>
                    <a:pt x="3048" y="1644"/>
                  </a:lnTo>
                  <a:lnTo>
                    <a:pt x="2899" y="1928"/>
                  </a:lnTo>
                  <a:lnTo>
                    <a:pt x="2824" y="2137"/>
                  </a:lnTo>
                  <a:lnTo>
                    <a:pt x="2749" y="2301"/>
                  </a:lnTo>
                  <a:lnTo>
                    <a:pt x="2615" y="2630"/>
                  </a:lnTo>
                  <a:lnTo>
                    <a:pt x="2361" y="3287"/>
                  </a:lnTo>
                  <a:lnTo>
                    <a:pt x="2122" y="3929"/>
                  </a:lnTo>
                  <a:lnTo>
                    <a:pt x="1913" y="4587"/>
                  </a:lnTo>
                  <a:lnTo>
                    <a:pt x="1689" y="5229"/>
                  </a:lnTo>
                  <a:lnTo>
                    <a:pt x="1494" y="5887"/>
                  </a:lnTo>
                  <a:lnTo>
                    <a:pt x="1315" y="6544"/>
                  </a:lnTo>
                  <a:lnTo>
                    <a:pt x="1136" y="7201"/>
                  </a:lnTo>
                  <a:lnTo>
                    <a:pt x="957" y="7873"/>
                  </a:lnTo>
                  <a:lnTo>
                    <a:pt x="807" y="8546"/>
                  </a:lnTo>
                  <a:lnTo>
                    <a:pt x="658" y="9218"/>
                  </a:lnTo>
                  <a:lnTo>
                    <a:pt x="538" y="9890"/>
                  </a:lnTo>
                  <a:lnTo>
                    <a:pt x="419" y="10578"/>
                  </a:lnTo>
                  <a:lnTo>
                    <a:pt x="314" y="11265"/>
                  </a:lnTo>
                  <a:lnTo>
                    <a:pt x="224" y="11952"/>
                  </a:lnTo>
                  <a:lnTo>
                    <a:pt x="135" y="12654"/>
                  </a:lnTo>
                  <a:lnTo>
                    <a:pt x="75" y="13356"/>
                  </a:lnTo>
                  <a:lnTo>
                    <a:pt x="30" y="14073"/>
                  </a:lnTo>
                  <a:lnTo>
                    <a:pt x="15" y="14776"/>
                  </a:lnTo>
                  <a:lnTo>
                    <a:pt x="0" y="15493"/>
                  </a:lnTo>
                  <a:lnTo>
                    <a:pt x="15" y="16225"/>
                  </a:lnTo>
                  <a:lnTo>
                    <a:pt x="45" y="16957"/>
                  </a:lnTo>
                  <a:lnTo>
                    <a:pt x="105" y="17689"/>
                  </a:lnTo>
                  <a:lnTo>
                    <a:pt x="195" y="18421"/>
                  </a:lnTo>
                  <a:lnTo>
                    <a:pt x="314" y="19168"/>
                  </a:lnTo>
                  <a:lnTo>
                    <a:pt x="449" y="19900"/>
                  </a:lnTo>
                  <a:lnTo>
                    <a:pt x="628" y="20647"/>
                  </a:lnTo>
                  <a:lnTo>
                    <a:pt x="822" y="21394"/>
                  </a:lnTo>
                  <a:lnTo>
                    <a:pt x="1076" y="22126"/>
                  </a:lnTo>
                  <a:lnTo>
                    <a:pt x="1210" y="22499"/>
                  </a:lnTo>
                  <a:lnTo>
                    <a:pt x="1345" y="22858"/>
                  </a:lnTo>
                  <a:lnTo>
                    <a:pt x="1494" y="23216"/>
                  </a:lnTo>
                  <a:lnTo>
                    <a:pt x="1659" y="23590"/>
                  </a:lnTo>
                  <a:lnTo>
                    <a:pt x="1838" y="23948"/>
                  </a:lnTo>
                  <a:lnTo>
                    <a:pt x="2017" y="24292"/>
                  </a:lnTo>
                  <a:lnTo>
                    <a:pt x="2196" y="24591"/>
                  </a:lnTo>
                  <a:lnTo>
                    <a:pt x="2361" y="24845"/>
                  </a:lnTo>
                  <a:lnTo>
                    <a:pt x="2540" y="25069"/>
                  </a:lnTo>
                  <a:lnTo>
                    <a:pt x="2749" y="25263"/>
                  </a:lnTo>
                  <a:lnTo>
                    <a:pt x="2973" y="25442"/>
                  </a:lnTo>
                  <a:lnTo>
                    <a:pt x="3212" y="25592"/>
                  </a:lnTo>
                  <a:lnTo>
                    <a:pt x="3466" y="25711"/>
                  </a:lnTo>
                  <a:lnTo>
                    <a:pt x="3720" y="25801"/>
                  </a:lnTo>
                  <a:lnTo>
                    <a:pt x="3989" y="25876"/>
                  </a:lnTo>
                  <a:lnTo>
                    <a:pt x="4318" y="25935"/>
                  </a:lnTo>
                  <a:lnTo>
                    <a:pt x="4632" y="25995"/>
                  </a:lnTo>
                  <a:lnTo>
                    <a:pt x="5244" y="26115"/>
                  </a:lnTo>
                  <a:lnTo>
                    <a:pt x="6469" y="26324"/>
                  </a:lnTo>
                  <a:lnTo>
                    <a:pt x="7679" y="26533"/>
                  </a:lnTo>
                  <a:lnTo>
                    <a:pt x="8904" y="26727"/>
                  </a:lnTo>
                  <a:lnTo>
                    <a:pt x="10129" y="26906"/>
                  </a:lnTo>
                  <a:lnTo>
                    <a:pt x="11354" y="27086"/>
                  </a:lnTo>
                  <a:lnTo>
                    <a:pt x="12580" y="27235"/>
                  </a:lnTo>
                  <a:lnTo>
                    <a:pt x="13820" y="27385"/>
                  </a:lnTo>
                  <a:lnTo>
                    <a:pt x="15045" y="27519"/>
                  </a:lnTo>
                  <a:lnTo>
                    <a:pt x="16285" y="27638"/>
                  </a:lnTo>
                  <a:lnTo>
                    <a:pt x="17525" y="27743"/>
                  </a:lnTo>
                  <a:lnTo>
                    <a:pt x="18765" y="27818"/>
                  </a:lnTo>
                  <a:lnTo>
                    <a:pt x="20019" y="27892"/>
                  </a:lnTo>
                  <a:lnTo>
                    <a:pt x="21274" y="27922"/>
                  </a:lnTo>
                  <a:lnTo>
                    <a:pt x="23172" y="27922"/>
                  </a:lnTo>
                  <a:lnTo>
                    <a:pt x="23814" y="27892"/>
                  </a:lnTo>
                  <a:lnTo>
                    <a:pt x="24008" y="27878"/>
                  </a:lnTo>
                  <a:lnTo>
                    <a:pt x="24188" y="27848"/>
                  </a:lnTo>
                  <a:lnTo>
                    <a:pt x="24367" y="27788"/>
                  </a:lnTo>
                  <a:lnTo>
                    <a:pt x="24531" y="27728"/>
                  </a:lnTo>
                  <a:lnTo>
                    <a:pt x="24681" y="27638"/>
                  </a:lnTo>
                  <a:lnTo>
                    <a:pt x="24830" y="27549"/>
                  </a:lnTo>
                  <a:lnTo>
                    <a:pt x="24964" y="27429"/>
                  </a:lnTo>
                  <a:lnTo>
                    <a:pt x="25099" y="27310"/>
                  </a:lnTo>
                  <a:lnTo>
                    <a:pt x="25204" y="27175"/>
                  </a:lnTo>
                  <a:lnTo>
                    <a:pt x="25308" y="27026"/>
                  </a:lnTo>
                  <a:lnTo>
                    <a:pt x="25398" y="26877"/>
                  </a:lnTo>
                  <a:lnTo>
                    <a:pt x="25472" y="26712"/>
                  </a:lnTo>
                  <a:lnTo>
                    <a:pt x="25517" y="26533"/>
                  </a:lnTo>
                  <a:lnTo>
                    <a:pt x="25562" y="26354"/>
                  </a:lnTo>
                  <a:lnTo>
                    <a:pt x="25577" y="26174"/>
                  </a:lnTo>
                  <a:lnTo>
                    <a:pt x="25592" y="25980"/>
                  </a:lnTo>
                  <a:lnTo>
                    <a:pt x="25577" y="25816"/>
                  </a:lnTo>
                  <a:lnTo>
                    <a:pt x="25547" y="25637"/>
                  </a:lnTo>
                  <a:lnTo>
                    <a:pt x="25502" y="25487"/>
                  </a:lnTo>
                  <a:lnTo>
                    <a:pt x="25443" y="25323"/>
                  </a:lnTo>
                  <a:lnTo>
                    <a:pt x="25368" y="25173"/>
                  </a:lnTo>
                  <a:lnTo>
                    <a:pt x="25278" y="25039"/>
                  </a:lnTo>
                  <a:lnTo>
                    <a:pt x="25189" y="24905"/>
                  </a:lnTo>
                  <a:lnTo>
                    <a:pt x="25084" y="24785"/>
                  </a:lnTo>
                  <a:lnTo>
                    <a:pt x="24964" y="24680"/>
                  </a:lnTo>
                  <a:lnTo>
                    <a:pt x="24845" y="24576"/>
                  </a:lnTo>
                  <a:lnTo>
                    <a:pt x="24710" y="24486"/>
                  </a:lnTo>
                  <a:lnTo>
                    <a:pt x="24561" y="24397"/>
                  </a:lnTo>
                  <a:lnTo>
                    <a:pt x="24412" y="24337"/>
                  </a:lnTo>
                  <a:lnTo>
                    <a:pt x="24262" y="24277"/>
                  </a:lnTo>
                  <a:lnTo>
                    <a:pt x="24098" y="24247"/>
                  </a:lnTo>
                  <a:lnTo>
                    <a:pt x="23934" y="24217"/>
                  </a:lnTo>
                  <a:lnTo>
                    <a:pt x="23904" y="24217"/>
                  </a:lnTo>
                  <a:lnTo>
                    <a:pt x="22753" y="24083"/>
                  </a:lnTo>
                  <a:lnTo>
                    <a:pt x="21618" y="23919"/>
                  </a:lnTo>
                  <a:lnTo>
                    <a:pt x="20468" y="23724"/>
                  </a:lnTo>
                  <a:lnTo>
                    <a:pt x="19317" y="23500"/>
                  </a:lnTo>
                  <a:lnTo>
                    <a:pt x="18167" y="23261"/>
                  </a:lnTo>
                  <a:lnTo>
                    <a:pt x="17017" y="23007"/>
                  </a:lnTo>
                  <a:lnTo>
                    <a:pt x="15866" y="22723"/>
                  </a:lnTo>
                  <a:lnTo>
                    <a:pt x="14716" y="22440"/>
                  </a:lnTo>
                  <a:lnTo>
                    <a:pt x="13580" y="22141"/>
                  </a:lnTo>
                  <a:lnTo>
                    <a:pt x="12430" y="21827"/>
                  </a:lnTo>
                  <a:lnTo>
                    <a:pt x="11295" y="21498"/>
                  </a:lnTo>
                  <a:lnTo>
                    <a:pt x="10159" y="21170"/>
                  </a:lnTo>
                  <a:lnTo>
                    <a:pt x="9024" y="20811"/>
                  </a:lnTo>
                  <a:lnTo>
                    <a:pt x="7888" y="20468"/>
                  </a:lnTo>
                  <a:lnTo>
                    <a:pt x="7156" y="20228"/>
                  </a:lnTo>
                  <a:lnTo>
                    <a:pt x="7082" y="19989"/>
                  </a:lnTo>
                  <a:lnTo>
                    <a:pt x="6947" y="19586"/>
                  </a:lnTo>
                  <a:lnTo>
                    <a:pt x="6932" y="19541"/>
                  </a:lnTo>
                  <a:lnTo>
                    <a:pt x="6798" y="19078"/>
                  </a:lnTo>
                  <a:lnTo>
                    <a:pt x="6693" y="18585"/>
                  </a:lnTo>
                  <a:lnTo>
                    <a:pt x="6589" y="18092"/>
                  </a:lnTo>
                  <a:lnTo>
                    <a:pt x="6514" y="17584"/>
                  </a:lnTo>
                  <a:lnTo>
                    <a:pt x="6454" y="17061"/>
                  </a:lnTo>
                  <a:lnTo>
                    <a:pt x="6409" y="16538"/>
                  </a:lnTo>
                  <a:lnTo>
                    <a:pt x="6395" y="16016"/>
                  </a:lnTo>
                  <a:lnTo>
                    <a:pt x="6380" y="15478"/>
                  </a:lnTo>
                  <a:lnTo>
                    <a:pt x="6380" y="14925"/>
                  </a:lnTo>
                  <a:lnTo>
                    <a:pt x="6409" y="14387"/>
                  </a:lnTo>
                  <a:lnTo>
                    <a:pt x="6439" y="13834"/>
                  </a:lnTo>
                  <a:lnTo>
                    <a:pt x="6484" y="13282"/>
                  </a:lnTo>
                  <a:lnTo>
                    <a:pt x="6604" y="12057"/>
                  </a:lnTo>
                  <a:lnTo>
                    <a:pt x="6753" y="10727"/>
                  </a:lnTo>
                  <a:lnTo>
                    <a:pt x="6843" y="10040"/>
                  </a:lnTo>
                  <a:lnTo>
                    <a:pt x="6947" y="9382"/>
                  </a:lnTo>
                  <a:lnTo>
                    <a:pt x="7067" y="8740"/>
                  </a:lnTo>
                  <a:lnTo>
                    <a:pt x="7201" y="8157"/>
                  </a:lnTo>
                  <a:lnTo>
                    <a:pt x="7321" y="7679"/>
                  </a:lnTo>
                  <a:lnTo>
                    <a:pt x="7440" y="7321"/>
                  </a:lnTo>
                  <a:lnTo>
                    <a:pt x="7605" y="6962"/>
                  </a:lnTo>
                  <a:lnTo>
                    <a:pt x="7829" y="6484"/>
                  </a:lnTo>
                  <a:lnTo>
                    <a:pt x="8098" y="6006"/>
                  </a:lnTo>
                  <a:lnTo>
                    <a:pt x="8232" y="5767"/>
                  </a:lnTo>
                  <a:lnTo>
                    <a:pt x="8337" y="5513"/>
                  </a:lnTo>
                  <a:lnTo>
                    <a:pt x="8546" y="4990"/>
                  </a:lnTo>
                  <a:lnTo>
                    <a:pt x="8635" y="4736"/>
                  </a:lnTo>
                  <a:lnTo>
                    <a:pt x="8725" y="4527"/>
                  </a:lnTo>
                  <a:lnTo>
                    <a:pt x="8770" y="4422"/>
                  </a:lnTo>
                  <a:lnTo>
                    <a:pt x="8875" y="4124"/>
                  </a:lnTo>
                  <a:lnTo>
                    <a:pt x="8964" y="3810"/>
                  </a:lnTo>
                  <a:lnTo>
                    <a:pt x="9009" y="3496"/>
                  </a:lnTo>
                  <a:lnTo>
                    <a:pt x="9024" y="3182"/>
                  </a:lnTo>
                  <a:lnTo>
                    <a:pt x="9009" y="2884"/>
                  </a:lnTo>
                  <a:lnTo>
                    <a:pt x="8964" y="2570"/>
                  </a:lnTo>
                  <a:lnTo>
                    <a:pt x="8889" y="2271"/>
                  </a:lnTo>
                  <a:lnTo>
                    <a:pt x="8785" y="1987"/>
                  </a:lnTo>
                  <a:lnTo>
                    <a:pt x="8650" y="1703"/>
                  </a:lnTo>
                  <a:lnTo>
                    <a:pt x="8501" y="1449"/>
                  </a:lnTo>
                  <a:lnTo>
                    <a:pt x="8322" y="1196"/>
                  </a:lnTo>
                  <a:lnTo>
                    <a:pt x="8113" y="971"/>
                  </a:lnTo>
                  <a:lnTo>
                    <a:pt x="7888" y="747"/>
                  </a:lnTo>
                  <a:lnTo>
                    <a:pt x="7635" y="568"/>
                  </a:lnTo>
                  <a:lnTo>
                    <a:pt x="7366" y="389"/>
                  </a:lnTo>
                  <a:lnTo>
                    <a:pt x="7067" y="254"/>
                  </a:lnTo>
                  <a:lnTo>
                    <a:pt x="6768" y="135"/>
                  </a:lnTo>
                  <a:lnTo>
                    <a:pt x="6454" y="60"/>
                  </a:lnTo>
                  <a:lnTo>
                    <a:pt x="6141" y="15"/>
                  </a:lnTo>
                  <a:lnTo>
                    <a:pt x="5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2"/>
            <p:cNvSpPr/>
            <p:nvPr/>
          </p:nvSpPr>
          <p:spPr>
            <a:xfrm>
              <a:off x="-1170513" y="3700908"/>
              <a:ext cx="234022" cy="152509"/>
            </a:xfrm>
            <a:custGeom>
              <a:avLst/>
              <a:gdLst/>
              <a:ahLst/>
              <a:cxnLst/>
              <a:rect l="l" t="t" r="r" b="b"/>
              <a:pathLst>
                <a:path w="8323" h="5424" extrusionOk="0">
                  <a:moveTo>
                    <a:pt x="3526" y="0"/>
                  </a:moveTo>
                  <a:lnTo>
                    <a:pt x="3347" y="30"/>
                  </a:lnTo>
                  <a:lnTo>
                    <a:pt x="3138" y="75"/>
                  </a:lnTo>
                  <a:lnTo>
                    <a:pt x="2914" y="135"/>
                  </a:lnTo>
                  <a:lnTo>
                    <a:pt x="2451" y="284"/>
                  </a:lnTo>
                  <a:lnTo>
                    <a:pt x="1973" y="464"/>
                  </a:lnTo>
                  <a:lnTo>
                    <a:pt x="1539" y="658"/>
                  </a:lnTo>
                  <a:lnTo>
                    <a:pt x="1196" y="822"/>
                  </a:lnTo>
                  <a:lnTo>
                    <a:pt x="867" y="971"/>
                  </a:lnTo>
                  <a:lnTo>
                    <a:pt x="703" y="1166"/>
                  </a:lnTo>
                  <a:lnTo>
                    <a:pt x="568" y="1360"/>
                  </a:lnTo>
                  <a:lnTo>
                    <a:pt x="449" y="1539"/>
                  </a:lnTo>
                  <a:lnTo>
                    <a:pt x="344" y="1733"/>
                  </a:lnTo>
                  <a:lnTo>
                    <a:pt x="270" y="1913"/>
                  </a:lnTo>
                  <a:lnTo>
                    <a:pt x="195" y="2092"/>
                  </a:lnTo>
                  <a:lnTo>
                    <a:pt x="135" y="2271"/>
                  </a:lnTo>
                  <a:lnTo>
                    <a:pt x="75" y="2436"/>
                  </a:lnTo>
                  <a:lnTo>
                    <a:pt x="46" y="2615"/>
                  </a:lnTo>
                  <a:lnTo>
                    <a:pt x="16" y="2779"/>
                  </a:lnTo>
                  <a:lnTo>
                    <a:pt x="1" y="3093"/>
                  </a:lnTo>
                  <a:lnTo>
                    <a:pt x="1" y="3377"/>
                  </a:lnTo>
                  <a:lnTo>
                    <a:pt x="31" y="3646"/>
                  </a:lnTo>
                  <a:lnTo>
                    <a:pt x="75" y="3825"/>
                  </a:lnTo>
                  <a:lnTo>
                    <a:pt x="135" y="3989"/>
                  </a:lnTo>
                  <a:lnTo>
                    <a:pt x="225" y="4139"/>
                  </a:lnTo>
                  <a:lnTo>
                    <a:pt x="329" y="4273"/>
                  </a:lnTo>
                  <a:lnTo>
                    <a:pt x="449" y="4393"/>
                  </a:lnTo>
                  <a:lnTo>
                    <a:pt x="598" y="4497"/>
                  </a:lnTo>
                  <a:lnTo>
                    <a:pt x="748" y="4587"/>
                  </a:lnTo>
                  <a:lnTo>
                    <a:pt x="912" y="4647"/>
                  </a:lnTo>
                  <a:lnTo>
                    <a:pt x="2212" y="5020"/>
                  </a:lnTo>
                  <a:lnTo>
                    <a:pt x="3168" y="5289"/>
                  </a:lnTo>
                  <a:lnTo>
                    <a:pt x="3377" y="5349"/>
                  </a:lnTo>
                  <a:lnTo>
                    <a:pt x="3631" y="5379"/>
                  </a:lnTo>
                  <a:lnTo>
                    <a:pt x="3930" y="5409"/>
                  </a:lnTo>
                  <a:lnTo>
                    <a:pt x="4273" y="5423"/>
                  </a:lnTo>
                  <a:lnTo>
                    <a:pt x="4438" y="5409"/>
                  </a:lnTo>
                  <a:lnTo>
                    <a:pt x="4617" y="5379"/>
                  </a:lnTo>
                  <a:lnTo>
                    <a:pt x="4796" y="5349"/>
                  </a:lnTo>
                  <a:lnTo>
                    <a:pt x="4976" y="5289"/>
                  </a:lnTo>
                  <a:lnTo>
                    <a:pt x="5155" y="5229"/>
                  </a:lnTo>
                  <a:lnTo>
                    <a:pt x="5319" y="5140"/>
                  </a:lnTo>
                  <a:lnTo>
                    <a:pt x="5484" y="5050"/>
                  </a:lnTo>
                  <a:lnTo>
                    <a:pt x="5648" y="4930"/>
                  </a:lnTo>
                  <a:lnTo>
                    <a:pt x="5737" y="4901"/>
                  </a:lnTo>
                  <a:lnTo>
                    <a:pt x="5962" y="4826"/>
                  </a:lnTo>
                  <a:lnTo>
                    <a:pt x="6260" y="4691"/>
                  </a:lnTo>
                  <a:lnTo>
                    <a:pt x="6410" y="4617"/>
                  </a:lnTo>
                  <a:lnTo>
                    <a:pt x="6559" y="4542"/>
                  </a:lnTo>
                  <a:lnTo>
                    <a:pt x="6709" y="4437"/>
                  </a:lnTo>
                  <a:lnTo>
                    <a:pt x="6828" y="4333"/>
                  </a:lnTo>
                  <a:lnTo>
                    <a:pt x="6933" y="4213"/>
                  </a:lnTo>
                  <a:lnTo>
                    <a:pt x="7022" y="4109"/>
                  </a:lnTo>
                  <a:lnTo>
                    <a:pt x="7142" y="3915"/>
                  </a:lnTo>
                  <a:lnTo>
                    <a:pt x="7187" y="3840"/>
                  </a:lnTo>
                  <a:lnTo>
                    <a:pt x="7007" y="3870"/>
                  </a:lnTo>
                  <a:lnTo>
                    <a:pt x="6992" y="3870"/>
                  </a:lnTo>
                  <a:lnTo>
                    <a:pt x="7007" y="3855"/>
                  </a:lnTo>
                  <a:lnTo>
                    <a:pt x="7261" y="3780"/>
                  </a:lnTo>
                  <a:lnTo>
                    <a:pt x="7366" y="3750"/>
                  </a:lnTo>
                  <a:lnTo>
                    <a:pt x="7456" y="3720"/>
                  </a:lnTo>
                  <a:lnTo>
                    <a:pt x="7605" y="3631"/>
                  </a:lnTo>
                  <a:lnTo>
                    <a:pt x="7724" y="3526"/>
                  </a:lnTo>
                  <a:lnTo>
                    <a:pt x="7814" y="3422"/>
                  </a:lnTo>
                  <a:lnTo>
                    <a:pt x="7874" y="3332"/>
                  </a:lnTo>
                  <a:lnTo>
                    <a:pt x="7904" y="3257"/>
                  </a:lnTo>
                  <a:lnTo>
                    <a:pt x="7934" y="3168"/>
                  </a:lnTo>
                  <a:lnTo>
                    <a:pt x="7291" y="3257"/>
                  </a:lnTo>
                  <a:lnTo>
                    <a:pt x="6738" y="3302"/>
                  </a:lnTo>
                  <a:lnTo>
                    <a:pt x="6305" y="3317"/>
                  </a:lnTo>
                  <a:lnTo>
                    <a:pt x="5947" y="3317"/>
                  </a:lnTo>
                  <a:lnTo>
                    <a:pt x="5678" y="3302"/>
                  </a:lnTo>
                  <a:lnTo>
                    <a:pt x="5484" y="3287"/>
                  </a:lnTo>
                  <a:lnTo>
                    <a:pt x="5349" y="3272"/>
                  </a:lnTo>
                  <a:lnTo>
                    <a:pt x="5558" y="3272"/>
                  </a:lnTo>
                  <a:lnTo>
                    <a:pt x="5782" y="3287"/>
                  </a:lnTo>
                  <a:lnTo>
                    <a:pt x="6066" y="3287"/>
                  </a:lnTo>
                  <a:lnTo>
                    <a:pt x="6395" y="3257"/>
                  </a:lnTo>
                  <a:lnTo>
                    <a:pt x="6738" y="3227"/>
                  </a:lnTo>
                  <a:lnTo>
                    <a:pt x="7067" y="3168"/>
                  </a:lnTo>
                  <a:lnTo>
                    <a:pt x="7231" y="3123"/>
                  </a:lnTo>
                  <a:lnTo>
                    <a:pt x="7396" y="3078"/>
                  </a:lnTo>
                  <a:lnTo>
                    <a:pt x="7680" y="2958"/>
                  </a:lnTo>
                  <a:lnTo>
                    <a:pt x="7934" y="2824"/>
                  </a:lnTo>
                  <a:lnTo>
                    <a:pt x="8143" y="2690"/>
                  </a:lnTo>
                  <a:lnTo>
                    <a:pt x="8217" y="2630"/>
                  </a:lnTo>
                  <a:lnTo>
                    <a:pt x="8277" y="2555"/>
                  </a:lnTo>
                  <a:lnTo>
                    <a:pt x="8307" y="2495"/>
                  </a:lnTo>
                  <a:lnTo>
                    <a:pt x="8322" y="2450"/>
                  </a:lnTo>
                  <a:lnTo>
                    <a:pt x="8307" y="2391"/>
                  </a:lnTo>
                  <a:lnTo>
                    <a:pt x="8247" y="2346"/>
                  </a:lnTo>
                  <a:lnTo>
                    <a:pt x="8173" y="2316"/>
                  </a:lnTo>
                  <a:lnTo>
                    <a:pt x="8053" y="2286"/>
                  </a:lnTo>
                  <a:lnTo>
                    <a:pt x="7904" y="2271"/>
                  </a:lnTo>
                  <a:lnTo>
                    <a:pt x="7321" y="2271"/>
                  </a:lnTo>
                  <a:lnTo>
                    <a:pt x="7007" y="2286"/>
                  </a:lnTo>
                  <a:lnTo>
                    <a:pt x="6470" y="2316"/>
                  </a:lnTo>
                  <a:lnTo>
                    <a:pt x="6216" y="2316"/>
                  </a:lnTo>
                  <a:lnTo>
                    <a:pt x="5932" y="2286"/>
                  </a:lnTo>
                  <a:lnTo>
                    <a:pt x="5588" y="2241"/>
                  </a:lnTo>
                  <a:lnTo>
                    <a:pt x="5185" y="2152"/>
                  </a:lnTo>
                  <a:lnTo>
                    <a:pt x="4333" y="1928"/>
                  </a:lnTo>
                  <a:lnTo>
                    <a:pt x="3975" y="1838"/>
                  </a:lnTo>
                  <a:lnTo>
                    <a:pt x="3676" y="1733"/>
                  </a:lnTo>
                  <a:lnTo>
                    <a:pt x="3452" y="1629"/>
                  </a:lnTo>
                  <a:lnTo>
                    <a:pt x="3377" y="1584"/>
                  </a:lnTo>
                  <a:lnTo>
                    <a:pt x="3302" y="1539"/>
                  </a:lnTo>
                  <a:lnTo>
                    <a:pt x="3258" y="1494"/>
                  </a:lnTo>
                  <a:lnTo>
                    <a:pt x="3243" y="1435"/>
                  </a:lnTo>
                  <a:lnTo>
                    <a:pt x="3243" y="1390"/>
                  </a:lnTo>
                  <a:lnTo>
                    <a:pt x="3272" y="1345"/>
                  </a:lnTo>
                  <a:lnTo>
                    <a:pt x="3332" y="1300"/>
                  </a:lnTo>
                  <a:lnTo>
                    <a:pt x="3392" y="1255"/>
                  </a:lnTo>
                  <a:lnTo>
                    <a:pt x="3526" y="1181"/>
                  </a:lnTo>
                  <a:lnTo>
                    <a:pt x="3691" y="1136"/>
                  </a:lnTo>
                  <a:lnTo>
                    <a:pt x="3900" y="1121"/>
                  </a:lnTo>
                  <a:lnTo>
                    <a:pt x="4109" y="1121"/>
                  </a:lnTo>
                  <a:lnTo>
                    <a:pt x="4333" y="1151"/>
                  </a:lnTo>
                  <a:lnTo>
                    <a:pt x="4572" y="1211"/>
                  </a:lnTo>
                  <a:lnTo>
                    <a:pt x="4811" y="1315"/>
                  </a:lnTo>
                  <a:lnTo>
                    <a:pt x="4916" y="1360"/>
                  </a:lnTo>
                  <a:lnTo>
                    <a:pt x="5020" y="1405"/>
                  </a:lnTo>
                  <a:lnTo>
                    <a:pt x="5110" y="1420"/>
                  </a:lnTo>
                  <a:lnTo>
                    <a:pt x="5200" y="1435"/>
                  </a:lnTo>
                  <a:lnTo>
                    <a:pt x="5334" y="1435"/>
                  </a:lnTo>
                  <a:lnTo>
                    <a:pt x="5394" y="1405"/>
                  </a:lnTo>
                  <a:lnTo>
                    <a:pt x="5439" y="1390"/>
                  </a:lnTo>
                  <a:lnTo>
                    <a:pt x="5469" y="1360"/>
                  </a:lnTo>
                  <a:lnTo>
                    <a:pt x="5498" y="1315"/>
                  </a:lnTo>
                  <a:lnTo>
                    <a:pt x="5528" y="1225"/>
                  </a:lnTo>
                  <a:lnTo>
                    <a:pt x="5543" y="1121"/>
                  </a:lnTo>
                  <a:lnTo>
                    <a:pt x="5513" y="1016"/>
                  </a:lnTo>
                  <a:lnTo>
                    <a:pt x="5484" y="957"/>
                  </a:lnTo>
                  <a:lnTo>
                    <a:pt x="5439" y="897"/>
                  </a:lnTo>
                  <a:lnTo>
                    <a:pt x="5304" y="747"/>
                  </a:lnTo>
                  <a:lnTo>
                    <a:pt x="5110" y="598"/>
                  </a:lnTo>
                  <a:lnTo>
                    <a:pt x="4871" y="434"/>
                  </a:lnTo>
                  <a:lnTo>
                    <a:pt x="4602" y="284"/>
                  </a:lnTo>
                  <a:lnTo>
                    <a:pt x="4303" y="150"/>
                  </a:lnTo>
                  <a:lnTo>
                    <a:pt x="4154" y="105"/>
                  </a:lnTo>
                  <a:lnTo>
                    <a:pt x="4005" y="60"/>
                  </a:lnTo>
                  <a:lnTo>
                    <a:pt x="3855" y="30"/>
                  </a:lnTo>
                  <a:lnTo>
                    <a:pt x="3691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8" name="Google Shape;1528;p32"/>
          <p:cNvSpPr txBox="1"/>
          <p:nvPr/>
        </p:nvSpPr>
        <p:spPr>
          <a:xfrm>
            <a:off x="3045288" y="2558750"/>
            <a:ext cx="13908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objectives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529" name="Google Shape;1529;p32"/>
          <p:cNvGrpSpPr/>
          <p:nvPr/>
        </p:nvGrpSpPr>
        <p:grpSpPr>
          <a:xfrm>
            <a:off x="5811388" y="1276350"/>
            <a:ext cx="2743930" cy="1066800"/>
            <a:chOff x="5811388" y="1276350"/>
            <a:chExt cx="2743930" cy="1066800"/>
          </a:xfrm>
        </p:grpSpPr>
        <p:sp>
          <p:nvSpPr>
            <p:cNvPr id="1530" name="Google Shape;1530;p32"/>
            <p:cNvSpPr txBox="1"/>
            <p:nvPr/>
          </p:nvSpPr>
          <p:spPr>
            <a:xfrm>
              <a:off x="6574110" y="188355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1" name="Google Shape;1531;p32"/>
            <p:cNvSpPr txBox="1"/>
            <p:nvPr/>
          </p:nvSpPr>
          <p:spPr>
            <a:xfrm>
              <a:off x="6773017" y="1404138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Classify data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2" name="Google Shape;1532;p32"/>
            <p:cNvSpPr txBox="1"/>
            <p:nvPr/>
          </p:nvSpPr>
          <p:spPr>
            <a:xfrm>
              <a:off x="5811388" y="1276350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4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33" name="Google Shape;1533;p32"/>
          <p:cNvGrpSpPr/>
          <p:nvPr/>
        </p:nvGrpSpPr>
        <p:grpSpPr>
          <a:xfrm>
            <a:off x="5811388" y="3608025"/>
            <a:ext cx="2743930" cy="1066800"/>
            <a:chOff x="5811388" y="3608025"/>
            <a:chExt cx="2743930" cy="1066800"/>
          </a:xfrm>
        </p:grpSpPr>
        <p:sp>
          <p:nvSpPr>
            <p:cNvPr id="1534" name="Google Shape;1534;p32"/>
            <p:cNvSpPr txBox="1"/>
            <p:nvPr/>
          </p:nvSpPr>
          <p:spPr>
            <a:xfrm>
              <a:off x="6574110" y="421522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planet where we live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5" name="Google Shape;1535;p32"/>
            <p:cNvSpPr txBox="1"/>
            <p:nvPr/>
          </p:nvSpPr>
          <p:spPr>
            <a:xfrm>
              <a:off x="6773017" y="3735813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Make predictions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6" name="Google Shape;1536;p32"/>
            <p:cNvSpPr txBox="1"/>
            <p:nvPr/>
          </p:nvSpPr>
          <p:spPr>
            <a:xfrm>
              <a:off x="5811388" y="3608025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4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537" name="Google Shape;1537;p32"/>
          <p:cNvCxnSpPr>
            <a:stCxn id="1438" idx="3"/>
            <a:endCxn id="1437" idx="1"/>
          </p:cNvCxnSpPr>
          <p:nvPr/>
        </p:nvCxnSpPr>
        <p:spPr>
          <a:xfrm rot="10800000" flipH="1">
            <a:off x="4572300" y="1809800"/>
            <a:ext cx="1111200" cy="11658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8" name="Google Shape;1538;p32"/>
          <p:cNvCxnSpPr>
            <a:stCxn id="1438" idx="3"/>
            <a:endCxn id="1436" idx="1"/>
          </p:cNvCxnSpPr>
          <p:nvPr/>
        </p:nvCxnSpPr>
        <p:spPr>
          <a:xfrm>
            <a:off x="4572300" y="2975600"/>
            <a:ext cx="1111200" cy="11658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Artificial Intelligence in Mining </a:t>
            </a:r>
            <a:endParaRPr dirty="0"/>
          </a:p>
        </p:txBody>
      </p:sp>
      <p:grpSp>
        <p:nvGrpSpPr>
          <p:cNvPr id="238" name="Google Shape;238;p16"/>
          <p:cNvGrpSpPr/>
          <p:nvPr/>
        </p:nvGrpSpPr>
        <p:grpSpPr>
          <a:xfrm>
            <a:off x="3969538" y="1261534"/>
            <a:ext cx="3428108" cy="439779"/>
            <a:chOff x="3969538" y="1342296"/>
            <a:chExt cx="3428108" cy="439779"/>
          </a:xfrm>
        </p:grpSpPr>
        <p:sp>
          <p:nvSpPr>
            <p:cNvPr id="239" name="Google Shape;239;p16"/>
            <p:cNvSpPr txBox="1"/>
            <p:nvPr/>
          </p:nvSpPr>
          <p:spPr>
            <a:xfrm>
              <a:off x="3993724" y="1342296"/>
              <a:ext cx="3403922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The Importance of Mining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0" name="Google Shape;240;p16"/>
            <p:cNvSpPr txBox="1"/>
            <p:nvPr/>
          </p:nvSpPr>
          <p:spPr>
            <a:xfrm>
              <a:off x="3969538" y="145027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1" name="Google Shape;241;p16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" name="Google Shape;304;p16"/>
          <p:cNvGrpSpPr/>
          <p:nvPr/>
        </p:nvGrpSpPr>
        <p:grpSpPr>
          <a:xfrm>
            <a:off x="3291282" y="2023702"/>
            <a:ext cx="3874473" cy="596100"/>
            <a:chOff x="3297248" y="2589598"/>
            <a:chExt cx="3874473" cy="596100"/>
          </a:xfrm>
        </p:grpSpPr>
        <p:grpSp>
          <p:nvGrpSpPr>
            <p:cNvPr id="305" name="Google Shape;305;p16"/>
            <p:cNvGrpSpPr/>
            <p:nvPr/>
          </p:nvGrpSpPr>
          <p:grpSpPr>
            <a:xfrm>
              <a:off x="3953826" y="2762522"/>
              <a:ext cx="3217895" cy="413738"/>
              <a:chOff x="3565638" y="1413575"/>
              <a:chExt cx="3217895" cy="413738"/>
            </a:xfrm>
          </p:grpSpPr>
          <p:sp>
            <p:nvSpPr>
              <p:cNvPr id="306" name="Google Shape;306;p16"/>
              <p:cNvSpPr txBox="1"/>
              <p:nvPr/>
            </p:nvSpPr>
            <p:spPr>
              <a:xfrm>
                <a:off x="3565638" y="1413575"/>
                <a:ext cx="3217895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Environmental Impacts of Mining</a:t>
                </a:r>
                <a:endParaRPr lang="en-CA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7" name="Google Shape;307;p16"/>
              <p:cNvSpPr txBox="1"/>
              <p:nvPr/>
            </p:nvSpPr>
            <p:spPr>
              <a:xfrm>
                <a:off x="3581360" y="14955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3288307" y="2925001"/>
            <a:ext cx="5224643" cy="596185"/>
            <a:chOff x="3297248" y="4055023"/>
            <a:chExt cx="5224643" cy="596185"/>
          </a:xfrm>
        </p:grpSpPr>
        <p:grpSp>
          <p:nvGrpSpPr>
            <p:cNvPr id="310" name="Google Shape;310;p16"/>
            <p:cNvGrpSpPr/>
            <p:nvPr/>
          </p:nvGrpSpPr>
          <p:grpSpPr>
            <a:xfrm>
              <a:off x="3969538" y="4168496"/>
              <a:ext cx="4552353" cy="482712"/>
              <a:chOff x="3581350" y="2445509"/>
              <a:chExt cx="4552353" cy="482712"/>
            </a:xfrm>
          </p:grpSpPr>
          <p:sp>
            <p:nvSpPr>
              <p:cNvPr id="311" name="Google Shape;311;p16"/>
              <p:cNvSpPr txBox="1"/>
              <p:nvPr/>
            </p:nvSpPr>
            <p:spPr>
              <a:xfrm>
                <a:off x="3581350" y="2445509"/>
                <a:ext cx="4552353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The Use of AI in Mining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2" name="Google Shape;312;p16"/>
              <p:cNvSpPr txBox="1"/>
              <p:nvPr/>
            </p:nvSpPr>
            <p:spPr>
              <a:xfrm>
                <a:off x="3581360" y="25964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324" name="Google Shape;324;p16"/>
          <p:cNvCxnSpPr>
            <a:cxnSpLocks/>
            <a:stCxn id="20" idx="2"/>
            <a:endCxn id="308" idx="0"/>
          </p:cNvCxnSpPr>
          <p:nvPr/>
        </p:nvCxnSpPr>
        <p:spPr>
          <a:xfrm>
            <a:off x="3589332" y="1701313"/>
            <a:ext cx="0" cy="32238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16"/>
          <p:cNvCxnSpPr>
            <a:cxnSpLocks/>
            <a:stCxn id="308" idx="4"/>
            <a:endCxn id="313" idx="0"/>
          </p:cNvCxnSpPr>
          <p:nvPr/>
        </p:nvCxnSpPr>
        <p:spPr>
          <a:xfrm flipH="1">
            <a:off x="3586357" y="2619802"/>
            <a:ext cx="2975" cy="3051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" name="Google Shape;309;p16">
            <a:extLst>
              <a:ext uri="{FF2B5EF4-FFF2-40B4-BE49-F238E27FC236}">
                <a16:creationId xmlns:a16="http://schemas.microsoft.com/office/drawing/2014/main" id="{C7467C58-12DC-69E5-C1C2-73082A1DD1E9}"/>
              </a:ext>
            </a:extLst>
          </p:cNvPr>
          <p:cNvGrpSpPr/>
          <p:nvPr/>
        </p:nvGrpSpPr>
        <p:grpSpPr>
          <a:xfrm>
            <a:off x="3286790" y="3820004"/>
            <a:ext cx="5587387" cy="596185"/>
            <a:chOff x="3297248" y="4055023"/>
            <a:chExt cx="5587387" cy="596185"/>
          </a:xfrm>
        </p:grpSpPr>
        <p:grpSp>
          <p:nvGrpSpPr>
            <p:cNvPr id="5" name="Google Shape;310;p16">
              <a:extLst>
                <a:ext uri="{FF2B5EF4-FFF2-40B4-BE49-F238E27FC236}">
                  <a16:creationId xmlns:a16="http://schemas.microsoft.com/office/drawing/2014/main" id="{F05157B3-F0C4-76A5-5955-A44EF960CB80}"/>
                </a:ext>
              </a:extLst>
            </p:cNvPr>
            <p:cNvGrpSpPr/>
            <p:nvPr/>
          </p:nvGrpSpPr>
          <p:grpSpPr>
            <a:xfrm>
              <a:off x="3969538" y="4168496"/>
              <a:ext cx="4915097" cy="482712"/>
              <a:chOff x="3581350" y="2445509"/>
              <a:chExt cx="4915097" cy="482712"/>
            </a:xfrm>
          </p:grpSpPr>
          <p:sp>
            <p:nvSpPr>
              <p:cNvPr id="7" name="Google Shape;311;p16">
                <a:extLst>
                  <a:ext uri="{FF2B5EF4-FFF2-40B4-BE49-F238E27FC236}">
                    <a16:creationId xmlns:a16="http://schemas.microsoft.com/office/drawing/2014/main" id="{9596A5F4-CE8A-001B-3F1D-0C3A051A4854}"/>
                  </a:ext>
                </a:extLst>
              </p:cNvPr>
              <p:cNvSpPr txBox="1"/>
              <p:nvPr/>
            </p:nvSpPr>
            <p:spPr>
              <a:xfrm>
                <a:off x="3581350" y="2445509"/>
                <a:ext cx="4915097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US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How A</a:t>
                </a:r>
                <a:r>
                  <a:rPr lang="en-US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 helps Reduce Environmental Impact of Mining</a:t>
                </a:r>
              </a:p>
            </p:txBody>
          </p:sp>
          <p:sp>
            <p:nvSpPr>
              <p:cNvPr id="8" name="Google Shape;312;p16">
                <a:extLst>
                  <a:ext uri="{FF2B5EF4-FFF2-40B4-BE49-F238E27FC236}">
                    <a16:creationId xmlns:a16="http://schemas.microsoft.com/office/drawing/2014/main" id="{EDE33920-1639-E0E5-40F1-44669EA5AAFA}"/>
                  </a:ext>
                </a:extLst>
              </p:cNvPr>
              <p:cNvSpPr txBox="1"/>
              <p:nvPr/>
            </p:nvSpPr>
            <p:spPr>
              <a:xfrm>
                <a:off x="3581360" y="25964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" name="Google Shape;313;p16">
              <a:extLst>
                <a:ext uri="{FF2B5EF4-FFF2-40B4-BE49-F238E27FC236}">
                  <a16:creationId xmlns:a16="http://schemas.microsoft.com/office/drawing/2014/main" id="{620225EC-C7B9-55F8-3DA8-5F57B373AACE}"/>
                </a:ext>
              </a:extLst>
            </p:cNvPr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sym typeface="Fira Sans Extra Condensed"/>
                </a:rPr>
                <a:t>4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9" name="Google Shape;325;p16">
            <a:extLst>
              <a:ext uri="{FF2B5EF4-FFF2-40B4-BE49-F238E27FC236}">
                <a16:creationId xmlns:a16="http://schemas.microsoft.com/office/drawing/2014/main" id="{66BC08A3-75DC-1CF3-EF2D-7C689009F4F5}"/>
              </a:ext>
            </a:extLst>
          </p:cNvPr>
          <p:cNvCxnSpPr>
            <a:cxnSpLocks/>
            <a:stCxn id="313" idx="4"/>
            <a:endCxn id="6" idx="0"/>
          </p:cNvCxnSpPr>
          <p:nvPr/>
        </p:nvCxnSpPr>
        <p:spPr>
          <a:xfrm flipH="1">
            <a:off x="3584840" y="3521101"/>
            <a:ext cx="1517" cy="29890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903E71D-6443-9220-0809-05BFCA873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456" y="1105562"/>
            <a:ext cx="595751" cy="59575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pic>
        <p:nvPicPr>
          <p:cNvPr id="1544" name="Google Shape;1544;p33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t="3164" r="6375" b="8441"/>
          <a:stretch/>
        </p:blipFill>
        <p:spPr>
          <a:xfrm>
            <a:off x="2931850" y="1250050"/>
            <a:ext cx="4726249" cy="26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5" name="Google Shape;1545;p33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46" name="Google Shape;1546;p33"/>
          <p:cNvGrpSpPr/>
          <p:nvPr/>
        </p:nvGrpSpPr>
        <p:grpSpPr>
          <a:xfrm>
            <a:off x="457197" y="1090380"/>
            <a:ext cx="2381210" cy="824600"/>
            <a:chOff x="457200" y="959300"/>
            <a:chExt cx="2518200" cy="824600"/>
          </a:xfrm>
        </p:grpSpPr>
        <p:grpSp>
          <p:nvGrpSpPr>
            <p:cNvPr id="1547" name="Google Shape;1547;p33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548" name="Google Shape;1548;p33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Active learning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49" name="Google Shape;1549;p33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50" name="Google Shape;1550;p33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1" name="Google Shape;1551;p33"/>
          <p:cNvGrpSpPr/>
          <p:nvPr/>
        </p:nvGrpSpPr>
        <p:grpSpPr>
          <a:xfrm>
            <a:off x="457191" y="2145645"/>
            <a:ext cx="2381210" cy="824600"/>
            <a:chOff x="457200" y="1964800"/>
            <a:chExt cx="2518200" cy="824600"/>
          </a:xfrm>
        </p:grpSpPr>
        <p:grpSp>
          <p:nvGrpSpPr>
            <p:cNvPr id="1552" name="Google Shape;1552;p33"/>
            <p:cNvGrpSpPr/>
            <p:nvPr/>
          </p:nvGrpSpPr>
          <p:grpSpPr>
            <a:xfrm>
              <a:off x="914400" y="1964800"/>
              <a:ext cx="2061000" cy="824600"/>
              <a:chOff x="457200" y="2087425"/>
              <a:chExt cx="2061000" cy="824600"/>
            </a:xfrm>
          </p:grpSpPr>
          <p:sp>
            <p:nvSpPr>
              <p:cNvPr id="1553" name="Google Shape;1553;p33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Maturation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54" name="Google Shape;1554;p33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55" name="Google Shape;1555;p33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6" name="Google Shape;1556;p33"/>
          <p:cNvGrpSpPr/>
          <p:nvPr/>
        </p:nvGrpSpPr>
        <p:grpSpPr>
          <a:xfrm>
            <a:off x="457197" y="3200910"/>
            <a:ext cx="2381210" cy="824600"/>
            <a:chOff x="457200" y="959300"/>
            <a:chExt cx="2518200" cy="824600"/>
          </a:xfrm>
        </p:grpSpPr>
        <p:grpSp>
          <p:nvGrpSpPr>
            <p:cNvPr id="1557" name="Google Shape;1557;p33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558" name="Google Shape;1558;p33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Motor synergies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59" name="Google Shape;1559;p33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Neptune is very far away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60" name="Google Shape;1560;p33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561" name="Google Shape;1561;p33"/>
          <p:cNvSpPr/>
          <p:nvPr/>
        </p:nvSpPr>
        <p:spPr>
          <a:xfrm>
            <a:off x="3771900" y="3958300"/>
            <a:ext cx="924000" cy="2952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100%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2" name="Google Shape;1562;p33"/>
          <p:cNvSpPr/>
          <p:nvPr/>
        </p:nvSpPr>
        <p:spPr>
          <a:xfrm>
            <a:off x="5124450" y="3958300"/>
            <a:ext cx="924000" cy="295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3" name="Google Shape;1563;p33"/>
          <p:cNvSpPr/>
          <p:nvPr/>
        </p:nvSpPr>
        <p:spPr>
          <a:xfrm>
            <a:off x="6477000" y="3958300"/>
            <a:ext cx="924000" cy="295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25%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64" name="Google Shape;1564;p33"/>
          <p:cNvGrpSpPr/>
          <p:nvPr/>
        </p:nvGrpSpPr>
        <p:grpSpPr>
          <a:xfrm>
            <a:off x="7008555" y="1088126"/>
            <a:ext cx="1678246" cy="3165373"/>
            <a:chOff x="3161760" y="1088175"/>
            <a:chExt cx="1931905" cy="3643804"/>
          </a:xfrm>
        </p:grpSpPr>
        <p:sp>
          <p:nvSpPr>
            <p:cNvPr id="1565" name="Google Shape;1565;p33"/>
            <p:cNvSpPr/>
            <p:nvPr/>
          </p:nvSpPr>
          <p:spPr>
            <a:xfrm>
              <a:off x="3482626" y="4612138"/>
              <a:ext cx="1422734" cy="119841"/>
            </a:xfrm>
            <a:custGeom>
              <a:avLst/>
              <a:gdLst/>
              <a:ahLst/>
              <a:cxnLst/>
              <a:rect l="l" t="t" r="r" b="b"/>
              <a:pathLst>
                <a:path w="51797" h="4363" extrusionOk="0">
                  <a:moveTo>
                    <a:pt x="25891" y="1"/>
                  </a:moveTo>
                  <a:lnTo>
                    <a:pt x="23247" y="16"/>
                  </a:lnTo>
                  <a:lnTo>
                    <a:pt x="20677" y="45"/>
                  </a:lnTo>
                  <a:lnTo>
                    <a:pt x="18197" y="105"/>
                  </a:lnTo>
                  <a:lnTo>
                    <a:pt x="15822" y="180"/>
                  </a:lnTo>
                  <a:lnTo>
                    <a:pt x="13551" y="270"/>
                  </a:lnTo>
                  <a:lnTo>
                    <a:pt x="11415" y="374"/>
                  </a:lnTo>
                  <a:lnTo>
                    <a:pt x="9428" y="509"/>
                  </a:lnTo>
                  <a:lnTo>
                    <a:pt x="7590" y="643"/>
                  </a:lnTo>
                  <a:lnTo>
                    <a:pt x="5917" y="792"/>
                  </a:lnTo>
                  <a:lnTo>
                    <a:pt x="4423" y="972"/>
                  </a:lnTo>
                  <a:lnTo>
                    <a:pt x="3751" y="1061"/>
                  </a:lnTo>
                  <a:lnTo>
                    <a:pt x="3123" y="1151"/>
                  </a:lnTo>
                  <a:lnTo>
                    <a:pt x="2555" y="1241"/>
                  </a:lnTo>
                  <a:lnTo>
                    <a:pt x="2033" y="1330"/>
                  </a:lnTo>
                  <a:lnTo>
                    <a:pt x="1569" y="1435"/>
                  </a:lnTo>
                  <a:lnTo>
                    <a:pt x="1166" y="1539"/>
                  </a:lnTo>
                  <a:lnTo>
                    <a:pt x="808" y="1644"/>
                  </a:lnTo>
                  <a:lnTo>
                    <a:pt x="524" y="1749"/>
                  </a:lnTo>
                  <a:lnTo>
                    <a:pt x="300" y="1853"/>
                  </a:lnTo>
                  <a:lnTo>
                    <a:pt x="210" y="1913"/>
                  </a:lnTo>
                  <a:lnTo>
                    <a:pt x="135" y="1958"/>
                  </a:lnTo>
                  <a:lnTo>
                    <a:pt x="75" y="2018"/>
                  </a:lnTo>
                  <a:lnTo>
                    <a:pt x="31" y="2077"/>
                  </a:lnTo>
                  <a:lnTo>
                    <a:pt x="1" y="2122"/>
                  </a:lnTo>
                  <a:lnTo>
                    <a:pt x="1" y="2182"/>
                  </a:lnTo>
                  <a:lnTo>
                    <a:pt x="1" y="2242"/>
                  </a:lnTo>
                  <a:lnTo>
                    <a:pt x="31" y="2301"/>
                  </a:lnTo>
                  <a:lnTo>
                    <a:pt x="75" y="2346"/>
                  </a:lnTo>
                  <a:lnTo>
                    <a:pt x="135" y="2406"/>
                  </a:lnTo>
                  <a:lnTo>
                    <a:pt x="210" y="2466"/>
                  </a:lnTo>
                  <a:lnTo>
                    <a:pt x="300" y="2511"/>
                  </a:lnTo>
                  <a:lnTo>
                    <a:pt x="524" y="2630"/>
                  </a:lnTo>
                  <a:lnTo>
                    <a:pt x="808" y="2735"/>
                  </a:lnTo>
                  <a:lnTo>
                    <a:pt x="1166" y="2839"/>
                  </a:lnTo>
                  <a:lnTo>
                    <a:pt x="1569" y="2929"/>
                  </a:lnTo>
                  <a:lnTo>
                    <a:pt x="2033" y="3033"/>
                  </a:lnTo>
                  <a:lnTo>
                    <a:pt x="2555" y="3123"/>
                  </a:lnTo>
                  <a:lnTo>
                    <a:pt x="3123" y="3228"/>
                  </a:lnTo>
                  <a:lnTo>
                    <a:pt x="3751" y="3317"/>
                  </a:lnTo>
                  <a:lnTo>
                    <a:pt x="4423" y="3407"/>
                  </a:lnTo>
                  <a:lnTo>
                    <a:pt x="5917" y="3571"/>
                  </a:lnTo>
                  <a:lnTo>
                    <a:pt x="7590" y="3721"/>
                  </a:lnTo>
                  <a:lnTo>
                    <a:pt x="9428" y="3870"/>
                  </a:lnTo>
                  <a:lnTo>
                    <a:pt x="11415" y="3990"/>
                  </a:lnTo>
                  <a:lnTo>
                    <a:pt x="13551" y="4094"/>
                  </a:lnTo>
                  <a:lnTo>
                    <a:pt x="15822" y="4184"/>
                  </a:lnTo>
                  <a:lnTo>
                    <a:pt x="18197" y="4258"/>
                  </a:lnTo>
                  <a:lnTo>
                    <a:pt x="20677" y="4318"/>
                  </a:lnTo>
                  <a:lnTo>
                    <a:pt x="23247" y="4348"/>
                  </a:lnTo>
                  <a:lnTo>
                    <a:pt x="25891" y="4363"/>
                  </a:lnTo>
                  <a:lnTo>
                    <a:pt x="28550" y="4348"/>
                  </a:lnTo>
                  <a:lnTo>
                    <a:pt x="31120" y="4318"/>
                  </a:lnTo>
                  <a:lnTo>
                    <a:pt x="33600" y="4258"/>
                  </a:lnTo>
                  <a:lnTo>
                    <a:pt x="35975" y="4184"/>
                  </a:lnTo>
                  <a:lnTo>
                    <a:pt x="38246" y="4094"/>
                  </a:lnTo>
                  <a:lnTo>
                    <a:pt x="40383" y="3990"/>
                  </a:lnTo>
                  <a:lnTo>
                    <a:pt x="42370" y="3870"/>
                  </a:lnTo>
                  <a:lnTo>
                    <a:pt x="44207" y="3721"/>
                  </a:lnTo>
                  <a:lnTo>
                    <a:pt x="45880" y="3571"/>
                  </a:lnTo>
                  <a:lnTo>
                    <a:pt x="47374" y="3407"/>
                  </a:lnTo>
                  <a:lnTo>
                    <a:pt x="48047" y="3317"/>
                  </a:lnTo>
                  <a:lnTo>
                    <a:pt x="48674" y="3228"/>
                  </a:lnTo>
                  <a:lnTo>
                    <a:pt x="49242" y="3123"/>
                  </a:lnTo>
                  <a:lnTo>
                    <a:pt x="49765" y="3033"/>
                  </a:lnTo>
                  <a:lnTo>
                    <a:pt x="50228" y="2929"/>
                  </a:lnTo>
                  <a:lnTo>
                    <a:pt x="50631" y="2839"/>
                  </a:lnTo>
                  <a:lnTo>
                    <a:pt x="50975" y="2735"/>
                  </a:lnTo>
                  <a:lnTo>
                    <a:pt x="51274" y="2630"/>
                  </a:lnTo>
                  <a:lnTo>
                    <a:pt x="51498" y="2511"/>
                  </a:lnTo>
                  <a:lnTo>
                    <a:pt x="51587" y="2466"/>
                  </a:lnTo>
                  <a:lnTo>
                    <a:pt x="51662" y="2406"/>
                  </a:lnTo>
                  <a:lnTo>
                    <a:pt x="51722" y="2346"/>
                  </a:lnTo>
                  <a:lnTo>
                    <a:pt x="51767" y="2301"/>
                  </a:lnTo>
                  <a:lnTo>
                    <a:pt x="51781" y="2242"/>
                  </a:lnTo>
                  <a:lnTo>
                    <a:pt x="51796" y="2182"/>
                  </a:lnTo>
                  <a:lnTo>
                    <a:pt x="51781" y="2122"/>
                  </a:lnTo>
                  <a:lnTo>
                    <a:pt x="51767" y="2077"/>
                  </a:lnTo>
                  <a:lnTo>
                    <a:pt x="51722" y="2018"/>
                  </a:lnTo>
                  <a:lnTo>
                    <a:pt x="51662" y="1958"/>
                  </a:lnTo>
                  <a:lnTo>
                    <a:pt x="51587" y="1913"/>
                  </a:lnTo>
                  <a:lnTo>
                    <a:pt x="51498" y="1853"/>
                  </a:lnTo>
                  <a:lnTo>
                    <a:pt x="51274" y="1749"/>
                  </a:lnTo>
                  <a:lnTo>
                    <a:pt x="50975" y="1644"/>
                  </a:lnTo>
                  <a:lnTo>
                    <a:pt x="50631" y="1539"/>
                  </a:lnTo>
                  <a:lnTo>
                    <a:pt x="50228" y="1435"/>
                  </a:lnTo>
                  <a:lnTo>
                    <a:pt x="49765" y="1330"/>
                  </a:lnTo>
                  <a:lnTo>
                    <a:pt x="49242" y="1241"/>
                  </a:lnTo>
                  <a:lnTo>
                    <a:pt x="48674" y="1151"/>
                  </a:lnTo>
                  <a:lnTo>
                    <a:pt x="48047" y="1061"/>
                  </a:lnTo>
                  <a:lnTo>
                    <a:pt x="47374" y="972"/>
                  </a:lnTo>
                  <a:lnTo>
                    <a:pt x="45880" y="792"/>
                  </a:lnTo>
                  <a:lnTo>
                    <a:pt x="44207" y="643"/>
                  </a:lnTo>
                  <a:lnTo>
                    <a:pt x="42370" y="509"/>
                  </a:lnTo>
                  <a:lnTo>
                    <a:pt x="40383" y="374"/>
                  </a:lnTo>
                  <a:lnTo>
                    <a:pt x="38246" y="270"/>
                  </a:lnTo>
                  <a:lnTo>
                    <a:pt x="35975" y="180"/>
                  </a:lnTo>
                  <a:lnTo>
                    <a:pt x="33600" y="105"/>
                  </a:lnTo>
                  <a:lnTo>
                    <a:pt x="31120" y="45"/>
                  </a:lnTo>
                  <a:lnTo>
                    <a:pt x="28550" y="16"/>
                  </a:lnTo>
                  <a:lnTo>
                    <a:pt x="25891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3"/>
            <p:cNvSpPr/>
            <p:nvPr/>
          </p:nvSpPr>
          <p:spPr>
            <a:xfrm>
              <a:off x="3811319" y="2050000"/>
              <a:ext cx="695972" cy="569594"/>
            </a:xfrm>
            <a:custGeom>
              <a:avLst/>
              <a:gdLst/>
              <a:ahLst/>
              <a:cxnLst/>
              <a:rect l="l" t="t" r="r" b="b"/>
              <a:pathLst>
                <a:path w="25338" h="20737" extrusionOk="0">
                  <a:moveTo>
                    <a:pt x="2525" y="0"/>
                  </a:moveTo>
                  <a:lnTo>
                    <a:pt x="2256" y="15"/>
                  </a:lnTo>
                  <a:lnTo>
                    <a:pt x="2017" y="45"/>
                  </a:lnTo>
                  <a:lnTo>
                    <a:pt x="1778" y="105"/>
                  </a:lnTo>
                  <a:lnTo>
                    <a:pt x="1539" y="194"/>
                  </a:lnTo>
                  <a:lnTo>
                    <a:pt x="1315" y="299"/>
                  </a:lnTo>
                  <a:lnTo>
                    <a:pt x="1121" y="434"/>
                  </a:lnTo>
                  <a:lnTo>
                    <a:pt x="927" y="568"/>
                  </a:lnTo>
                  <a:lnTo>
                    <a:pt x="747" y="732"/>
                  </a:lnTo>
                  <a:lnTo>
                    <a:pt x="583" y="912"/>
                  </a:lnTo>
                  <a:lnTo>
                    <a:pt x="434" y="1106"/>
                  </a:lnTo>
                  <a:lnTo>
                    <a:pt x="314" y="1315"/>
                  </a:lnTo>
                  <a:lnTo>
                    <a:pt x="210" y="1539"/>
                  </a:lnTo>
                  <a:lnTo>
                    <a:pt x="120" y="1763"/>
                  </a:lnTo>
                  <a:lnTo>
                    <a:pt x="60" y="2002"/>
                  </a:lnTo>
                  <a:lnTo>
                    <a:pt x="15" y="2256"/>
                  </a:lnTo>
                  <a:lnTo>
                    <a:pt x="0" y="2510"/>
                  </a:lnTo>
                  <a:lnTo>
                    <a:pt x="0" y="18226"/>
                  </a:lnTo>
                  <a:lnTo>
                    <a:pt x="15" y="18480"/>
                  </a:lnTo>
                  <a:lnTo>
                    <a:pt x="60" y="18734"/>
                  </a:lnTo>
                  <a:lnTo>
                    <a:pt x="120" y="18973"/>
                  </a:lnTo>
                  <a:lnTo>
                    <a:pt x="210" y="19198"/>
                  </a:lnTo>
                  <a:lnTo>
                    <a:pt x="314" y="19422"/>
                  </a:lnTo>
                  <a:lnTo>
                    <a:pt x="434" y="19631"/>
                  </a:lnTo>
                  <a:lnTo>
                    <a:pt x="583" y="19825"/>
                  </a:lnTo>
                  <a:lnTo>
                    <a:pt x="747" y="20004"/>
                  </a:lnTo>
                  <a:lnTo>
                    <a:pt x="927" y="20154"/>
                  </a:lnTo>
                  <a:lnTo>
                    <a:pt x="1121" y="20303"/>
                  </a:lnTo>
                  <a:lnTo>
                    <a:pt x="1315" y="20438"/>
                  </a:lnTo>
                  <a:lnTo>
                    <a:pt x="1539" y="20542"/>
                  </a:lnTo>
                  <a:lnTo>
                    <a:pt x="1778" y="20617"/>
                  </a:lnTo>
                  <a:lnTo>
                    <a:pt x="2017" y="20677"/>
                  </a:lnTo>
                  <a:lnTo>
                    <a:pt x="2256" y="20721"/>
                  </a:lnTo>
                  <a:lnTo>
                    <a:pt x="2525" y="20736"/>
                  </a:lnTo>
                  <a:lnTo>
                    <a:pt x="22828" y="20736"/>
                  </a:lnTo>
                  <a:lnTo>
                    <a:pt x="23082" y="20721"/>
                  </a:lnTo>
                  <a:lnTo>
                    <a:pt x="23336" y="20677"/>
                  </a:lnTo>
                  <a:lnTo>
                    <a:pt x="23575" y="20617"/>
                  </a:lnTo>
                  <a:lnTo>
                    <a:pt x="23799" y="20542"/>
                  </a:lnTo>
                  <a:lnTo>
                    <a:pt x="24023" y="20438"/>
                  </a:lnTo>
                  <a:lnTo>
                    <a:pt x="24232" y="20303"/>
                  </a:lnTo>
                  <a:lnTo>
                    <a:pt x="24427" y="20154"/>
                  </a:lnTo>
                  <a:lnTo>
                    <a:pt x="24606" y="20004"/>
                  </a:lnTo>
                  <a:lnTo>
                    <a:pt x="24755" y="19825"/>
                  </a:lnTo>
                  <a:lnTo>
                    <a:pt x="24905" y="19631"/>
                  </a:lnTo>
                  <a:lnTo>
                    <a:pt x="25039" y="19422"/>
                  </a:lnTo>
                  <a:lnTo>
                    <a:pt x="25144" y="19198"/>
                  </a:lnTo>
                  <a:lnTo>
                    <a:pt x="25218" y="18973"/>
                  </a:lnTo>
                  <a:lnTo>
                    <a:pt x="25278" y="18734"/>
                  </a:lnTo>
                  <a:lnTo>
                    <a:pt x="25323" y="18480"/>
                  </a:lnTo>
                  <a:lnTo>
                    <a:pt x="25338" y="18226"/>
                  </a:lnTo>
                  <a:lnTo>
                    <a:pt x="25338" y="2510"/>
                  </a:lnTo>
                  <a:lnTo>
                    <a:pt x="25323" y="2256"/>
                  </a:lnTo>
                  <a:lnTo>
                    <a:pt x="25278" y="2002"/>
                  </a:lnTo>
                  <a:lnTo>
                    <a:pt x="25218" y="1763"/>
                  </a:lnTo>
                  <a:lnTo>
                    <a:pt x="25144" y="1539"/>
                  </a:lnTo>
                  <a:lnTo>
                    <a:pt x="25039" y="1315"/>
                  </a:lnTo>
                  <a:lnTo>
                    <a:pt x="24905" y="1106"/>
                  </a:lnTo>
                  <a:lnTo>
                    <a:pt x="24755" y="912"/>
                  </a:lnTo>
                  <a:lnTo>
                    <a:pt x="24606" y="732"/>
                  </a:lnTo>
                  <a:lnTo>
                    <a:pt x="24427" y="568"/>
                  </a:lnTo>
                  <a:lnTo>
                    <a:pt x="24232" y="434"/>
                  </a:lnTo>
                  <a:lnTo>
                    <a:pt x="24023" y="299"/>
                  </a:lnTo>
                  <a:lnTo>
                    <a:pt x="23799" y="194"/>
                  </a:lnTo>
                  <a:lnTo>
                    <a:pt x="23575" y="105"/>
                  </a:lnTo>
                  <a:lnTo>
                    <a:pt x="23336" y="45"/>
                  </a:lnTo>
                  <a:lnTo>
                    <a:pt x="23082" y="15"/>
                  </a:lnTo>
                  <a:lnTo>
                    <a:pt x="22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3"/>
            <p:cNvSpPr/>
            <p:nvPr/>
          </p:nvSpPr>
          <p:spPr>
            <a:xfrm>
              <a:off x="3686154" y="2309340"/>
              <a:ext cx="73091" cy="73064"/>
            </a:xfrm>
            <a:custGeom>
              <a:avLst/>
              <a:gdLst/>
              <a:ahLst/>
              <a:cxnLst/>
              <a:rect l="l" t="t" r="r" b="b"/>
              <a:pathLst>
                <a:path w="2661" h="2660" extrusionOk="0">
                  <a:moveTo>
                    <a:pt x="359" y="0"/>
                  </a:moveTo>
                  <a:lnTo>
                    <a:pt x="300" y="15"/>
                  </a:lnTo>
                  <a:lnTo>
                    <a:pt x="225" y="30"/>
                  </a:lnTo>
                  <a:lnTo>
                    <a:pt x="165" y="75"/>
                  </a:lnTo>
                  <a:lnTo>
                    <a:pt x="105" y="120"/>
                  </a:lnTo>
                  <a:lnTo>
                    <a:pt x="61" y="164"/>
                  </a:lnTo>
                  <a:lnTo>
                    <a:pt x="31" y="224"/>
                  </a:lnTo>
                  <a:lnTo>
                    <a:pt x="16" y="299"/>
                  </a:lnTo>
                  <a:lnTo>
                    <a:pt x="1" y="374"/>
                  </a:lnTo>
                  <a:lnTo>
                    <a:pt x="1" y="2301"/>
                  </a:lnTo>
                  <a:lnTo>
                    <a:pt x="16" y="2375"/>
                  </a:lnTo>
                  <a:lnTo>
                    <a:pt x="31" y="2435"/>
                  </a:lnTo>
                  <a:lnTo>
                    <a:pt x="61" y="2510"/>
                  </a:lnTo>
                  <a:lnTo>
                    <a:pt x="105" y="2555"/>
                  </a:lnTo>
                  <a:lnTo>
                    <a:pt x="165" y="2600"/>
                  </a:lnTo>
                  <a:lnTo>
                    <a:pt x="225" y="2629"/>
                  </a:lnTo>
                  <a:lnTo>
                    <a:pt x="300" y="2659"/>
                  </a:lnTo>
                  <a:lnTo>
                    <a:pt x="2615" y="2659"/>
                  </a:lnTo>
                  <a:lnTo>
                    <a:pt x="2645" y="2644"/>
                  </a:lnTo>
                  <a:lnTo>
                    <a:pt x="2660" y="2629"/>
                  </a:lnTo>
                  <a:lnTo>
                    <a:pt x="2660" y="2600"/>
                  </a:lnTo>
                  <a:lnTo>
                    <a:pt x="2660" y="75"/>
                  </a:lnTo>
                  <a:lnTo>
                    <a:pt x="2660" y="45"/>
                  </a:lnTo>
                  <a:lnTo>
                    <a:pt x="2645" y="30"/>
                  </a:lnTo>
                  <a:lnTo>
                    <a:pt x="2615" y="15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3"/>
            <p:cNvSpPr/>
            <p:nvPr/>
          </p:nvSpPr>
          <p:spPr>
            <a:xfrm>
              <a:off x="4559374" y="2309340"/>
              <a:ext cx="73064" cy="73064"/>
            </a:xfrm>
            <a:custGeom>
              <a:avLst/>
              <a:gdLst/>
              <a:ahLst/>
              <a:cxnLst/>
              <a:rect l="l" t="t" r="r" b="b"/>
              <a:pathLst>
                <a:path w="2660" h="2660" extrusionOk="0">
                  <a:moveTo>
                    <a:pt x="75" y="0"/>
                  </a:moveTo>
                  <a:lnTo>
                    <a:pt x="45" y="15"/>
                  </a:lnTo>
                  <a:lnTo>
                    <a:pt x="30" y="30"/>
                  </a:lnTo>
                  <a:lnTo>
                    <a:pt x="15" y="45"/>
                  </a:lnTo>
                  <a:lnTo>
                    <a:pt x="0" y="75"/>
                  </a:lnTo>
                  <a:lnTo>
                    <a:pt x="0" y="2600"/>
                  </a:lnTo>
                  <a:lnTo>
                    <a:pt x="15" y="2629"/>
                  </a:lnTo>
                  <a:lnTo>
                    <a:pt x="30" y="2644"/>
                  </a:lnTo>
                  <a:lnTo>
                    <a:pt x="45" y="2659"/>
                  </a:lnTo>
                  <a:lnTo>
                    <a:pt x="2376" y="2659"/>
                  </a:lnTo>
                  <a:lnTo>
                    <a:pt x="2435" y="2629"/>
                  </a:lnTo>
                  <a:lnTo>
                    <a:pt x="2495" y="2600"/>
                  </a:lnTo>
                  <a:lnTo>
                    <a:pt x="2555" y="2555"/>
                  </a:lnTo>
                  <a:lnTo>
                    <a:pt x="2600" y="2510"/>
                  </a:lnTo>
                  <a:lnTo>
                    <a:pt x="2630" y="2435"/>
                  </a:lnTo>
                  <a:lnTo>
                    <a:pt x="2645" y="2375"/>
                  </a:lnTo>
                  <a:lnTo>
                    <a:pt x="2660" y="2301"/>
                  </a:lnTo>
                  <a:lnTo>
                    <a:pt x="2660" y="374"/>
                  </a:lnTo>
                  <a:lnTo>
                    <a:pt x="2645" y="299"/>
                  </a:lnTo>
                  <a:lnTo>
                    <a:pt x="2630" y="224"/>
                  </a:lnTo>
                  <a:lnTo>
                    <a:pt x="2600" y="164"/>
                  </a:lnTo>
                  <a:lnTo>
                    <a:pt x="2555" y="120"/>
                  </a:lnTo>
                  <a:lnTo>
                    <a:pt x="2495" y="75"/>
                  </a:lnTo>
                  <a:lnTo>
                    <a:pt x="2435" y="30"/>
                  </a:lnTo>
                  <a:lnTo>
                    <a:pt x="2376" y="15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3"/>
            <p:cNvSpPr/>
            <p:nvPr/>
          </p:nvSpPr>
          <p:spPr>
            <a:xfrm>
              <a:off x="4507242" y="2213728"/>
              <a:ext cx="104679" cy="261408"/>
            </a:xfrm>
            <a:custGeom>
              <a:avLst/>
              <a:gdLst/>
              <a:ahLst/>
              <a:cxnLst/>
              <a:rect l="l" t="t" r="r" b="b"/>
              <a:pathLst>
                <a:path w="3811" h="9517" extrusionOk="0">
                  <a:moveTo>
                    <a:pt x="1" y="0"/>
                  </a:moveTo>
                  <a:lnTo>
                    <a:pt x="1" y="9517"/>
                  </a:lnTo>
                  <a:lnTo>
                    <a:pt x="2765" y="9517"/>
                  </a:lnTo>
                  <a:lnTo>
                    <a:pt x="2869" y="9502"/>
                  </a:lnTo>
                  <a:lnTo>
                    <a:pt x="2974" y="9487"/>
                  </a:lnTo>
                  <a:lnTo>
                    <a:pt x="3079" y="9472"/>
                  </a:lnTo>
                  <a:lnTo>
                    <a:pt x="3168" y="9427"/>
                  </a:lnTo>
                  <a:lnTo>
                    <a:pt x="3258" y="9382"/>
                  </a:lnTo>
                  <a:lnTo>
                    <a:pt x="3347" y="9337"/>
                  </a:lnTo>
                  <a:lnTo>
                    <a:pt x="3422" y="9278"/>
                  </a:lnTo>
                  <a:lnTo>
                    <a:pt x="3497" y="9218"/>
                  </a:lnTo>
                  <a:lnTo>
                    <a:pt x="3572" y="9143"/>
                  </a:lnTo>
                  <a:lnTo>
                    <a:pt x="3631" y="9053"/>
                  </a:lnTo>
                  <a:lnTo>
                    <a:pt x="3676" y="8979"/>
                  </a:lnTo>
                  <a:lnTo>
                    <a:pt x="3721" y="8889"/>
                  </a:lnTo>
                  <a:lnTo>
                    <a:pt x="3751" y="8785"/>
                  </a:lnTo>
                  <a:lnTo>
                    <a:pt x="3781" y="8695"/>
                  </a:lnTo>
                  <a:lnTo>
                    <a:pt x="3796" y="8590"/>
                  </a:lnTo>
                  <a:lnTo>
                    <a:pt x="3811" y="8486"/>
                  </a:lnTo>
                  <a:lnTo>
                    <a:pt x="3811" y="1046"/>
                  </a:lnTo>
                  <a:lnTo>
                    <a:pt x="3796" y="926"/>
                  </a:lnTo>
                  <a:lnTo>
                    <a:pt x="3781" y="837"/>
                  </a:lnTo>
                  <a:lnTo>
                    <a:pt x="3751" y="732"/>
                  </a:lnTo>
                  <a:lnTo>
                    <a:pt x="3721" y="643"/>
                  </a:lnTo>
                  <a:lnTo>
                    <a:pt x="3676" y="553"/>
                  </a:lnTo>
                  <a:lnTo>
                    <a:pt x="3631" y="463"/>
                  </a:lnTo>
                  <a:lnTo>
                    <a:pt x="3572" y="389"/>
                  </a:lnTo>
                  <a:lnTo>
                    <a:pt x="3497" y="314"/>
                  </a:lnTo>
                  <a:lnTo>
                    <a:pt x="3422" y="239"/>
                  </a:lnTo>
                  <a:lnTo>
                    <a:pt x="3347" y="179"/>
                  </a:lnTo>
                  <a:lnTo>
                    <a:pt x="3258" y="135"/>
                  </a:lnTo>
                  <a:lnTo>
                    <a:pt x="3168" y="90"/>
                  </a:lnTo>
                  <a:lnTo>
                    <a:pt x="3079" y="45"/>
                  </a:lnTo>
                  <a:lnTo>
                    <a:pt x="2974" y="30"/>
                  </a:lnTo>
                  <a:lnTo>
                    <a:pt x="2869" y="15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3"/>
            <p:cNvSpPr/>
            <p:nvPr/>
          </p:nvSpPr>
          <p:spPr>
            <a:xfrm>
              <a:off x="3707083" y="2213728"/>
              <a:ext cx="104267" cy="261408"/>
            </a:xfrm>
            <a:custGeom>
              <a:avLst/>
              <a:gdLst/>
              <a:ahLst/>
              <a:cxnLst/>
              <a:rect l="l" t="t" r="r" b="b"/>
              <a:pathLst>
                <a:path w="3796" h="9517" extrusionOk="0">
                  <a:moveTo>
                    <a:pt x="3795" y="0"/>
                  </a:moveTo>
                  <a:lnTo>
                    <a:pt x="3556" y="15"/>
                  </a:lnTo>
                  <a:lnTo>
                    <a:pt x="3302" y="45"/>
                  </a:lnTo>
                  <a:lnTo>
                    <a:pt x="3063" y="75"/>
                  </a:lnTo>
                  <a:lnTo>
                    <a:pt x="2824" y="135"/>
                  </a:lnTo>
                  <a:lnTo>
                    <a:pt x="2585" y="209"/>
                  </a:lnTo>
                  <a:lnTo>
                    <a:pt x="2346" y="299"/>
                  </a:lnTo>
                  <a:lnTo>
                    <a:pt x="2122" y="403"/>
                  </a:lnTo>
                  <a:lnTo>
                    <a:pt x="1898" y="523"/>
                  </a:lnTo>
                  <a:lnTo>
                    <a:pt x="1689" y="643"/>
                  </a:lnTo>
                  <a:lnTo>
                    <a:pt x="1480" y="792"/>
                  </a:lnTo>
                  <a:lnTo>
                    <a:pt x="1286" y="956"/>
                  </a:lnTo>
                  <a:lnTo>
                    <a:pt x="1106" y="1121"/>
                  </a:lnTo>
                  <a:lnTo>
                    <a:pt x="867" y="1390"/>
                  </a:lnTo>
                  <a:lnTo>
                    <a:pt x="643" y="1688"/>
                  </a:lnTo>
                  <a:lnTo>
                    <a:pt x="464" y="2002"/>
                  </a:lnTo>
                  <a:lnTo>
                    <a:pt x="374" y="2166"/>
                  </a:lnTo>
                  <a:lnTo>
                    <a:pt x="300" y="2331"/>
                  </a:lnTo>
                  <a:lnTo>
                    <a:pt x="225" y="2495"/>
                  </a:lnTo>
                  <a:lnTo>
                    <a:pt x="165" y="2674"/>
                  </a:lnTo>
                  <a:lnTo>
                    <a:pt x="120" y="2854"/>
                  </a:lnTo>
                  <a:lnTo>
                    <a:pt x="75" y="3048"/>
                  </a:lnTo>
                  <a:lnTo>
                    <a:pt x="46" y="3227"/>
                  </a:lnTo>
                  <a:lnTo>
                    <a:pt x="16" y="3421"/>
                  </a:lnTo>
                  <a:lnTo>
                    <a:pt x="1" y="3615"/>
                  </a:lnTo>
                  <a:lnTo>
                    <a:pt x="1" y="3810"/>
                  </a:lnTo>
                  <a:lnTo>
                    <a:pt x="1" y="5707"/>
                  </a:lnTo>
                  <a:lnTo>
                    <a:pt x="16" y="6036"/>
                  </a:lnTo>
                  <a:lnTo>
                    <a:pt x="46" y="6349"/>
                  </a:lnTo>
                  <a:lnTo>
                    <a:pt x="120" y="6663"/>
                  </a:lnTo>
                  <a:lnTo>
                    <a:pt x="210" y="6962"/>
                  </a:lnTo>
                  <a:lnTo>
                    <a:pt x="329" y="7261"/>
                  </a:lnTo>
                  <a:lnTo>
                    <a:pt x="464" y="7530"/>
                  </a:lnTo>
                  <a:lnTo>
                    <a:pt x="628" y="7799"/>
                  </a:lnTo>
                  <a:lnTo>
                    <a:pt x="807" y="8053"/>
                  </a:lnTo>
                  <a:lnTo>
                    <a:pt x="1002" y="8277"/>
                  </a:lnTo>
                  <a:lnTo>
                    <a:pt x="1211" y="8501"/>
                  </a:lnTo>
                  <a:lnTo>
                    <a:pt x="1450" y="8695"/>
                  </a:lnTo>
                  <a:lnTo>
                    <a:pt x="1704" y="8874"/>
                  </a:lnTo>
                  <a:lnTo>
                    <a:pt x="1958" y="9039"/>
                  </a:lnTo>
                  <a:lnTo>
                    <a:pt x="2242" y="9173"/>
                  </a:lnTo>
                  <a:lnTo>
                    <a:pt x="2526" y="9293"/>
                  </a:lnTo>
                  <a:lnTo>
                    <a:pt x="2824" y="9382"/>
                  </a:lnTo>
                  <a:lnTo>
                    <a:pt x="3063" y="9442"/>
                  </a:lnTo>
                  <a:lnTo>
                    <a:pt x="3302" y="9487"/>
                  </a:lnTo>
                  <a:lnTo>
                    <a:pt x="3556" y="9502"/>
                  </a:lnTo>
                  <a:lnTo>
                    <a:pt x="3795" y="9517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3"/>
            <p:cNvSpPr/>
            <p:nvPr/>
          </p:nvSpPr>
          <p:spPr>
            <a:xfrm>
              <a:off x="3920472" y="2182938"/>
              <a:ext cx="125169" cy="157197"/>
            </a:xfrm>
            <a:custGeom>
              <a:avLst/>
              <a:gdLst/>
              <a:ahLst/>
              <a:cxnLst/>
              <a:rect l="l" t="t" r="r" b="b"/>
              <a:pathLst>
                <a:path w="4557" h="5723" extrusionOk="0">
                  <a:moveTo>
                    <a:pt x="2271" y="1"/>
                  </a:moveTo>
                  <a:lnTo>
                    <a:pt x="2047" y="16"/>
                  </a:lnTo>
                  <a:lnTo>
                    <a:pt x="1823" y="60"/>
                  </a:lnTo>
                  <a:lnTo>
                    <a:pt x="1599" y="105"/>
                  </a:lnTo>
                  <a:lnTo>
                    <a:pt x="1390" y="180"/>
                  </a:lnTo>
                  <a:lnTo>
                    <a:pt x="1196" y="285"/>
                  </a:lnTo>
                  <a:lnTo>
                    <a:pt x="1001" y="404"/>
                  </a:lnTo>
                  <a:lnTo>
                    <a:pt x="837" y="524"/>
                  </a:lnTo>
                  <a:lnTo>
                    <a:pt x="673" y="673"/>
                  </a:lnTo>
                  <a:lnTo>
                    <a:pt x="523" y="837"/>
                  </a:lnTo>
                  <a:lnTo>
                    <a:pt x="389" y="1017"/>
                  </a:lnTo>
                  <a:lnTo>
                    <a:pt x="284" y="1196"/>
                  </a:lnTo>
                  <a:lnTo>
                    <a:pt x="180" y="1405"/>
                  </a:lnTo>
                  <a:lnTo>
                    <a:pt x="105" y="1614"/>
                  </a:lnTo>
                  <a:lnTo>
                    <a:pt x="45" y="1823"/>
                  </a:lnTo>
                  <a:lnTo>
                    <a:pt x="15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15" y="3691"/>
                  </a:lnTo>
                  <a:lnTo>
                    <a:pt x="45" y="3915"/>
                  </a:lnTo>
                  <a:lnTo>
                    <a:pt x="105" y="4124"/>
                  </a:lnTo>
                  <a:lnTo>
                    <a:pt x="180" y="4333"/>
                  </a:lnTo>
                  <a:lnTo>
                    <a:pt x="284" y="4542"/>
                  </a:lnTo>
                  <a:lnTo>
                    <a:pt x="389" y="4722"/>
                  </a:lnTo>
                  <a:lnTo>
                    <a:pt x="523" y="4901"/>
                  </a:lnTo>
                  <a:lnTo>
                    <a:pt x="673" y="5065"/>
                  </a:lnTo>
                  <a:lnTo>
                    <a:pt x="837" y="5215"/>
                  </a:lnTo>
                  <a:lnTo>
                    <a:pt x="1001" y="5334"/>
                  </a:lnTo>
                  <a:lnTo>
                    <a:pt x="1196" y="5454"/>
                  </a:lnTo>
                  <a:lnTo>
                    <a:pt x="1390" y="5543"/>
                  </a:lnTo>
                  <a:lnTo>
                    <a:pt x="1599" y="5618"/>
                  </a:lnTo>
                  <a:lnTo>
                    <a:pt x="1823" y="5678"/>
                  </a:lnTo>
                  <a:lnTo>
                    <a:pt x="2047" y="5723"/>
                  </a:lnTo>
                  <a:lnTo>
                    <a:pt x="2510" y="5723"/>
                  </a:lnTo>
                  <a:lnTo>
                    <a:pt x="2734" y="5678"/>
                  </a:lnTo>
                  <a:lnTo>
                    <a:pt x="2958" y="5618"/>
                  </a:lnTo>
                  <a:lnTo>
                    <a:pt x="3168" y="5543"/>
                  </a:lnTo>
                  <a:lnTo>
                    <a:pt x="3362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85" y="5065"/>
                  </a:lnTo>
                  <a:lnTo>
                    <a:pt x="4034" y="4901"/>
                  </a:lnTo>
                  <a:lnTo>
                    <a:pt x="4169" y="4722"/>
                  </a:lnTo>
                  <a:lnTo>
                    <a:pt x="4273" y="4542"/>
                  </a:lnTo>
                  <a:lnTo>
                    <a:pt x="4378" y="4333"/>
                  </a:lnTo>
                  <a:lnTo>
                    <a:pt x="4452" y="4124"/>
                  </a:lnTo>
                  <a:lnTo>
                    <a:pt x="4512" y="3915"/>
                  </a:lnTo>
                  <a:lnTo>
                    <a:pt x="4542" y="3691"/>
                  </a:lnTo>
                  <a:lnTo>
                    <a:pt x="4557" y="3452"/>
                  </a:lnTo>
                  <a:lnTo>
                    <a:pt x="4557" y="2286"/>
                  </a:lnTo>
                  <a:lnTo>
                    <a:pt x="4542" y="2047"/>
                  </a:lnTo>
                  <a:lnTo>
                    <a:pt x="4512" y="1823"/>
                  </a:lnTo>
                  <a:lnTo>
                    <a:pt x="4452" y="1614"/>
                  </a:lnTo>
                  <a:lnTo>
                    <a:pt x="4378" y="1405"/>
                  </a:lnTo>
                  <a:lnTo>
                    <a:pt x="4273" y="1196"/>
                  </a:lnTo>
                  <a:lnTo>
                    <a:pt x="4169" y="1017"/>
                  </a:lnTo>
                  <a:lnTo>
                    <a:pt x="4034" y="837"/>
                  </a:lnTo>
                  <a:lnTo>
                    <a:pt x="3885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62" y="285"/>
                  </a:lnTo>
                  <a:lnTo>
                    <a:pt x="3168" y="180"/>
                  </a:lnTo>
                  <a:lnTo>
                    <a:pt x="2958" y="105"/>
                  </a:lnTo>
                  <a:lnTo>
                    <a:pt x="2734" y="60"/>
                  </a:lnTo>
                  <a:lnTo>
                    <a:pt x="2510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3"/>
            <p:cNvSpPr/>
            <p:nvPr/>
          </p:nvSpPr>
          <p:spPr>
            <a:xfrm>
              <a:off x="3936073" y="2198539"/>
              <a:ext cx="93994" cy="126405"/>
            </a:xfrm>
            <a:custGeom>
              <a:avLst/>
              <a:gdLst/>
              <a:ahLst/>
              <a:cxnLst/>
              <a:rect l="l" t="t" r="r" b="b"/>
              <a:pathLst>
                <a:path w="3422" h="4602" extrusionOk="0">
                  <a:moveTo>
                    <a:pt x="1703" y="0"/>
                  </a:moveTo>
                  <a:lnTo>
                    <a:pt x="1539" y="15"/>
                  </a:lnTo>
                  <a:lnTo>
                    <a:pt x="1360" y="30"/>
                  </a:lnTo>
                  <a:lnTo>
                    <a:pt x="1195" y="75"/>
                  </a:lnTo>
                  <a:lnTo>
                    <a:pt x="1046" y="135"/>
                  </a:lnTo>
                  <a:lnTo>
                    <a:pt x="896" y="210"/>
                  </a:lnTo>
                  <a:lnTo>
                    <a:pt x="747" y="299"/>
                  </a:lnTo>
                  <a:lnTo>
                    <a:pt x="613" y="389"/>
                  </a:lnTo>
                  <a:lnTo>
                    <a:pt x="493" y="508"/>
                  </a:lnTo>
                  <a:lnTo>
                    <a:pt x="388" y="628"/>
                  </a:lnTo>
                  <a:lnTo>
                    <a:pt x="284" y="762"/>
                  </a:lnTo>
                  <a:lnTo>
                    <a:pt x="194" y="897"/>
                  </a:lnTo>
                  <a:lnTo>
                    <a:pt x="135" y="1046"/>
                  </a:lnTo>
                  <a:lnTo>
                    <a:pt x="75" y="1210"/>
                  </a:lnTo>
                  <a:lnTo>
                    <a:pt x="30" y="1375"/>
                  </a:lnTo>
                  <a:lnTo>
                    <a:pt x="0" y="1539"/>
                  </a:lnTo>
                  <a:lnTo>
                    <a:pt x="0" y="1718"/>
                  </a:lnTo>
                  <a:lnTo>
                    <a:pt x="0" y="2884"/>
                  </a:lnTo>
                  <a:lnTo>
                    <a:pt x="0" y="3063"/>
                  </a:lnTo>
                  <a:lnTo>
                    <a:pt x="30" y="3227"/>
                  </a:lnTo>
                  <a:lnTo>
                    <a:pt x="75" y="3392"/>
                  </a:lnTo>
                  <a:lnTo>
                    <a:pt x="135" y="3556"/>
                  </a:lnTo>
                  <a:lnTo>
                    <a:pt x="194" y="3705"/>
                  </a:lnTo>
                  <a:lnTo>
                    <a:pt x="284" y="3840"/>
                  </a:lnTo>
                  <a:lnTo>
                    <a:pt x="388" y="3974"/>
                  </a:lnTo>
                  <a:lnTo>
                    <a:pt x="493" y="4094"/>
                  </a:lnTo>
                  <a:lnTo>
                    <a:pt x="613" y="4213"/>
                  </a:lnTo>
                  <a:lnTo>
                    <a:pt x="747" y="4303"/>
                  </a:lnTo>
                  <a:lnTo>
                    <a:pt x="896" y="4393"/>
                  </a:lnTo>
                  <a:lnTo>
                    <a:pt x="1046" y="4467"/>
                  </a:lnTo>
                  <a:lnTo>
                    <a:pt x="1195" y="4527"/>
                  </a:lnTo>
                  <a:lnTo>
                    <a:pt x="1360" y="4572"/>
                  </a:lnTo>
                  <a:lnTo>
                    <a:pt x="1539" y="4587"/>
                  </a:lnTo>
                  <a:lnTo>
                    <a:pt x="1703" y="4602"/>
                  </a:lnTo>
                  <a:lnTo>
                    <a:pt x="1882" y="4587"/>
                  </a:lnTo>
                  <a:lnTo>
                    <a:pt x="2047" y="4572"/>
                  </a:lnTo>
                  <a:lnTo>
                    <a:pt x="2211" y="4527"/>
                  </a:lnTo>
                  <a:lnTo>
                    <a:pt x="2375" y="4467"/>
                  </a:lnTo>
                  <a:lnTo>
                    <a:pt x="2525" y="4393"/>
                  </a:lnTo>
                  <a:lnTo>
                    <a:pt x="2674" y="4303"/>
                  </a:lnTo>
                  <a:lnTo>
                    <a:pt x="2794" y="4213"/>
                  </a:lnTo>
                  <a:lnTo>
                    <a:pt x="2928" y="4094"/>
                  </a:lnTo>
                  <a:lnTo>
                    <a:pt x="3033" y="3974"/>
                  </a:lnTo>
                  <a:lnTo>
                    <a:pt x="3137" y="3840"/>
                  </a:lnTo>
                  <a:lnTo>
                    <a:pt x="3212" y="3705"/>
                  </a:lnTo>
                  <a:lnTo>
                    <a:pt x="3287" y="3556"/>
                  </a:lnTo>
                  <a:lnTo>
                    <a:pt x="3347" y="3392"/>
                  </a:lnTo>
                  <a:lnTo>
                    <a:pt x="3391" y="3227"/>
                  </a:lnTo>
                  <a:lnTo>
                    <a:pt x="3421" y="3063"/>
                  </a:lnTo>
                  <a:lnTo>
                    <a:pt x="3421" y="2884"/>
                  </a:lnTo>
                  <a:lnTo>
                    <a:pt x="3421" y="1718"/>
                  </a:lnTo>
                  <a:lnTo>
                    <a:pt x="3421" y="1539"/>
                  </a:lnTo>
                  <a:lnTo>
                    <a:pt x="3391" y="1375"/>
                  </a:lnTo>
                  <a:lnTo>
                    <a:pt x="3347" y="1210"/>
                  </a:lnTo>
                  <a:lnTo>
                    <a:pt x="3287" y="1046"/>
                  </a:lnTo>
                  <a:lnTo>
                    <a:pt x="3212" y="897"/>
                  </a:lnTo>
                  <a:lnTo>
                    <a:pt x="3137" y="762"/>
                  </a:lnTo>
                  <a:lnTo>
                    <a:pt x="3033" y="628"/>
                  </a:lnTo>
                  <a:lnTo>
                    <a:pt x="2928" y="508"/>
                  </a:lnTo>
                  <a:lnTo>
                    <a:pt x="2794" y="389"/>
                  </a:lnTo>
                  <a:lnTo>
                    <a:pt x="2674" y="299"/>
                  </a:lnTo>
                  <a:lnTo>
                    <a:pt x="2525" y="210"/>
                  </a:lnTo>
                  <a:lnTo>
                    <a:pt x="2375" y="135"/>
                  </a:lnTo>
                  <a:lnTo>
                    <a:pt x="2211" y="75"/>
                  </a:lnTo>
                  <a:lnTo>
                    <a:pt x="2047" y="30"/>
                  </a:lnTo>
                  <a:lnTo>
                    <a:pt x="1882" y="15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3951235" y="2213728"/>
              <a:ext cx="63642" cy="95642"/>
            </a:xfrm>
            <a:custGeom>
              <a:avLst/>
              <a:gdLst/>
              <a:ahLst/>
              <a:cxnLst/>
              <a:rect l="l" t="t" r="r" b="b"/>
              <a:pathLst>
                <a:path w="2317" h="3482" extrusionOk="0">
                  <a:moveTo>
                    <a:pt x="1151" y="0"/>
                  </a:moveTo>
                  <a:lnTo>
                    <a:pt x="1032" y="15"/>
                  </a:lnTo>
                  <a:lnTo>
                    <a:pt x="927" y="30"/>
                  </a:lnTo>
                  <a:lnTo>
                    <a:pt x="808" y="60"/>
                  </a:lnTo>
                  <a:lnTo>
                    <a:pt x="703" y="90"/>
                  </a:lnTo>
                  <a:lnTo>
                    <a:pt x="613" y="150"/>
                  </a:lnTo>
                  <a:lnTo>
                    <a:pt x="509" y="209"/>
                  </a:lnTo>
                  <a:lnTo>
                    <a:pt x="419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195" y="523"/>
                  </a:lnTo>
                  <a:lnTo>
                    <a:pt x="135" y="613"/>
                  </a:lnTo>
                  <a:lnTo>
                    <a:pt x="90" y="717"/>
                  </a:lnTo>
                  <a:lnTo>
                    <a:pt x="46" y="822"/>
                  </a:lnTo>
                  <a:lnTo>
                    <a:pt x="31" y="926"/>
                  </a:lnTo>
                  <a:lnTo>
                    <a:pt x="1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6" y="2629"/>
                  </a:lnTo>
                  <a:lnTo>
                    <a:pt x="90" y="2779"/>
                  </a:lnTo>
                  <a:lnTo>
                    <a:pt x="150" y="2898"/>
                  </a:lnTo>
                  <a:lnTo>
                    <a:pt x="240" y="3033"/>
                  </a:lnTo>
                  <a:lnTo>
                    <a:pt x="329" y="3137"/>
                  </a:lnTo>
                  <a:lnTo>
                    <a:pt x="449" y="3242"/>
                  </a:lnTo>
                  <a:lnTo>
                    <a:pt x="569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71" y="3481"/>
                  </a:lnTo>
                  <a:lnTo>
                    <a:pt x="1390" y="3466"/>
                  </a:lnTo>
                  <a:lnTo>
                    <a:pt x="1495" y="3436"/>
                  </a:lnTo>
                  <a:lnTo>
                    <a:pt x="1599" y="3391"/>
                  </a:lnTo>
                  <a:lnTo>
                    <a:pt x="1704" y="3347"/>
                  </a:lnTo>
                  <a:lnTo>
                    <a:pt x="1809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8" y="3063"/>
                  </a:lnTo>
                  <a:lnTo>
                    <a:pt x="2107" y="2973"/>
                  </a:lnTo>
                  <a:lnTo>
                    <a:pt x="2167" y="2883"/>
                  </a:lnTo>
                  <a:lnTo>
                    <a:pt x="2227" y="2779"/>
                  </a:lnTo>
                  <a:lnTo>
                    <a:pt x="2257" y="2674"/>
                  </a:lnTo>
                  <a:lnTo>
                    <a:pt x="2287" y="2570"/>
                  </a:lnTo>
                  <a:lnTo>
                    <a:pt x="2302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2" y="986"/>
                  </a:lnTo>
                  <a:lnTo>
                    <a:pt x="2257" y="822"/>
                  </a:lnTo>
                  <a:lnTo>
                    <a:pt x="2212" y="672"/>
                  </a:lnTo>
                  <a:lnTo>
                    <a:pt x="2122" y="538"/>
                  </a:lnTo>
                  <a:lnTo>
                    <a:pt x="2048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9" y="209"/>
                  </a:lnTo>
                  <a:lnTo>
                    <a:pt x="1704" y="150"/>
                  </a:lnTo>
                  <a:lnTo>
                    <a:pt x="1599" y="90"/>
                  </a:lnTo>
                  <a:lnTo>
                    <a:pt x="1495" y="60"/>
                  </a:lnTo>
                  <a:lnTo>
                    <a:pt x="1390" y="30"/>
                  </a:lnTo>
                  <a:lnTo>
                    <a:pt x="1271" y="1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3955355" y="2228478"/>
              <a:ext cx="59522" cy="80892"/>
            </a:xfrm>
            <a:custGeom>
              <a:avLst/>
              <a:gdLst/>
              <a:ahLst/>
              <a:cxnLst/>
              <a:rect l="l" t="t" r="r" b="b"/>
              <a:pathLst>
                <a:path w="2167" h="2945" extrusionOk="0">
                  <a:moveTo>
                    <a:pt x="1972" y="1"/>
                  </a:moveTo>
                  <a:lnTo>
                    <a:pt x="0" y="2361"/>
                  </a:lnTo>
                  <a:lnTo>
                    <a:pt x="90" y="2496"/>
                  </a:lnTo>
                  <a:lnTo>
                    <a:pt x="179" y="2600"/>
                  </a:lnTo>
                  <a:lnTo>
                    <a:pt x="299" y="2705"/>
                  </a:lnTo>
                  <a:lnTo>
                    <a:pt x="419" y="2795"/>
                  </a:lnTo>
                  <a:lnTo>
                    <a:pt x="553" y="2854"/>
                  </a:lnTo>
                  <a:lnTo>
                    <a:pt x="702" y="2914"/>
                  </a:lnTo>
                  <a:lnTo>
                    <a:pt x="852" y="2944"/>
                  </a:lnTo>
                  <a:lnTo>
                    <a:pt x="1121" y="2944"/>
                  </a:lnTo>
                  <a:lnTo>
                    <a:pt x="1240" y="2929"/>
                  </a:lnTo>
                  <a:lnTo>
                    <a:pt x="1345" y="2899"/>
                  </a:lnTo>
                  <a:lnTo>
                    <a:pt x="1449" y="2854"/>
                  </a:lnTo>
                  <a:lnTo>
                    <a:pt x="1554" y="2810"/>
                  </a:lnTo>
                  <a:lnTo>
                    <a:pt x="1659" y="2750"/>
                  </a:lnTo>
                  <a:lnTo>
                    <a:pt x="1748" y="2690"/>
                  </a:lnTo>
                  <a:lnTo>
                    <a:pt x="1823" y="2615"/>
                  </a:lnTo>
                  <a:lnTo>
                    <a:pt x="1898" y="2526"/>
                  </a:lnTo>
                  <a:lnTo>
                    <a:pt x="1957" y="2436"/>
                  </a:lnTo>
                  <a:lnTo>
                    <a:pt x="2017" y="2346"/>
                  </a:lnTo>
                  <a:lnTo>
                    <a:pt x="2077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66" y="1794"/>
                  </a:lnTo>
                  <a:lnTo>
                    <a:pt x="2166" y="628"/>
                  </a:lnTo>
                  <a:lnTo>
                    <a:pt x="2152" y="449"/>
                  </a:lnTo>
                  <a:lnTo>
                    <a:pt x="2107" y="285"/>
                  </a:lnTo>
                  <a:lnTo>
                    <a:pt x="2062" y="135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4275836" y="2182938"/>
              <a:ext cx="124757" cy="157197"/>
            </a:xfrm>
            <a:custGeom>
              <a:avLst/>
              <a:gdLst/>
              <a:ahLst/>
              <a:cxnLst/>
              <a:rect l="l" t="t" r="r" b="b"/>
              <a:pathLst>
                <a:path w="4542" h="5723" extrusionOk="0">
                  <a:moveTo>
                    <a:pt x="2271" y="1"/>
                  </a:moveTo>
                  <a:lnTo>
                    <a:pt x="2032" y="16"/>
                  </a:lnTo>
                  <a:lnTo>
                    <a:pt x="1808" y="60"/>
                  </a:lnTo>
                  <a:lnTo>
                    <a:pt x="1599" y="105"/>
                  </a:lnTo>
                  <a:lnTo>
                    <a:pt x="1389" y="180"/>
                  </a:lnTo>
                  <a:lnTo>
                    <a:pt x="1180" y="285"/>
                  </a:lnTo>
                  <a:lnTo>
                    <a:pt x="1001" y="404"/>
                  </a:lnTo>
                  <a:lnTo>
                    <a:pt x="822" y="524"/>
                  </a:lnTo>
                  <a:lnTo>
                    <a:pt x="657" y="673"/>
                  </a:lnTo>
                  <a:lnTo>
                    <a:pt x="508" y="837"/>
                  </a:lnTo>
                  <a:lnTo>
                    <a:pt x="388" y="1017"/>
                  </a:lnTo>
                  <a:lnTo>
                    <a:pt x="269" y="1196"/>
                  </a:lnTo>
                  <a:lnTo>
                    <a:pt x="164" y="1405"/>
                  </a:lnTo>
                  <a:lnTo>
                    <a:pt x="90" y="1614"/>
                  </a:lnTo>
                  <a:lnTo>
                    <a:pt x="45" y="1823"/>
                  </a:lnTo>
                  <a:lnTo>
                    <a:pt x="0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0" y="3691"/>
                  </a:lnTo>
                  <a:lnTo>
                    <a:pt x="45" y="3915"/>
                  </a:lnTo>
                  <a:lnTo>
                    <a:pt x="90" y="4124"/>
                  </a:lnTo>
                  <a:lnTo>
                    <a:pt x="164" y="4333"/>
                  </a:lnTo>
                  <a:lnTo>
                    <a:pt x="269" y="4542"/>
                  </a:lnTo>
                  <a:lnTo>
                    <a:pt x="388" y="4722"/>
                  </a:lnTo>
                  <a:lnTo>
                    <a:pt x="508" y="4901"/>
                  </a:lnTo>
                  <a:lnTo>
                    <a:pt x="657" y="5065"/>
                  </a:lnTo>
                  <a:lnTo>
                    <a:pt x="822" y="5215"/>
                  </a:lnTo>
                  <a:lnTo>
                    <a:pt x="1001" y="5334"/>
                  </a:lnTo>
                  <a:lnTo>
                    <a:pt x="1180" y="5454"/>
                  </a:lnTo>
                  <a:lnTo>
                    <a:pt x="1389" y="5543"/>
                  </a:lnTo>
                  <a:lnTo>
                    <a:pt x="1599" y="5618"/>
                  </a:lnTo>
                  <a:lnTo>
                    <a:pt x="1808" y="5678"/>
                  </a:lnTo>
                  <a:lnTo>
                    <a:pt x="2032" y="5723"/>
                  </a:lnTo>
                  <a:lnTo>
                    <a:pt x="2495" y="5723"/>
                  </a:lnTo>
                  <a:lnTo>
                    <a:pt x="2719" y="5678"/>
                  </a:lnTo>
                  <a:lnTo>
                    <a:pt x="2943" y="5618"/>
                  </a:lnTo>
                  <a:lnTo>
                    <a:pt x="3152" y="5543"/>
                  </a:lnTo>
                  <a:lnTo>
                    <a:pt x="3347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69" y="5065"/>
                  </a:lnTo>
                  <a:lnTo>
                    <a:pt x="4019" y="4901"/>
                  </a:lnTo>
                  <a:lnTo>
                    <a:pt x="4153" y="4722"/>
                  </a:lnTo>
                  <a:lnTo>
                    <a:pt x="4273" y="4542"/>
                  </a:lnTo>
                  <a:lnTo>
                    <a:pt x="4362" y="4333"/>
                  </a:lnTo>
                  <a:lnTo>
                    <a:pt x="4437" y="4124"/>
                  </a:lnTo>
                  <a:lnTo>
                    <a:pt x="4497" y="3915"/>
                  </a:lnTo>
                  <a:lnTo>
                    <a:pt x="4527" y="3691"/>
                  </a:lnTo>
                  <a:lnTo>
                    <a:pt x="4542" y="3452"/>
                  </a:lnTo>
                  <a:lnTo>
                    <a:pt x="4542" y="2286"/>
                  </a:lnTo>
                  <a:lnTo>
                    <a:pt x="4527" y="2047"/>
                  </a:lnTo>
                  <a:lnTo>
                    <a:pt x="4497" y="1823"/>
                  </a:lnTo>
                  <a:lnTo>
                    <a:pt x="4437" y="1614"/>
                  </a:lnTo>
                  <a:lnTo>
                    <a:pt x="4362" y="1405"/>
                  </a:lnTo>
                  <a:lnTo>
                    <a:pt x="4273" y="1196"/>
                  </a:lnTo>
                  <a:lnTo>
                    <a:pt x="4153" y="1017"/>
                  </a:lnTo>
                  <a:lnTo>
                    <a:pt x="4019" y="837"/>
                  </a:lnTo>
                  <a:lnTo>
                    <a:pt x="3869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47" y="285"/>
                  </a:lnTo>
                  <a:lnTo>
                    <a:pt x="3152" y="180"/>
                  </a:lnTo>
                  <a:lnTo>
                    <a:pt x="2943" y="105"/>
                  </a:lnTo>
                  <a:lnTo>
                    <a:pt x="2719" y="60"/>
                  </a:lnTo>
                  <a:lnTo>
                    <a:pt x="2495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3"/>
            <p:cNvSpPr/>
            <p:nvPr/>
          </p:nvSpPr>
          <p:spPr>
            <a:xfrm>
              <a:off x="4290997" y="2198539"/>
              <a:ext cx="94406" cy="126405"/>
            </a:xfrm>
            <a:custGeom>
              <a:avLst/>
              <a:gdLst/>
              <a:ahLst/>
              <a:cxnLst/>
              <a:rect l="l" t="t" r="r" b="b"/>
              <a:pathLst>
                <a:path w="3437" h="4602" extrusionOk="0">
                  <a:moveTo>
                    <a:pt x="1719" y="0"/>
                  </a:moveTo>
                  <a:lnTo>
                    <a:pt x="1540" y="15"/>
                  </a:lnTo>
                  <a:lnTo>
                    <a:pt x="1375" y="30"/>
                  </a:lnTo>
                  <a:lnTo>
                    <a:pt x="1211" y="75"/>
                  </a:lnTo>
                  <a:lnTo>
                    <a:pt x="1047" y="135"/>
                  </a:lnTo>
                  <a:lnTo>
                    <a:pt x="897" y="210"/>
                  </a:lnTo>
                  <a:lnTo>
                    <a:pt x="763" y="299"/>
                  </a:lnTo>
                  <a:lnTo>
                    <a:pt x="628" y="389"/>
                  </a:lnTo>
                  <a:lnTo>
                    <a:pt x="509" y="508"/>
                  </a:lnTo>
                  <a:lnTo>
                    <a:pt x="389" y="628"/>
                  </a:lnTo>
                  <a:lnTo>
                    <a:pt x="300" y="762"/>
                  </a:lnTo>
                  <a:lnTo>
                    <a:pt x="210" y="897"/>
                  </a:lnTo>
                  <a:lnTo>
                    <a:pt x="135" y="1046"/>
                  </a:lnTo>
                  <a:lnTo>
                    <a:pt x="76" y="1210"/>
                  </a:lnTo>
                  <a:lnTo>
                    <a:pt x="31" y="1375"/>
                  </a:lnTo>
                  <a:lnTo>
                    <a:pt x="16" y="1539"/>
                  </a:lnTo>
                  <a:lnTo>
                    <a:pt x="1" y="1718"/>
                  </a:lnTo>
                  <a:lnTo>
                    <a:pt x="1" y="2884"/>
                  </a:lnTo>
                  <a:lnTo>
                    <a:pt x="16" y="3063"/>
                  </a:lnTo>
                  <a:lnTo>
                    <a:pt x="31" y="3227"/>
                  </a:lnTo>
                  <a:lnTo>
                    <a:pt x="76" y="3392"/>
                  </a:lnTo>
                  <a:lnTo>
                    <a:pt x="135" y="3556"/>
                  </a:lnTo>
                  <a:lnTo>
                    <a:pt x="210" y="3705"/>
                  </a:lnTo>
                  <a:lnTo>
                    <a:pt x="300" y="3840"/>
                  </a:lnTo>
                  <a:lnTo>
                    <a:pt x="389" y="3974"/>
                  </a:lnTo>
                  <a:lnTo>
                    <a:pt x="509" y="4094"/>
                  </a:lnTo>
                  <a:lnTo>
                    <a:pt x="628" y="4213"/>
                  </a:lnTo>
                  <a:lnTo>
                    <a:pt x="763" y="4303"/>
                  </a:lnTo>
                  <a:lnTo>
                    <a:pt x="897" y="4393"/>
                  </a:lnTo>
                  <a:lnTo>
                    <a:pt x="1047" y="4467"/>
                  </a:lnTo>
                  <a:lnTo>
                    <a:pt x="1211" y="4527"/>
                  </a:lnTo>
                  <a:lnTo>
                    <a:pt x="1375" y="4572"/>
                  </a:lnTo>
                  <a:lnTo>
                    <a:pt x="1540" y="4587"/>
                  </a:lnTo>
                  <a:lnTo>
                    <a:pt x="1719" y="4602"/>
                  </a:lnTo>
                  <a:lnTo>
                    <a:pt x="1883" y="4587"/>
                  </a:lnTo>
                  <a:lnTo>
                    <a:pt x="2062" y="4572"/>
                  </a:lnTo>
                  <a:lnTo>
                    <a:pt x="2227" y="4527"/>
                  </a:lnTo>
                  <a:lnTo>
                    <a:pt x="2376" y="4467"/>
                  </a:lnTo>
                  <a:lnTo>
                    <a:pt x="2526" y="4393"/>
                  </a:lnTo>
                  <a:lnTo>
                    <a:pt x="2675" y="4303"/>
                  </a:lnTo>
                  <a:lnTo>
                    <a:pt x="2809" y="4213"/>
                  </a:lnTo>
                  <a:lnTo>
                    <a:pt x="2929" y="4094"/>
                  </a:lnTo>
                  <a:lnTo>
                    <a:pt x="3034" y="3974"/>
                  </a:lnTo>
                  <a:lnTo>
                    <a:pt x="3138" y="3840"/>
                  </a:lnTo>
                  <a:lnTo>
                    <a:pt x="3228" y="3705"/>
                  </a:lnTo>
                  <a:lnTo>
                    <a:pt x="3302" y="3556"/>
                  </a:lnTo>
                  <a:lnTo>
                    <a:pt x="3347" y="3392"/>
                  </a:lnTo>
                  <a:lnTo>
                    <a:pt x="3392" y="3227"/>
                  </a:lnTo>
                  <a:lnTo>
                    <a:pt x="3422" y="3063"/>
                  </a:lnTo>
                  <a:lnTo>
                    <a:pt x="3437" y="2884"/>
                  </a:lnTo>
                  <a:lnTo>
                    <a:pt x="3437" y="1718"/>
                  </a:lnTo>
                  <a:lnTo>
                    <a:pt x="3422" y="1539"/>
                  </a:lnTo>
                  <a:lnTo>
                    <a:pt x="3392" y="1375"/>
                  </a:lnTo>
                  <a:lnTo>
                    <a:pt x="3347" y="1210"/>
                  </a:lnTo>
                  <a:lnTo>
                    <a:pt x="3302" y="1046"/>
                  </a:lnTo>
                  <a:lnTo>
                    <a:pt x="3228" y="897"/>
                  </a:lnTo>
                  <a:lnTo>
                    <a:pt x="3138" y="762"/>
                  </a:lnTo>
                  <a:lnTo>
                    <a:pt x="3034" y="628"/>
                  </a:lnTo>
                  <a:lnTo>
                    <a:pt x="2929" y="508"/>
                  </a:lnTo>
                  <a:lnTo>
                    <a:pt x="2809" y="389"/>
                  </a:lnTo>
                  <a:lnTo>
                    <a:pt x="2675" y="299"/>
                  </a:lnTo>
                  <a:lnTo>
                    <a:pt x="2526" y="210"/>
                  </a:lnTo>
                  <a:lnTo>
                    <a:pt x="2376" y="135"/>
                  </a:lnTo>
                  <a:lnTo>
                    <a:pt x="2227" y="75"/>
                  </a:lnTo>
                  <a:lnTo>
                    <a:pt x="2062" y="30"/>
                  </a:lnTo>
                  <a:lnTo>
                    <a:pt x="1883" y="15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3"/>
            <p:cNvSpPr/>
            <p:nvPr/>
          </p:nvSpPr>
          <p:spPr>
            <a:xfrm>
              <a:off x="4306186" y="2213728"/>
              <a:ext cx="63642" cy="95642"/>
            </a:xfrm>
            <a:custGeom>
              <a:avLst/>
              <a:gdLst/>
              <a:ahLst/>
              <a:cxnLst/>
              <a:rect l="l" t="t" r="r" b="b"/>
              <a:pathLst>
                <a:path w="2317" h="3482" extrusionOk="0">
                  <a:moveTo>
                    <a:pt x="1166" y="0"/>
                  </a:moveTo>
                  <a:lnTo>
                    <a:pt x="1046" y="15"/>
                  </a:lnTo>
                  <a:lnTo>
                    <a:pt x="927" y="30"/>
                  </a:lnTo>
                  <a:lnTo>
                    <a:pt x="822" y="60"/>
                  </a:lnTo>
                  <a:lnTo>
                    <a:pt x="718" y="90"/>
                  </a:lnTo>
                  <a:lnTo>
                    <a:pt x="613" y="150"/>
                  </a:lnTo>
                  <a:lnTo>
                    <a:pt x="523" y="209"/>
                  </a:lnTo>
                  <a:lnTo>
                    <a:pt x="434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210" y="523"/>
                  </a:lnTo>
                  <a:lnTo>
                    <a:pt x="150" y="613"/>
                  </a:lnTo>
                  <a:lnTo>
                    <a:pt x="90" y="717"/>
                  </a:lnTo>
                  <a:lnTo>
                    <a:pt x="60" y="822"/>
                  </a:lnTo>
                  <a:lnTo>
                    <a:pt x="30" y="926"/>
                  </a:lnTo>
                  <a:lnTo>
                    <a:pt x="16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5" y="2629"/>
                  </a:lnTo>
                  <a:lnTo>
                    <a:pt x="90" y="2779"/>
                  </a:lnTo>
                  <a:lnTo>
                    <a:pt x="165" y="2898"/>
                  </a:lnTo>
                  <a:lnTo>
                    <a:pt x="240" y="3033"/>
                  </a:lnTo>
                  <a:lnTo>
                    <a:pt x="344" y="3137"/>
                  </a:lnTo>
                  <a:lnTo>
                    <a:pt x="449" y="3242"/>
                  </a:lnTo>
                  <a:lnTo>
                    <a:pt x="568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85" y="3481"/>
                  </a:lnTo>
                  <a:lnTo>
                    <a:pt x="1390" y="3466"/>
                  </a:lnTo>
                  <a:lnTo>
                    <a:pt x="1509" y="3436"/>
                  </a:lnTo>
                  <a:lnTo>
                    <a:pt x="1614" y="3391"/>
                  </a:lnTo>
                  <a:lnTo>
                    <a:pt x="1719" y="3347"/>
                  </a:lnTo>
                  <a:lnTo>
                    <a:pt x="1808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7" y="3063"/>
                  </a:lnTo>
                  <a:lnTo>
                    <a:pt x="2122" y="2973"/>
                  </a:lnTo>
                  <a:lnTo>
                    <a:pt x="2182" y="2883"/>
                  </a:lnTo>
                  <a:lnTo>
                    <a:pt x="2227" y="2779"/>
                  </a:lnTo>
                  <a:lnTo>
                    <a:pt x="2271" y="2674"/>
                  </a:lnTo>
                  <a:lnTo>
                    <a:pt x="2301" y="2570"/>
                  </a:lnTo>
                  <a:lnTo>
                    <a:pt x="2316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1" y="986"/>
                  </a:lnTo>
                  <a:lnTo>
                    <a:pt x="2271" y="822"/>
                  </a:lnTo>
                  <a:lnTo>
                    <a:pt x="2212" y="672"/>
                  </a:lnTo>
                  <a:lnTo>
                    <a:pt x="2137" y="538"/>
                  </a:lnTo>
                  <a:lnTo>
                    <a:pt x="2062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8" y="209"/>
                  </a:lnTo>
                  <a:lnTo>
                    <a:pt x="1719" y="150"/>
                  </a:lnTo>
                  <a:lnTo>
                    <a:pt x="1614" y="90"/>
                  </a:lnTo>
                  <a:lnTo>
                    <a:pt x="1509" y="60"/>
                  </a:lnTo>
                  <a:lnTo>
                    <a:pt x="1390" y="30"/>
                  </a:lnTo>
                  <a:lnTo>
                    <a:pt x="1285" y="1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4310691" y="2228478"/>
              <a:ext cx="59138" cy="80892"/>
            </a:xfrm>
            <a:custGeom>
              <a:avLst/>
              <a:gdLst/>
              <a:ahLst/>
              <a:cxnLst/>
              <a:rect l="l" t="t" r="r" b="b"/>
              <a:pathLst>
                <a:path w="2153" h="2945" extrusionOk="0">
                  <a:moveTo>
                    <a:pt x="1973" y="1"/>
                  </a:moveTo>
                  <a:lnTo>
                    <a:pt x="1" y="2361"/>
                  </a:lnTo>
                  <a:lnTo>
                    <a:pt x="76" y="2496"/>
                  </a:lnTo>
                  <a:lnTo>
                    <a:pt x="180" y="2600"/>
                  </a:lnTo>
                  <a:lnTo>
                    <a:pt x="285" y="2705"/>
                  </a:lnTo>
                  <a:lnTo>
                    <a:pt x="404" y="2795"/>
                  </a:lnTo>
                  <a:lnTo>
                    <a:pt x="539" y="2854"/>
                  </a:lnTo>
                  <a:lnTo>
                    <a:pt x="688" y="2914"/>
                  </a:lnTo>
                  <a:lnTo>
                    <a:pt x="838" y="2944"/>
                  </a:lnTo>
                  <a:lnTo>
                    <a:pt x="1121" y="2944"/>
                  </a:lnTo>
                  <a:lnTo>
                    <a:pt x="1226" y="2929"/>
                  </a:lnTo>
                  <a:lnTo>
                    <a:pt x="1345" y="2899"/>
                  </a:lnTo>
                  <a:lnTo>
                    <a:pt x="1450" y="2854"/>
                  </a:lnTo>
                  <a:lnTo>
                    <a:pt x="1555" y="2810"/>
                  </a:lnTo>
                  <a:lnTo>
                    <a:pt x="1644" y="2750"/>
                  </a:lnTo>
                  <a:lnTo>
                    <a:pt x="1734" y="2690"/>
                  </a:lnTo>
                  <a:lnTo>
                    <a:pt x="1809" y="2615"/>
                  </a:lnTo>
                  <a:lnTo>
                    <a:pt x="1883" y="2526"/>
                  </a:lnTo>
                  <a:lnTo>
                    <a:pt x="1958" y="2436"/>
                  </a:lnTo>
                  <a:lnTo>
                    <a:pt x="2018" y="2346"/>
                  </a:lnTo>
                  <a:lnTo>
                    <a:pt x="2063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52" y="1794"/>
                  </a:lnTo>
                  <a:lnTo>
                    <a:pt x="2152" y="628"/>
                  </a:lnTo>
                  <a:lnTo>
                    <a:pt x="2137" y="449"/>
                  </a:lnTo>
                  <a:lnTo>
                    <a:pt x="2107" y="285"/>
                  </a:lnTo>
                  <a:lnTo>
                    <a:pt x="2048" y="135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3"/>
            <p:cNvSpPr/>
            <p:nvPr/>
          </p:nvSpPr>
          <p:spPr>
            <a:xfrm>
              <a:off x="4146578" y="1879707"/>
              <a:ext cx="25462" cy="170326"/>
            </a:xfrm>
            <a:custGeom>
              <a:avLst/>
              <a:gdLst/>
              <a:ahLst/>
              <a:cxnLst/>
              <a:rect l="l" t="t" r="r" b="b"/>
              <a:pathLst>
                <a:path w="927" h="6201" extrusionOk="0">
                  <a:moveTo>
                    <a:pt x="0" y="0"/>
                  </a:moveTo>
                  <a:lnTo>
                    <a:pt x="0" y="6200"/>
                  </a:lnTo>
                  <a:lnTo>
                    <a:pt x="926" y="6200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3"/>
            <p:cNvSpPr/>
            <p:nvPr/>
          </p:nvSpPr>
          <p:spPr>
            <a:xfrm>
              <a:off x="4054647" y="2619547"/>
              <a:ext cx="208890" cy="56638"/>
            </a:xfrm>
            <a:custGeom>
              <a:avLst/>
              <a:gdLst/>
              <a:ahLst/>
              <a:cxnLst/>
              <a:rect l="l" t="t" r="r" b="b"/>
              <a:pathLst>
                <a:path w="7605" h="2062" extrusionOk="0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5"/>
                  </a:lnTo>
                  <a:lnTo>
                    <a:pt x="16" y="224"/>
                  </a:lnTo>
                  <a:lnTo>
                    <a:pt x="1" y="284"/>
                  </a:lnTo>
                  <a:lnTo>
                    <a:pt x="1" y="1778"/>
                  </a:lnTo>
                  <a:lnTo>
                    <a:pt x="16" y="1838"/>
                  </a:lnTo>
                  <a:lnTo>
                    <a:pt x="30" y="1883"/>
                  </a:lnTo>
                  <a:lnTo>
                    <a:pt x="60" y="1928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284" y="2062"/>
                  </a:lnTo>
                  <a:lnTo>
                    <a:pt x="7321" y="2062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8"/>
                  </a:lnTo>
                  <a:lnTo>
                    <a:pt x="7575" y="1883"/>
                  </a:lnTo>
                  <a:lnTo>
                    <a:pt x="7605" y="1838"/>
                  </a:lnTo>
                  <a:lnTo>
                    <a:pt x="7605" y="1778"/>
                  </a:lnTo>
                  <a:lnTo>
                    <a:pt x="7605" y="284"/>
                  </a:lnTo>
                  <a:lnTo>
                    <a:pt x="7605" y="224"/>
                  </a:lnTo>
                  <a:lnTo>
                    <a:pt x="7575" y="165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3"/>
            <p:cNvSpPr/>
            <p:nvPr/>
          </p:nvSpPr>
          <p:spPr>
            <a:xfrm>
              <a:off x="4054647" y="2675359"/>
              <a:ext cx="208890" cy="56226"/>
            </a:xfrm>
            <a:custGeom>
              <a:avLst/>
              <a:gdLst/>
              <a:ahLst/>
              <a:cxnLst/>
              <a:rect l="l" t="t" r="r" b="b"/>
              <a:pathLst>
                <a:path w="7605" h="2047" extrusionOk="0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4"/>
                  </a:lnTo>
                  <a:lnTo>
                    <a:pt x="16" y="224"/>
                  </a:lnTo>
                  <a:lnTo>
                    <a:pt x="1" y="269"/>
                  </a:lnTo>
                  <a:lnTo>
                    <a:pt x="1" y="1778"/>
                  </a:lnTo>
                  <a:lnTo>
                    <a:pt x="16" y="1823"/>
                  </a:lnTo>
                  <a:lnTo>
                    <a:pt x="30" y="1882"/>
                  </a:lnTo>
                  <a:lnTo>
                    <a:pt x="60" y="1927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7"/>
                  </a:lnTo>
                  <a:lnTo>
                    <a:pt x="7575" y="1882"/>
                  </a:lnTo>
                  <a:lnTo>
                    <a:pt x="7605" y="1823"/>
                  </a:lnTo>
                  <a:lnTo>
                    <a:pt x="7605" y="1778"/>
                  </a:lnTo>
                  <a:lnTo>
                    <a:pt x="7605" y="269"/>
                  </a:lnTo>
                  <a:lnTo>
                    <a:pt x="7605" y="224"/>
                  </a:lnTo>
                  <a:lnTo>
                    <a:pt x="7575" y="164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3"/>
            <p:cNvSpPr/>
            <p:nvPr/>
          </p:nvSpPr>
          <p:spPr>
            <a:xfrm>
              <a:off x="3714472" y="2722959"/>
              <a:ext cx="889672" cy="854789"/>
            </a:xfrm>
            <a:custGeom>
              <a:avLst/>
              <a:gdLst/>
              <a:ahLst/>
              <a:cxnLst/>
              <a:rect l="l" t="t" r="r" b="b"/>
              <a:pathLst>
                <a:path w="32390" h="31120" extrusionOk="0">
                  <a:moveTo>
                    <a:pt x="3437" y="0"/>
                  </a:moveTo>
                  <a:lnTo>
                    <a:pt x="3258" y="15"/>
                  </a:lnTo>
                  <a:lnTo>
                    <a:pt x="3078" y="30"/>
                  </a:lnTo>
                  <a:lnTo>
                    <a:pt x="2899" y="75"/>
                  </a:lnTo>
                  <a:lnTo>
                    <a:pt x="2720" y="105"/>
                  </a:lnTo>
                  <a:lnTo>
                    <a:pt x="2540" y="164"/>
                  </a:lnTo>
                  <a:lnTo>
                    <a:pt x="2212" y="284"/>
                  </a:lnTo>
                  <a:lnTo>
                    <a:pt x="1898" y="433"/>
                  </a:lnTo>
                  <a:lnTo>
                    <a:pt x="1599" y="613"/>
                  </a:lnTo>
                  <a:lnTo>
                    <a:pt x="1315" y="822"/>
                  </a:lnTo>
                  <a:lnTo>
                    <a:pt x="1061" y="1061"/>
                  </a:lnTo>
                  <a:lnTo>
                    <a:pt x="822" y="1315"/>
                  </a:lnTo>
                  <a:lnTo>
                    <a:pt x="613" y="1599"/>
                  </a:lnTo>
                  <a:lnTo>
                    <a:pt x="434" y="1897"/>
                  </a:lnTo>
                  <a:lnTo>
                    <a:pt x="285" y="2211"/>
                  </a:lnTo>
                  <a:lnTo>
                    <a:pt x="165" y="2540"/>
                  </a:lnTo>
                  <a:lnTo>
                    <a:pt x="105" y="2719"/>
                  </a:lnTo>
                  <a:lnTo>
                    <a:pt x="75" y="2898"/>
                  </a:lnTo>
                  <a:lnTo>
                    <a:pt x="31" y="3078"/>
                  </a:lnTo>
                  <a:lnTo>
                    <a:pt x="16" y="3257"/>
                  </a:lnTo>
                  <a:lnTo>
                    <a:pt x="1" y="3436"/>
                  </a:lnTo>
                  <a:lnTo>
                    <a:pt x="1" y="3630"/>
                  </a:lnTo>
                  <a:lnTo>
                    <a:pt x="1" y="27489"/>
                  </a:lnTo>
                  <a:lnTo>
                    <a:pt x="1" y="27683"/>
                  </a:lnTo>
                  <a:lnTo>
                    <a:pt x="16" y="27862"/>
                  </a:lnTo>
                  <a:lnTo>
                    <a:pt x="31" y="28042"/>
                  </a:lnTo>
                  <a:lnTo>
                    <a:pt x="75" y="28221"/>
                  </a:lnTo>
                  <a:lnTo>
                    <a:pt x="105" y="28400"/>
                  </a:lnTo>
                  <a:lnTo>
                    <a:pt x="165" y="28564"/>
                  </a:lnTo>
                  <a:lnTo>
                    <a:pt x="285" y="28908"/>
                  </a:lnTo>
                  <a:lnTo>
                    <a:pt x="434" y="29222"/>
                  </a:lnTo>
                  <a:lnTo>
                    <a:pt x="613" y="29521"/>
                  </a:lnTo>
                  <a:lnTo>
                    <a:pt x="822" y="29804"/>
                  </a:lnTo>
                  <a:lnTo>
                    <a:pt x="1061" y="30058"/>
                  </a:lnTo>
                  <a:lnTo>
                    <a:pt x="1315" y="30297"/>
                  </a:lnTo>
                  <a:lnTo>
                    <a:pt x="1599" y="30507"/>
                  </a:lnTo>
                  <a:lnTo>
                    <a:pt x="1898" y="30686"/>
                  </a:lnTo>
                  <a:lnTo>
                    <a:pt x="2212" y="30835"/>
                  </a:lnTo>
                  <a:lnTo>
                    <a:pt x="2540" y="30955"/>
                  </a:lnTo>
                  <a:lnTo>
                    <a:pt x="2720" y="31000"/>
                  </a:lnTo>
                  <a:lnTo>
                    <a:pt x="2899" y="31044"/>
                  </a:lnTo>
                  <a:lnTo>
                    <a:pt x="3078" y="31074"/>
                  </a:lnTo>
                  <a:lnTo>
                    <a:pt x="3258" y="31104"/>
                  </a:lnTo>
                  <a:lnTo>
                    <a:pt x="3437" y="31119"/>
                  </a:lnTo>
                  <a:lnTo>
                    <a:pt x="28939" y="31119"/>
                  </a:lnTo>
                  <a:lnTo>
                    <a:pt x="29118" y="31104"/>
                  </a:lnTo>
                  <a:lnTo>
                    <a:pt x="29312" y="31074"/>
                  </a:lnTo>
                  <a:lnTo>
                    <a:pt x="29491" y="31044"/>
                  </a:lnTo>
                  <a:lnTo>
                    <a:pt x="29656" y="31000"/>
                  </a:lnTo>
                  <a:lnTo>
                    <a:pt x="29835" y="30955"/>
                  </a:lnTo>
                  <a:lnTo>
                    <a:pt x="30164" y="30835"/>
                  </a:lnTo>
                  <a:lnTo>
                    <a:pt x="30477" y="30686"/>
                  </a:lnTo>
                  <a:lnTo>
                    <a:pt x="30776" y="30507"/>
                  </a:lnTo>
                  <a:lnTo>
                    <a:pt x="31060" y="30297"/>
                  </a:lnTo>
                  <a:lnTo>
                    <a:pt x="31314" y="30058"/>
                  </a:lnTo>
                  <a:lnTo>
                    <a:pt x="31553" y="29804"/>
                  </a:lnTo>
                  <a:lnTo>
                    <a:pt x="31762" y="29521"/>
                  </a:lnTo>
                  <a:lnTo>
                    <a:pt x="31942" y="29222"/>
                  </a:lnTo>
                  <a:lnTo>
                    <a:pt x="32106" y="28908"/>
                  </a:lnTo>
                  <a:lnTo>
                    <a:pt x="32225" y="28564"/>
                  </a:lnTo>
                  <a:lnTo>
                    <a:pt x="32270" y="28400"/>
                  </a:lnTo>
                  <a:lnTo>
                    <a:pt x="32315" y="28221"/>
                  </a:lnTo>
                  <a:lnTo>
                    <a:pt x="32345" y="28042"/>
                  </a:lnTo>
                  <a:lnTo>
                    <a:pt x="32360" y="27862"/>
                  </a:lnTo>
                  <a:lnTo>
                    <a:pt x="32375" y="27683"/>
                  </a:lnTo>
                  <a:lnTo>
                    <a:pt x="32390" y="27489"/>
                  </a:lnTo>
                  <a:lnTo>
                    <a:pt x="32390" y="3630"/>
                  </a:lnTo>
                  <a:lnTo>
                    <a:pt x="32375" y="3436"/>
                  </a:lnTo>
                  <a:lnTo>
                    <a:pt x="32360" y="3257"/>
                  </a:lnTo>
                  <a:lnTo>
                    <a:pt x="32345" y="3078"/>
                  </a:lnTo>
                  <a:lnTo>
                    <a:pt x="32315" y="2898"/>
                  </a:lnTo>
                  <a:lnTo>
                    <a:pt x="32270" y="2719"/>
                  </a:lnTo>
                  <a:lnTo>
                    <a:pt x="32225" y="2540"/>
                  </a:lnTo>
                  <a:lnTo>
                    <a:pt x="32106" y="2211"/>
                  </a:lnTo>
                  <a:lnTo>
                    <a:pt x="31942" y="1897"/>
                  </a:lnTo>
                  <a:lnTo>
                    <a:pt x="31762" y="1599"/>
                  </a:lnTo>
                  <a:lnTo>
                    <a:pt x="31553" y="1315"/>
                  </a:lnTo>
                  <a:lnTo>
                    <a:pt x="31314" y="1061"/>
                  </a:lnTo>
                  <a:lnTo>
                    <a:pt x="31060" y="822"/>
                  </a:lnTo>
                  <a:lnTo>
                    <a:pt x="30776" y="613"/>
                  </a:lnTo>
                  <a:lnTo>
                    <a:pt x="30477" y="433"/>
                  </a:lnTo>
                  <a:lnTo>
                    <a:pt x="30164" y="284"/>
                  </a:lnTo>
                  <a:lnTo>
                    <a:pt x="29835" y="164"/>
                  </a:lnTo>
                  <a:lnTo>
                    <a:pt x="29656" y="105"/>
                  </a:lnTo>
                  <a:lnTo>
                    <a:pt x="29491" y="75"/>
                  </a:lnTo>
                  <a:lnTo>
                    <a:pt x="29312" y="30"/>
                  </a:lnTo>
                  <a:lnTo>
                    <a:pt x="29118" y="15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3"/>
            <p:cNvSpPr/>
            <p:nvPr/>
          </p:nvSpPr>
          <p:spPr>
            <a:xfrm>
              <a:off x="4517515" y="2778332"/>
              <a:ext cx="33263" cy="33291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18"/>
                  </a:lnTo>
                  <a:lnTo>
                    <a:pt x="45" y="838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2"/>
                  </a:lnTo>
                  <a:lnTo>
                    <a:pt x="1106" y="942"/>
                  </a:lnTo>
                  <a:lnTo>
                    <a:pt x="1166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3"/>
            <p:cNvSpPr/>
            <p:nvPr/>
          </p:nvSpPr>
          <p:spPr>
            <a:xfrm>
              <a:off x="4517515" y="348617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33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3"/>
            <p:cNvSpPr/>
            <p:nvPr/>
          </p:nvSpPr>
          <p:spPr>
            <a:xfrm>
              <a:off x="3768224" y="2778332"/>
              <a:ext cx="33263" cy="33291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18"/>
                  </a:lnTo>
                  <a:lnTo>
                    <a:pt x="46" y="838"/>
                  </a:lnTo>
                  <a:lnTo>
                    <a:pt x="90" y="942"/>
                  </a:lnTo>
                  <a:lnTo>
                    <a:pt x="165" y="1032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2"/>
                  </a:lnTo>
                  <a:lnTo>
                    <a:pt x="1106" y="942"/>
                  </a:lnTo>
                  <a:lnTo>
                    <a:pt x="1151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3"/>
            <p:cNvSpPr/>
            <p:nvPr/>
          </p:nvSpPr>
          <p:spPr>
            <a:xfrm>
              <a:off x="3768224" y="348617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33"/>
                  </a:lnTo>
                  <a:lnTo>
                    <a:pt x="46" y="837"/>
                  </a:lnTo>
                  <a:lnTo>
                    <a:pt x="90" y="942"/>
                  </a:lnTo>
                  <a:lnTo>
                    <a:pt x="165" y="1031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51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3"/>
            <p:cNvSpPr/>
            <p:nvPr/>
          </p:nvSpPr>
          <p:spPr>
            <a:xfrm>
              <a:off x="3832249" y="2972850"/>
              <a:ext cx="675041" cy="359083"/>
            </a:xfrm>
            <a:custGeom>
              <a:avLst/>
              <a:gdLst/>
              <a:ahLst/>
              <a:cxnLst/>
              <a:rect l="l" t="t" r="r" b="b"/>
              <a:pathLst>
                <a:path w="24576" h="13073" extrusionOk="0">
                  <a:moveTo>
                    <a:pt x="2032" y="0"/>
                  </a:moveTo>
                  <a:lnTo>
                    <a:pt x="1823" y="15"/>
                  </a:lnTo>
                  <a:lnTo>
                    <a:pt x="1629" y="45"/>
                  </a:lnTo>
                  <a:lnTo>
                    <a:pt x="1420" y="90"/>
                  </a:lnTo>
                  <a:lnTo>
                    <a:pt x="1240" y="165"/>
                  </a:lnTo>
                  <a:lnTo>
                    <a:pt x="1061" y="239"/>
                  </a:lnTo>
                  <a:lnTo>
                    <a:pt x="897" y="344"/>
                  </a:lnTo>
                  <a:lnTo>
                    <a:pt x="732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50" y="1240"/>
                  </a:lnTo>
                  <a:lnTo>
                    <a:pt x="90" y="1434"/>
                  </a:lnTo>
                  <a:lnTo>
                    <a:pt x="45" y="1629"/>
                  </a:lnTo>
                  <a:lnTo>
                    <a:pt x="0" y="1823"/>
                  </a:lnTo>
                  <a:lnTo>
                    <a:pt x="0" y="2032"/>
                  </a:lnTo>
                  <a:lnTo>
                    <a:pt x="0" y="11041"/>
                  </a:lnTo>
                  <a:lnTo>
                    <a:pt x="0" y="11250"/>
                  </a:lnTo>
                  <a:lnTo>
                    <a:pt x="45" y="11444"/>
                  </a:lnTo>
                  <a:lnTo>
                    <a:pt x="90" y="11638"/>
                  </a:lnTo>
                  <a:lnTo>
                    <a:pt x="150" y="11832"/>
                  </a:lnTo>
                  <a:lnTo>
                    <a:pt x="239" y="12012"/>
                  </a:lnTo>
                  <a:lnTo>
                    <a:pt x="344" y="12176"/>
                  </a:lnTo>
                  <a:lnTo>
                    <a:pt x="463" y="12325"/>
                  </a:lnTo>
                  <a:lnTo>
                    <a:pt x="598" y="12475"/>
                  </a:lnTo>
                  <a:lnTo>
                    <a:pt x="732" y="12609"/>
                  </a:lnTo>
                  <a:lnTo>
                    <a:pt x="897" y="12729"/>
                  </a:lnTo>
                  <a:lnTo>
                    <a:pt x="1061" y="12833"/>
                  </a:lnTo>
                  <a:lnTo>
                    <a:pt x="1240" y="12908"/>
                  </a:lnTo>
                  <a:lnTo>
                    <a:pt x="1420" y="12983"/>
                  </a:lnTo>
                  <a:lnTo>
                    <a:pt x="1629" y="13028"/>
                  </a:lnTo>
                  <a:lnTo>
                    <a:pt x="1823" y="13057"/>
                  </a:lnTo>
                  <a:lnTo>
                    <a:pt x="2032" y="13072"/>
                  </a:lnTo>
                  <a:lnTo>
                    <a:pt x="22544" y="13072"/>
                  </a:lnTo>
                  <a:lnTo>
                    <a:pt x="22753" y="13057"/>
                  </a:lnTo>
                  <a:lnTo>
                    <a:pt x="22948" y="13028"/>
                  </a:lnTo>
                  <a:lnTo>
                    <a:pt x="23142" y="12983"/>
                  </a:lnTo>
                  <a:lnTo>
                    <a:pt x="23336" y="12908"/>
                  </a:lnTo>
                  <a:lnTo>
                    <a:pt x="23515" y="12833"/>
                  </a:lnTo>
                  <a:lnTo>
                    <a:pt x="23680" y="12729"/>
                  </a:lnTo>
                  <a:lnTo>
                    <a:pt x="23829" y="12609"/>
                  </a:lnTo>
                  <a:lnTo>
                    <a:pt x="23978" y="12475"/>
                  </a:lnTo>
                  <a:lnTo>
                    <a:pt x="24113" y="12325"/>
                  </a:lnTo>
                  <a:lnTo>
                    <a:pt x="24232" y="12176"/>
                  </a:lnTo>
                  <a:lnTo>
                    <a:pt x="24322" y="12012"/>
                  </a:lnTo>
                  <a:lnTo>
                    <a:pt x="24412" y="11832"/>
                  </a:lnTo>
                  <a:lnTo>
                    <a:pt x="24486" y="11638"/>
                  </a:lnTo>
                  <a:lnTo>
                    <a:pt x="24531" y="11444"/>
                  </a:lnTo>
                  <a:lnTo>
                    <a:pt x="24561" y="11250"/>
                  </a:lnTo>
                  <a:lnTo>
                    <a:pt x="24576" y="11041"/>
                  </a:lnTo>
                  <a:lnTo>
                    <a:pt x="24576" y="2032"/>
                  </a:lnTo>
                  <a:lnTo>
                    <a:pt x="24561" y="1823"/>
                  </a:lnTo>
                  <a:lnTo>
                    <a:pt x="24531" y="1629"/>
                  </a:lnTo>
                  <a:lnTo>
                    <a:pt x="24486" y="1434"/>
                  </a:lnTo>
                  <a:lnTo>
                    <a:pt x="24412" y="1240"/>
                  </a:lnTo>
                  <a:lnTo>
                    <a:pt x="24322" y="1061"/>
                  </a:lnTo>
                  <a:lnTo>
                    <a:pt x="24232" y="897"/>
                  </a:lnTo>
                  <a:lnTo>
                    <a:pt x="24113" y="747"/>
                  </a:lnTo>
                  <a:lnTo>
                    <a:pt x="23978" y="598"/>
                  </a:lnTo>
                  <a:lnTo>
                    <a:pt x="23829" y="463"/>
                  </a:lnTo>
                  <a:lnTo>
                    <a:pt x="23680" y="344"/>
                  </a:lnTo>
                  <a:lnTo>
                    <a:pt x="23515" y="239"/>
                  </a:lnTo>
                  <a:lnTo>
                    <a:pt x="23336" y="165"/>
                  </a:lnTo>
                  <a:lnTo>
                    <a:pt x="23142" y="90"/>
                  </a:lnTo>
                  <a:lnTo>
                    <a:pt x="22948" y="45"/>
                  </a:lnTo>
                  <a:lnTo>
                    <a:pt x="22753" y="15"/>
                  </a:lnTo>
                  <a:lnTo>
                    <a:pt x="225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3"/>
            <p:cNvSpPr/>
            <p:nvPr/>
          </p:nvSpPr>
          <p:spPr>
            <a:xfrm>
              <a:off x="3889270" y="2999932"/>
              <a:ext cx="560996" cy="79216"/>
            </a:xfrm>
            <a:custGeom>
              <a:avLst/>
              <a:gdLst/>
              <a:ahLst/>
              <a:cxnLst/>
              <a:rect l="l" t="t" r="r" b="b"/>
              <a:pathLst>
                <a:path w="20424" h="2884" extrusionOk="0">
                  <a:moveTo>
                    <a:pt x="255" y="0"/>
                  </a:moveTo>
                  <a:lnTo>
                    <a:pt x="195" y="15"/>
                  </a:lnTo>
                  <a:lnTo>
                    <a:pt x="135" y="45"/>
                  </a:lnTo>
                  <a:lnTo>
                    <a:pt x="91" y="90"/>
                  </a:lnTo>
                  <a:lnTo>
                    <a:pt x="46" y="135"/>
                  </a:lnTo>
                  <a:lnTo>
                    <a:pt x="31" y="194"/>
                  </a:lnTo>
                  <a:lnTo>
                    <a:pt x="1" y="254"/>
                  </a:lnTo>
                  <a:lnTo>
                    <a:pt x="1" y="314"/>
                  </a:lnTo>
                  <a:lnTo>
                    <a:pt x="1" y="2570"/>
                  </a:lnTo>
                  <a:lnTo>
                    <a:pt x="1" y="2630"/>
                  </a:lnTo>
                  <a:lnTo>
                    <a:pt x="31" y="2689"/>
                  </a:lnTo>
                  <a:lnTo>
                    <a:pt x="46" y="2749"/>
                  </a:lnTo>
                  <a:lnTo>
                    <a:pt x="91" y="2794"/>
                  </a:lnTo>
                  <a:lnTo>
                    <a:pt x="135" y="2839"/>
                  </a:lnTo>
                  <a:lnTo>
                    <a:pt x="195" y="2869"/>
                  </a:lnTo>
                  <a:lnTo>
                    <a:pt x="255" y="2884"/>
                  </a:lnTo>
                  <a:lnTo>
                    <a:pt x="20169" y="2884"/>
                  </a:lnTo>
                  <a:lnTo>
                    <a:pt x="20229" y="2869"/>
                  </a:lnTo>
                  <a:lnTo>
                    <a:pt x="20289" y="2839"/>
                  </a:lnTo>
                  <a:lnTo>
                    <a:pt x="20334" y="2794"/>
                  </a:lnTo>
                  <a:lnTo>
                    <a:pt x="20364" y="2749"/>
                  </a:lnTo>
                  <a:lnTo>
                    <a:pt x="20394" y="2689"/>
                  </a:lnTo>
                  <a:lnTo>
                    <a:pt x="20408" y="2630"/>
                  </a:lnTo>
                  <a:lnTo>
                    <a:pt x="20423" y="2570"/>
                  </a:lnTo>
                  <a:lnTo>
                    <a:pt x="20423" y="314"/>
                  </a:lnTo>
                  <a:lnTo>
                    <a:pt x="20408" y="254"/>
                  </a:lnTo>
                  <a:lnTo>
                    <a:pt x="20394" y="194"/>
                  </a:lnTo>
                  <a:lnTo>
                    <a:pt x="20364" y="135"/>
                  </a:lnTo>
                  <a:lnTo>
                    <a:pt x="20334" y="90"/>
                  </a:lnTo>
                  <a:lnTo>
                    <a:pt x="20289" y="45"/>
                  </a:lnTo>
                  <a:lnTo>
                    <a:pt x="20229" y="15"/>
                  </a:lnTo>
                  <a:lnTo>
                    <a:pt x="20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3"/>
            <p:cNvSpPr/>
            <p:nvPr/>
          </p:nvSpPr>
          <p:spPr>
            <a:xfrm>
              <a:off x="3910199" y="3026602"/>
              <a:ext cx="519960" cy="25874"/>
            </a:xfrm>
            <a:custGeom>
              <a:avLst/>
              <a:gdLst/>
              <a:ahLst/>
              <a:cxnLst/>
              <a:rect l="l" t="t" r="r" b="b"/>
              <a:pathLst>
                <a:path w="18930" h="942" extrusionOk="0">
                  <a:moveTo>
                    <a:pt x="2361" y="0"/>
                  </a:moveTo>
                  <a:lnTo>
                    <a:pt x="2257" y="15"/>
                  </a:lnTo>
                  <a:lnTo>
                    <a:pt x="2152" y="30"/>
                  </a:lnTo>
                  <a:lnTo>
                    <a:pt x="2063" y="60"/>
                  </a:lnTo>
                  <a:lnTo>
                    <a:pt x="1973" y="105"/>
                  </a:lnTo>
                  <a:lnTo>
                    <a:pt x="1883" y="150"/>
                  </a:lnTo>
                  <a:lnTo>
                    <a:pt x="1794" y="209"/>
                  </a:lnTo>
                  <a:lnTo>
                    <a:pt x="1734" y="284"/>
                  </a:lnTo>
                  <a:lnTo>
                    <a:pt x="1659" y="374"/>
                  </a:lnTo>
                  <a:lnTo>
                    <a:pt x="1584" y="463"/>
                  </a:lnTo>
                  <a:lnTo>
                    <a:pt x="1495" y="523"/>
                  </a:lnTo>
                  <a:lnTo>
                    <a:pt x="1390" y="568"/>
                  </a:lnTo>
                  <a:lnTo>
                    <a:pt x="1271" y="583"/>
                  </a:lnTo>
                  <a:lnTo>
                    <a:pt x="1151" y="568"/>
                  </a:lnTo>
                  <a:lnTo>
                    <a:pt x="1047" y="523"/>
                  </a:lnTo>
                  <a:lnTo>
                    <a:pt x="942" y="463"/>
                  </a:lnTo>
                  <a:lnTo>
                    <a:pt x="867" y="374"/>
                  </a:lnTo>
                  <a:lnTo>
                    <a:pt x="837" y="344"/>
                  </a:lnTo>
                  <a:lnTo>
                    <a:pt x="808" y="314"/>
                  </a:lnTo>
                  <a:lnTo>
                    <a:pt x="763" y="299"/>
                  </a:lnTo>
                  <a:lnTo>
                    <a:pt x="180" y="299"/>
                  </a:lnTo>
                  <a:lnTo>
                    <a:pt x="105" y="314"/>
                  </a:lnTo>
                  <a:lnTo>
                    <a:pt x="46" y="344"/>
                  </a:lnTo>
                  <a:lnTo>
                    <a:pt x="16" y="404"/>
                  </a:lnTo>
                  <a:lnTo>
                    <a:pt x="1" y="478"/>
                  </a:lnTo>
                  <a:lnTo>
                    <a:pt x="16" y="538"/>
                  </a:lnTo>
                  <a:lnTo>
                    <a:pt x="46" y="598"/>
                  </a:lnTo>
                  <a:lnTo>
                    <a:pt x="105" y="643"/>
                  </a:lnTo>
                  <a:lnTo>
                    <a:pt x="180" y="658"/>
                  </a:lnTo>
                  <a:lnTo>
                    <a:pt x="628" y="658"/>
                  </a:lnTo>
                  <a:lnTo>
                    <a:pt x="703" y="717"/>
                  </a:lnTo>
                  <a:lnTo>
                    <a:pt x="763" y="777"/>
                  </a:lnTo>
                  <a:lnTo>
                    <a:pt x="837" y="822"/>
                  </a:lnTo>
                  <a:lnTo>
                    <a:pt x="912" y="867"/>
                  </a:lnTo>
                  <a:lnTo>
                    <a:pt x="1002" y="897"/>
                  </a:lnTo>
                  <a:lnTo>
                    <a:pt x="1091" y="927"/>
                  </a:lnTo>
                  <a:lnTo>
                    <a:pt x="1181" y="942"/>
                  </a:lnTo>
                  <a:lnTo>
                    <a:pt x="1271" y="942"/>
                  </a:lnTo>
                  <a:lnTo>
                    <a:pt x="1375" y="927"/>
                  </a:lnTo>
                  <a:lnTo>
                    <a:pt x="1465" y="912"/>
                  </a:lnTo>
                  <a:lnTo>
                    <a:pt x="1570" y="882"/>
                  </a:lnTo>
                  <a:lnTo>
                    <a:pt x="1659" y="837"/>
                  </a:lnTo>
                  <a:lnTo>
                    <a:pt x="1749" y="792"/>
                  </a:lnTo>
                  <a:lnTo>
                    <a:pt x="1823" y="732"/>
                  </a:lnTo>
                  <a:lnTo>
                    <a:pt x="1898" y="658"/>
                  </a:lnTo>
                  <a:lnTo>
                    <a:pt x="1958" y="568"/>
                  </a:lnTo>
                  <a:lnTo>
                    <a:pt x="2033" y="478"/>
                  </a:lnTo>
                  <a:lnTo>
                    <a:pt x="2137" y="419"/>
                  </a:lnTo>
                  <a:lnTo>
                    <a:pt x="2242" y="374"/>
                  </a:lnTo>
                  <a:lnTo>
                    <a:pt x="2361" y="359"/>
                  </a:lnTo>
                  <a:lnTo>
                    <a:pt x="2481" y="374"/>
                  </a:lnTo>
                  <a:lnTo>
                    <a:pt x="2585" y="419"/>
                  </a:lnTo>
                  <a:lnTo>
                    <a:pt x="2675" y="478"/>
                  </a:lnTo>
                  <a:lnTo>
                    <a:pt x="2765" y="568"/>
                  </a:lnTo>
                  <a:lnTo>
                    <a:pt x="2824" y="658"/>
                  </a:lnTo>
                  <a:lnTo>
                    <a:pt x="2899" y="732"/>
                  </a:lnTo>
                  <a:lnTo>
                    <a:pt x="2974" y="792"/>
                  </a:lnTo>
                  <a:lnTo>
                    <a:pt x="3063" y="837"/>
                  </a:lnTo>
                  <a:lnTo>
                    <a:pt x="3153" y="882"/>
                  </a:lnTo>
                  <a:lnTo>
                    <a:pt x="3243" y="912"/>
                  </a:lnTo>
                  <a:lnTo>
                    <a:pt x="3347" y="927"/>
                  </a:lnTo>
                  <a:lnTo>
                    <a:pt x="3452" y="942"/>
                  </a:lnTo>
                  <a:lnTo>
                    <a:pt x="3556" y="927"/>
                  </a:lnTo>
                  <a:lnTo>
                    <a:pt x="3661" y="912"/>
                  </a:lnTo>
                  <a:lnTo>
                    <a:pt x="3751" y="882"/>
                  </a:lnTo>
                  <a:lnTo>
                    <a:pt x="3840" y="837"/>
                  </a:lnTo>
                  <a:lnTo>
                    <a:pt x="3930" y="792"/>
                  </a:lnTo>
                  <a:lnTo>
                    <a:pt x="4005" y="732"/>
                  </a:lnTo>
                  <a:lnTo>
                    <a:pt x="4079" y="658"/>
                  </a:lnTo>
                  <a:lnTo>
                    <a:pt x="4154" y="568"/>
                  </a:lnTo>
                  <a:lnTo>
                    <a:pt x="4229" y="478"/>
                  </a:lnTo>
                  <a:lnTo>
                    <a:pt x="4318" y="419"/>
                  </a:lnTo>
                  <a:lnTo>
                    <a:pt x="4423" y="374"/>
                  </a:lnTo>
                  <a:lnTo>
                    <a:pt x="4543" y="359"/>
                  </a:lnTo>
                  <a:lnTo>
                    <a:pt x="4662" y="374"/>
                  </a:lnTo>
                  <a:lnTo>
                    <a:pt x="4767" y="419"/>
                  </a:lnTo>
                  <a:lnTo>
                    <a:pt x="4871" y="478"/>
                  </a:lnTo>
                  <a:lnTo>
                    <a:pt x="4946" y="568"/>
                  </a:lnTo>
                  <a:lnTo>
                    <a:pt x="5006" y="658"/>
                  </a:lnTo>
                  <a:lnTo>
                    <a:pt x="5080" y="732"/>
                  </a:lnTo>
                  <a:lnTo>
                    <a:pt x="5155" y="792"/>
                  </a:lnTo>
                  <a:lnTo>
                    <a:pt x="5245" y="837"/>
                  </a:lnTo>
                  <a:lnTo>
                    <a:pt x="5334" y="882"/>
                  </a:lnTo>
                  <a:lnTo>
                    <a:pt x="5439" y="912"/>
                  </a:lnTo>
                  <a:lnTo>
                    <a:pt x="5529" y="927"/>
                  </a:lnTo>
                  <a:lnTo>
                    <a:pt x="5633" y="942"/>
                  </a:lnTo>
                  <a:lnTo>
                    <a:pt x="5738" y="927"/>
                  </a:lnTo>
                  <a:lnTo>
                    <a:pt x="5842" y="912"/>
                  </a:lnTo>
                  <a:lnTo>
                    <a:pt x="5932" y="882"/>
                  </a:lnTo>
                  <a:lnTo>
                    <a:pt x="6036" y="837"/>
                  </a:lnTo>
                  <a:lnTo>
                    <a:pt x="6111" y="792"/>
                  </a:lnTo>
                  <a:lnTo>
                    <a:pt x="6201" y="732"/>
                  </a:lnTo>
                  <a:lnTo>
                    <a:pt x="6261" y="658"/>
                  </a:lnTo>
                  <a:lnTo>
                    <a:pt x="6335" y="568"/>
                  </a:lnTo>
                  <a:lnTo>
                    <a:pt x="6410" y="478"/>
                  </a:lnTo>
                  <a:lnTo>
                    <a:pt x="6500" y="419"/>
                  </a:lnTo>
                  <a:lnTo>
                    <a:pt x="6619" y="389"/>
                  </a:lnTo>
                  <a:lnTo>
                    <a:pt x="6724" y="374"/>
                  </a:lnTo>
                  <a:lnTo>
                    <a:pt x="6843" y="389"/>
                  </a:lnTo>
                  <a:lnTo>
                    <a:pt x="6948" y="419"/>
                  </a:lnTo>
                  <a:lnTo>
                    <a:pt x="7052" y="478"/>
                  </a:lnTo>
                  <a:lnTo>
                    <a:pt x="7127" y="568"/>
                  </a:lnTo>
                  <a:lnTo>
                    <a:pt x="7187" y="658"/>
                  </a:lnTo>
                  <a:lnTo>
                    <a:pt x="7262" y="732"/>
                  </a:lnTo>
                  <a:lnTo>
                    <a:pt x="7336" y="792"/>
                  </a:lnTo>
                  <a:lnTo>
                    <a:pt x="7426" y="837"/>
                  </a:lnTo>
                  <a:lnTo>
                    <a:pt x="7515" y="882"/>
                  </a:lnTo>
                  <a:lnTo>
                    <a:pt x="7620" y="912"/>
                  </a:lnTo>
                  <a:lnTo>
                    <a:pt x="7725" y="927"/>
                  </a:lnTo>
                  <a:lnTo>
                    <a:pt x="7814" y="942"/>
                  </a:lnTo>
                  <a:lnTo>
                    <a:pt x="7829" y="942"/>
                  </a:lnTo>
                  <a:lnTo>
                    <a:pt x="7919" y="927"/>
                  </a:lnTo>
                  <a:lnTo>
                    <a:pt x="8023" y="912"/>
                  </a:lnTo>
                  <a:lnTo>
                    <a:pt x="8128" y="882"/>
                  </a:lnTo>
                  <a:lnTo>
                    <a:pt x="8218" y="837"/>
                  </a:lnTo>
                  <a:lnTo>
                    <a:pt x="8307" y="792"/>
                  </a:lnTo>
                  <a:lnTo>
                    <a:pt x="8382" y="732"/>
                  </a:lnTo>
                  <a:lnTo>
                    <a:pt x="8457" y="658"/>
                  </a:lnTo>
                  <a:lnTo>
                    <a:pt x="8516" y="568"/>
                  </a:lnTo>
                  <a:lnTo>
                    <a:pt x="8591" y="478"/>
                  </a:lnTo>
                  <a:lnTo>
                    <a:pt x="8696" y="419"/>
                  </a:lnTo>
                  <a:lnTo>
                    <a:pt x="8800" y="389"/>
                  </a:lnTo>
                  <a:lnTo>
                    <a:pt x="8920" y="374"/>
                  </a:lnTo>
                  <a:lnTo>
                    <a:pt x="9024" y="389"/>
                  </a:lnTo>
                  <a:lnTo>
                    <a:pt x="9144" y="419"/>
                  </a:lnTo>
                  <a:lnTo>
                    <a:pt x="9234" y="478"/>
                  </a:lnTo>
                  <a:lnTo>
                    <a:pt x="9308" y="568"/>
                  </a:lnTo>
                  <a:lnTo>
                    <a:pt x="9383" y="658"/>
                  </a:lnTo>
                  <a:lnTo>
                    <a:pt x="9443" y="732"/>
                  </a:lnTo>
                  <a:lnTo>
                    <a:pt x="9532" y="792"/>
                  </a:lnTo>
                  <a:lnTo>
                    <a:pt x="9607" y="837"/>
                  </a:lnTo>
                  <a:lnTo>
                    <a:pt x="9712" y="882"/>
                  </a:lnTo>
                  <a:lnTo>
                    <a:pt x="9801" y="912"/>
                  </a:lnTo>
                  <a:lnTo>
                    <a:pt x="9906" y="927"/>
                  </a:lnTo>
                  <a:lnTo>
                    <a:pt x="10010" y="942"/>
                  </a:lnTo>
                  <a:lnTo>
                    <a:pt x="10115" y="927"/>
                  </a:lnTo>
                  <a:lnTo>
                    <a:pt x="10205" y="912"/>
                  </a:lnTo>
                  <a:lnTo>
                    <a:pt x="10309" y="882"/>
                  </a:lnTo>
                  <a:lnTo>
                    <a:pt x="10399" y="837"/>
                  </a:lnTo>
                  <a:lnTo>
                    <a:pt x="10488" y="792"/>
                  </a:lnTo>
                  <a:lnTo>
                    <a:pt x="10563" y="732"/>
                  </a:lnTo>
                  <a:lnTo>
                    <a:pt x="10638" y="658"/>
                  </a:lnTo>
                  <a:lnTo>
                    <a:pt x="10698" y="568"/>
                  </a:lnTo>
                  <a:lnTo>
                    <a:pt x="10787" y="478"/>
                  </a:lnTo>
                  <a:lnTo>
                    <a:pt x="10877" y="419"/>
                  </a:lnTo>
                  <a:lnTo>
                    <a:pt x="10981" y="389"/>
                  </a:lnTo>
                  <a:lnTo>
                    <a:pt x="11101" y="374"/>
                  </a:lnTo>
                  <a:lnTo>
                    <a:pt x="11221" y="389"/>
                  </a:lnTo>
                  <a:lnTo>
                    <a:pt x="11325" y="419"/>
                  </a:lnTo>
                  <a:lnTo>
                    <a:pt x="11415" y="478"/>
                  </a:lnTo>
                  <a:lnTo>
                    <a:pt x="11504" y="568"/>
                  </a:lnTo>
                  <a:lnTo>
                    <a:pt x="11564" y="658"/>
                  </a:lnTo>
                  <a:lnTo>
                    <a:pt x="11639" y="732"/>
                  </a:lnTo>
                  <a:lnTo>
                    <a:pt x="11714" y="792"/>
                  </a:lnTo>
                  <a:lnTo>
                    <a:pt x="11803" y="837"/>
                  </a:lnTo>
                  <a:lnTo>
                    <a:pt x="11893" y="882"/>
                  </a:lnTo>
                  <a:lnTo>
                    <a:pt x="11982" y="912"/>
                  </a:lnTo>
                  <a:lnTo>
                    <a:pt x="12087" y="927"/>
                  </a:lnTo>
                  <a:lnTo>
                    <a:pt x="12192" y="942"/>
                  </a:lnTo>
                  <a:lnTo>
                    <a:pt x="12296" y="927"/>
                  </a:lnTo>
                  <a:lnTo>
                    <a:pt x="12401" y="912"/>
                  </a:lnTo>
                  <a:lnTo>
                    <a:pt x="12490" y="882"/>
                  </a:lnTo>
                  <a:lnTo>
                    <a:pt x="12580" y="837"/>
                  </a:lnTo>
                  <a:lnTo>
                    <a:pt x="12670" y="792"/>
                  </a:lnTo>
                  <a:lnTo>
                    <a:pt x="12744" y="732"/>
                  </a:lnTo>
                  <a:lnTo>
                    <a:pt x="12819" y="658"/>
                  </a:lnTo>
                  <a:lnTo>
                    <a:pt x="12894" y="568"/>
                  </a:lnTo>
                  <a:lnTo>
                    <a:pt x="12968" y="478"/>
                  </a:lnTo>
                  <a:lnTo>
                    <a:pt x="13058" y="419"/>
                  </a:lnTo>
                  <a:lnTo>
                    <a:pt x="13163" y="389"/>
                  </a:lnTo>
                  <a:lnTo>
                    <a:pt x="13282" y="374"/>
                  </a:lnTo>
                  <a:lnTo>
                    <a:pt x="13402" y="389"/>
                  </a:lnTo>
                  <a:lnTo>
                    <a:pt x="13506" y="419"/>
                  </a:lnTo>
                  <a:lnTo>
                    <a:pt x="13596" y="478"/>
                  </a:lnTo>
                  <a:lnTo>
                    <a:pt x="13686" y="568"/>
                  </a:lnTo>
                  <a:lnTo>
                    <a:pt x="13745" y="658"/>
                  </a:lnTo>
                  <a:lnTo>
                    <a:pt x="13820" y="732"/>
                  </a:lnTo>
                  <a:lnTo>
                    <a:pt x="13895" y="792"/>
                  </a:lnTo>
                  <a:lnTo>
                    <a:pt x="13984" y="837"/>
                  </a:lnTo>
                  <a:lnTo>
                    <a:pt x="14074" y="882"/>
                  </a:lnTo>
                  <a:lnTo>
                    <a:pt x="14179" y="912"/>
                  </a:lnTo>
                  <a:lnTo>
                    <a:pt x="14268" y="927"/>
                  </a:lnTo>
                  <a:lnTo>
                    <a:pt x="14373" y="942"/>
                  </a:lnTo>
                  <a:lnTo>
                    <a:pt x="14477" y="927"/>
                  </a:lnTo>
                  <a:lnTo>
                    <a:pt x="14582" y="912"/>
                  </a:lnTo>
                  <a:lnTo>
                    <a:pt x="14672" y="882"/>
                  </a:lnTo>
                  <a:lnTo>
                    <a:pt x="14776" y="837"/>
                  </a:lnTo>
                  <a:lnTo>
                    <a:pt x="14851" y="792"/>
                  </a:lnTo>
                  <a:lnTo>
                    <a:pt x="14940" y="732"/>
                  </a:lnTo>
                  <a:lnTo>
                    <a:pt x="15015" y="658"/>
                  </a:lnTo>
                  <a:lnTo>
                    <a:pt x="15075" y="568"/>
                  </a:lnTo>
                  <a:lnTo>
                    <a:pt x="15150" y="478"/>
                  </a:lnTo>
                  <a:lnTo>
                    <a:pt x="15239" y="419"/>
                  </a:lnTo>
                  <a:lnTo>
                    <a:pt x="15359" y="389"/>
                  </a:lnTo>
                  <a:lnTo>
                    <a:pt x="15463" y="374"/>
                  </a:lnTo>
                  <a:lnTo>
                    <a:pt x="15583" y="389"/>
                  </a:lnTo>
                  <a:lnTo>
                    <a:pt x="15687" y="419"/>
                  </a:lnTo>
                  <a:lnTo>
                    <a:pt x="15792" y="478"/>
                  </a:lnTo>
                  <a:lnTo>
                    <a:pt x="15867" y="568"/>
                  </a:lnTo>
                  <a:lnTo>
                    <a:pt x="15926" y="658"/>
                  </a:lnTo>
                  <a:lnTo>
                    <a:pt x="16001" y="732"/>
                  </a:lnTo>
                  <a:lnTo>
                    <a:pt x="16076" y="792"/>
                  </a:lnTo>
                  <a:lnTo>
                    <a:pt x="16166" y="837"/>
                  </a:lnTo>
                  <a:lnTo>
                    <a:pt x="16255" y="882"/>
                  </a:lnTo>
                  <a:lnTo>
                    <a:pt x="16360" y="912"/>
                  </a:lnTo>
                  <a:lnTo>
                    <a:pt x="16464" y="942"/>
                  </a:lnTo>
                  <a:lnTo>
                    <a:pt x="16659" y="942"/>
                  </a:lnTo>
                  <a:lnTo>
                    <a:pt x="16763" y="912"/>
                  </a:lnTo>
                  <a:lnTo>
                    <a:pt x="16868" y="882"/>
                  </a:lnTo>
                  <a:lnTo>
                    <a:pt x="16957" y="837"/>
                  </a:lnTo>
                  <a:lnTo>
                    <a:pt x="17047" y="792"/>
                  </a:lnTo>
                  <a:lnTo>
                    <a:pt x="17122" y="732"/>
                  </a:lnTo>
                  <a:lnTo>
                    <a:pt x="17196" y="658"/>
                  </a:lnTo>
                  <a:lnTo>
                    <a:pt x="17256" y="568"/>
                  </a:lnTo>
                  <a:lnTo>
                    <a:pt x="17331" y="478"/>
                  </a:lnTo>
                  <a:lnTo>
                    <a:pt x="17435" y="419"/>
                  </a:lnTo>
                  <a:lnTo>
                    <a:pt x="17540" y="374"/>
                  </a:lnTo>
                  <a:lnTo>
                    <a:pt x="17659" y="359"/>
                  </a:lnTo>
                  <a:lnTo>
                    <a:pt x="17779" y="374"/>
                  </a:lnTo>
                  <a:lnTo>
                    <a:pt x="17884" y="419"/>
                  </a:lnTo>
                  <a:lnTo>
                    <a:pt x="17973" y="478"/>
                  </a:lnTo>
                  <a:lnTo>
                    <a:pt x="18048" y="568"/>
                  </a:lnTo>
                  <a:lnTo>
                    <a:pt x="18078" y="598"/>
                  </a:lnTo>
                  <a:lnTo>
                    <a:pt x="18123" y="628"/>
                  </a:lnTo>
                  <a:lnTo>
                    <a:pt x="18152" y="643"/>
                  </a:lnTo>
                  <a:lnTo>
                    <a:pt x="18197" y="643"/>
                  </a:lnTo>
                  <a:lnTo>
                    <a:pt x="18750" y="658"/>
                  </a:lnTo>
                  <a:lnTo>
                    <a:pt x="18825" y="643"/>
                  </a:lnTo>
                  <a:lnTo>
                    <a:pt x="18870" y="598"/>
                  </a:lnTo>
                  <a:lnTo>
                    <a:pt x="18914" y="538"/>
                  </a:lnTo>
                  <a:lnTo>
                    <a:pt x="18929" y="478"/>
                  </a:lnTo>
                  <a:lnTo>
                    <a:pt x="18914" y="404"/>
                  </a:lnTo>
                  <a:lnTo>
                    <a:pt x="18870" y="344"/>
                  </a:lnTo>
                  <a:lnTo>
                    <a:pt x="18825" y="314"/>
                  </a:lnTo>
                  <a:lnTo>
                    <a:pt x="18750" y="299"/>
                  </a:lnTo>
                  <a:lnTo>
                    <a:pt x="18287" y="284"/>
                  </a:lnTo>
                  <a:lnTo>
                    <a:pt x="18227" y="224"/>
                  </a:lnTo>
                  <a:lnTo>
                    <a:pt x="18152" y="165"/>
                  </a:lnTo>
                  <a:lnTo>
                    <a:pt x="18078" y="120"/>
                  </a:lnTo>
                  <a:lnTo>
                    <a:pt x="18003" y="75"/>
                  </a:lnTo>
                  <a:lnTo>
                    <a:pt x="17928" y="45"/>
                  </a:lnTo>
                  <a:lnTo>
                    <a:pt x="17839" y="15"/>
                  </a:lnTo>
                  <a:lnTo>
                    <a:pt x="17749" y="0"/>
                  </a:lnTo>
                  <a:lnTo>
                    <a:pt x="17659" y="0"/>
                  </a:lnTo>
                  <a:lnTo>
                    <a:pt x="17555" y="15"/>
                  </a:lnTo>
                  <a:lnTo>
                    <a:pt x="17450" y="30"/>
                  </a:lnTo>
                  <a:lnTo>
                    <a:pt x="17361" y="60"/>
                  </a:lnTo>
                  <a:lnTo>
                    <a:pt x="17256" y="105"/>
                  </a:lnTo>
                  <a:lnTo>
                    <a:pt x="17181" y="150"/>
                  </a:lnTo>
                  <a:lnTo>
                    <a:pt x="17092" y="209"/>
                  </a:lnTo>
                  <a:lnTo>
                    <a:pt x="17017" y="284"/>
                  </a:lnTo>
                  <a:lnTo>
                    <a:pt x="16957" y="374"/>
                  </a:lnTo>
                  <a:lnTo>
                    <a:pt x="16883" y="463"/>
                  </a:lnTo>
                  <a:lnTo>
                    <a:pt x="16778" y="523"/>
                  </a:lnTo>
                  <a:lnTo>
                    <a:pt x="16673" y="568"/>
                  </a:lnTo>
                  <a:lnTo>
                    <a:pt x="16569" y="568"/>
                  </a:lnTo>
                  <a:lnTo>
                    <a:pt x="16449" y="553"/>
                  </a:lnTo>
                  <a:lnTo>
                    <a:pt x="16345" y="523"/>
                  </a:lnTo>
                  <a:lnTo>
                    <a:pt x="16240" y="463"/>
                  </a:lnTo>
                  <a:lnTo>
                    <a:pt x="16166" y="374"/>
                  </a:lnTo>
                  <a:lnTo>
                    <a:pt x="16106" y="284"/>
                  </a:lnTo>
                  <a:lnTo>
                    <a:pt x="16031" y="209"/>
                  </a:lnTo>
                  <a:lnTo>
                    <a:pt x="15941" y="150"/>
                  </a:lnTo>
                  <a:lnTo>
                    <a:pt x="15867" y="105"/>
                  </a:lnTo>
                  <a:lnTo>
                    <a:pt x="15777" y="60"/>
                  </a:lnTo>
                  <a:lnTo>
                    <a:pt x="15673" y="30"/>
                  </a:lnTo>
                  <a:lnTo>
                    <a:pt x="15568" y="15"/>
                  </a:lnTo>
                  <a:lnTo>
                    <a:pt x="15463" y="0"/>
                  </a:lnTo>
                  <a:lnTo>
                    <a:pt x="15359" y="15"/>
                  </a:lnTo>
                  <a:lnTo>
                    <a:pt x="15269" y="30"/>
                  </a:lnTo>
                  <a:lnTo>
                    <a:pt x="15165" y="60"/>
                  </a:lnTo>
                  <a:lnTo>
                    <a:pt x="15075" y="105"/>
                  </a:lnTo>
                  <a:lnTo>
                    <a:pt x="14985" y="150"/>
                  </a:lnTo>
                  <a:lnTo>
                    <a:pt x="14911" y="209"/>
                  </a:lnTo>
                  <a:lnTo>
                    <a:pt x="14836" y="284"/>
                  </a:lnTo>
                  <a:lnTo>
                    <a:pt x="14776" y="374"/>
                  </a:lnTo>
                  <a:lnTo>
                    <a:pt x="14701" y="463"/>
                  </a:lnTo>
                  <a:lnTo>
                    <a:pt x="14597" y="523"/>
                  </a:lnTo>
                  <a:lnTo>
                    <a:pt x="14492" y="553"/>
                  </a:lnTo>
                  <a:lnTo>
                    <a:pt x="14373" y="568"/>
                  </a:lnTo>
                  <a:lnTo>
                    <a:pt x="14268" y="553"/>
                  </a:lnTo>
                  <a:lnTo>
                    <a:pt x="14149" y="523"/>
                  </a:lnTo>
                  <a:lnTo>
                    <a:pt x="14059" y="463"/>
                  </a:lnTo>
                  <a:lnTo>
                    <a:pt x="13984" y="374"/>
                  </a:lnTo>
                  <a:lnTo>
                    <a:pt x="13910" y="284"/>
                  </a:lnTo>
                  <a:lnTo>
                    <a:pt x="13850" y="209"/>
                  </a:lnTo>
                  <a:lnTo>
                    <a:pt x="13760" y="150"/>
                  </a:lnTo>
                  <a:lnTo>
                    <a:pt x="13671" y="105"/>
                  </a:lnTo>
                  <a:lnTo>
                    <a:pt x="13581" y="60"/>
                  </a:lnTo>
                  <a:lnTo>
                    <a:pt x="13491" y="30"/>
                  </a:lnTo>
                  <a:lnTo>
                    <a:pt x="13387" y="15"/>
                  </a:lnTo>
                  <a:lnTo>
                    <a:pt x="13282" y="0"/>
                  </a:lnTo>
                  <a:lnTo>
                    <a:pt x="13178" y="15"/>
                  </a:lnTo>
                  <a:lnTo>
                    <a:pt x="13073" y="30"/>
                  </a:lnTo>
                  <a:lnTo>
                    <a:pt x="12983" y="60"/>
                  </a:lnTo>
                  <a:lnTo>
                    <a:pt x="12894" y="105"/>
                  </a:lnTo>
                  <a:lnTo>
                    <a:pt x="12804" y="150"/>
                  </a:lnTo>
                  <a:lnTo>
                    <a:pt x="12729" y="209"/>
                  </a:lnTo>
                  <a:lnTo>
                    <a:pt x="12655" y="284"/>
                  </a:lnTo>
                  <a:lnTo>
                    <a:pt x="12595" y="374"/>
                  </a:lnTo>
                  <a:lnTo>
                    <a:pt x="12505" y="463"/>
                  </a:lnTo>
                  <a:lnTo>
                    <a:pt x="12416" y="523"/>
                  </a:lnTo>
                  <a:lnTo>
                    <a:pt x="12311" y="553"/>
                  </a:lnTo>
                  <a:lnTo>
                    <a:pt x="12192" y="568"/>
                  </a:lnTo>
                  <a:lnTo>
                    <a:pt x="12072" y="553"/>
                  </a:lnTo>
                  <a:lnTo>
                    <a:pt x="11967" y="523"/>
                  </a:lnTo>
                  <a:lnTo>
                    <a:pt x="11878" y="463"/>
                  </a:lnTo>
                  <a:lnTo>
                    <a:pt x="11788" y="374"/>
                  </a:lnTo>
                  <a:lnTo>
                    <a:pt x="11728" y="284"/>
                  </a:lnTo>
                  <a:lnTo>
                    <a:pt x="11654" y="209"/>
                  </a:lnTo>
                  <a:lnTo>
                    <a:pt x="11579" y="150"/>
                  </a:lnTo>
                  <a:lnTo>
                    <a:pt x="11489" y="105"/>
                  </a:lnTo>
                  <a:lnTo>
                    <a:pt x="11400" y="60"/>
                  </a:lnTo>
                  <a:lnTo>
                    <a:pt x="11310" y="30"/>
                  </a:lnTo>
                  <a:lnTo>
                    <a:pt x="11206" y="15"/>
                  </a:lnTo>
                  <a:lnTo>
                    <a:pt x="11101" y="0"/>
                  </a:lnTo>
                  <a:lnTo>
                    <a:pt x="10996" y="15"/>
                  </a:lnTo>
                  <a:lnTo>
                    <a:pt x="10892" y="30"/>
                  </a:lnTo>
                  <a:lnTo>
                    <a:pt x="10802" y="60"/>
                  </a:lnTo>
                  <a:lnTo>
                    <a:pt x="10713" y="105"/>
                  </a:lnTo>
                  <a:lnTo>
                    <a:pt x="10623" y="150"/>
                  </a:lnTo>
                  <a:lnTo>
                    <a:pt x="10533" y="209"/>
                  </a:lnTo>
                  <a:lnTo>
                    <a:pt x="10474" y="284"/>
                  </a:lnTo>
                  <a:lnTo>
                    <a:pt x="10399" y="374"/>
                  </a:lnTo>
                  <a:lnTo>
                    <a:pt x="10324" y="463"/>
                  </a:lnTo>
                  <a:lnTo>
                    <a:pt x="10234" y="523"/>
                  </a:lnTo>
                  <a:lnTo>
                    <a:pt x="10115" y="553"/>
                  </a:lnTo>
                  <a:lnTo>
                    <a:pt x="10010" y="568"/>
                  </a:lnTo>
                  <a:lnTo>
                    <a:pt x="9891" y="553"/>
                  </a:lnTo>
                  <a:lnTo>
                    <a:pt x="9786" y="523"/>
                  </a:lnTo>
                  <a:lnTo>
                    <a:pt x="9682" y="463"/>
                  </a:lnTo>
                  <a:lnTo>
                    <a:pt x="9607" y="374"/>
                  </a:lnTo>
                  <a:lnTo>
                    <a:pt x="9547" y="284"/>
                  </a:lnTo>
                  <a:lnTo>
                    <a:pt x="9473" y="209"/>
                  </a:lnTo>
                  <a:lnTo>
                    <a:pt x="9398" y="150"/>
                  </a:lnTo>
                  <a:lnTo>
                    <a:pt x="9308" y="105"/>
                  </a:lnTo>
                  <a:lnTo>
                    <a:pt x="9219" y="60"/>
                  </a:lnTo>
                  <a:lnTo>
                    <a:pt x="9114" y="30"/>
                  </a:lnTo>
                  <a:lnTo>
                    <a:pt x="9024" y="15"/>
                  </a:lnTo>
                  <a:lnTo>
                    <a:pt x="8920" y="0"/>
                  </a:lnTo>
                  <a:lnTo>
                    <a:pt x="8815" y="15"/>
                  </a:lnTo>
                  <a:lnTo>
                    <a:pt x="8711" y="30"/>
                  </a:lnTo>
                  <a:lnTo>
                    <a:pt x="8606" y="60"/>
                  </a:lnTo>
                  <a:lnTo>
                    <a:pt x="8516" y="105"/>
                  </a:lnTo>
                  <a:lnTo>
                    <a:pt x="8442" y="150"/>
                  </a:lnTo>
                  <a:lnTo>
                    <a:pt x="8352" y="209"/>
                  </a:lnTo>
                  <a:lnTo>
                    <a:pt x="8277" y="284"/>
                  </a:lnTo>
                  <a:lnTo>
                    <a:pt x="8218" y="374"/>
                  </a:lnTo>
                  <a:lnTo>
                    <a:pt x="8143" y="463"/>
                  </a:lnTo>
                  <a:lnTo>
                    <a:pt x="8053" y="523"/>
                  </a:lnTo>
                  <a:lnTo>
                    <a:pt x="7934" y="568"/>
                  </a:lnTo>
                  <a:lnTo>
                    <a:pt x="7829" y="583"/>
                  </a:lnTo>
                  <a:lnTo>
                    <a:pt x="7710" y="568"/>
                  </a:lnTo>
                  <a:lnTo>
                    <a:pt x="7590" y="523"/>
                  </a:lnTo>
                  <a:lnTo>
                    <a:pt x="7501" y="463"/>
                  </a:lnTo>
                  <a:lnTo>
                    <a:pt x="7426" y="374"/>
                  </a:lnTo>
                  <a:lnTo>
                    <a:pt x="7366" y="284"/>
                  </a:lnTo>
                  <a:lnTo>
                    <a:pt x="7291" y="209"/>
                  </a:lnTo>
                  <a:lnTo>
                    <a:pt x="7202" y="150"/>
                  </a:lnTo>
                  <a:lnTo>
                    <a:pt x="7127" y="105"/>
                  </a:lnTo>
                  <a:lnTo>
                    <a:pt x="7022" y="60"/>
                  </a:lnTo>
                  <a:lnTo>
                    <a:pt x="6933" y="30"/>
                  </a:lnTo>
                  <a:lnTo>
                    <a:pt x="6828" y="15"/>
                  </a:lnTo>
                  <a:lnTo>
                    <a:pt x="6724" y="0"/>
                  </a:lnTo>
                  <a:lnTo>
                    <a:pt x="6619" y="15"/>
                  </a:lnTo>
                  <a:lnTo>
                    <a:pt x="6529" y="30"/>
                  </a:lnTo>
                  <a:lnTo>
                    <a:pt x="6425" y="60"/>
                  </a:lnTo>
                  <a:lnTo>
                    <a:pt x="6335" y="105"/>
                  </a:lnTo>
                  <a:lnTo>
                    <a:pt x="6246" y="150"/>
                  </a:lnTo>
                  <a:lnTo>
                    <a:pt x="6171" y="209"/>
                  </a:lnTo>
                  <a:lnTo>
                    <a:pt x="6096" y="284"/>
                  </a:lnTo>
                  <a:lnTo>
                    <a:pt x="6036" y="374"/>
                  </a:lnTo>
                  <a:lnTo>
                    <a:pt x="5962" y="463"/>
                  </a:lnTo>
                  <a:lnTo>
                    <a:pt x="5857" y="523"/>
                  </a:lnTo>
                  <a:lnTo>
                    <a:pt x="5753" y="553"/>
                  </a:lnTo>
                  <a:lnTo>
                    <a:pt x="5633" y="568"/>
                  </a:lnTo>
                  <a:lnTo>
                    <a:pt x="5529" y="553"/>
                  </a:lnTo>
                  <a:lnTo>
                    <a:pt x="5409" y="523"/>
                  </a:lnTo>
                  <a:lnTo>
                    <a:pt x="5319" y="463"/>
                  </a:lnTo>
                  <a:lnTo>
                    <a:pt x="5245" y="374"/>
                  </a:lnTo>
                  <a:lnTo>
                    <a:pt x="5170" y="284"/>
                  </a:lnTo>
                  <a:lnTo>
                    <a:pt x="5110" y="209"/>
                  </a:lnTo>
                  <a:lnTo>
                    <a:pt x="5021" y="150"/>
                  </a:lnTo>
                  <a:lnTo>
                    <a:pt x="4931" y="105"/>
                  </a:lnTo>
                  <a:lnTo>
                    <a:pt x="4841" y="60"/>
                  </a:lnTo>
                  <a:lnTo>
                    <a:pt x="4752" y="30"/>
                  </a:lnTo>
                  <a:lnTo>
                    <a:pt x="4647" y="15"/>
                  </a:lnTo>
                  <a:lnTo>
                    <a:pt x="4543" y="0"/>
                  </a:lnTo>
                  <a:lnTo>
                    <a:pt x="4438" y="15"/>
                  </a:lnTo>
                  <a:lnTo>
                    <a:pt x="4333" y="30"/>
                  </a:lnTo>
                  <a:lnTo>
                    <a:pt x="4244" y="60"/>
                  </a:lnTo>
                  <a:lnTo>
                    <a:pt x="4154" y="105"/>
                  </a:lnTo>
                  <a:lnTo>
                    <a:pt x="4064" y="150"/>
                  </a:lnTo>
                  <a:lnTo>
                    <a:pt x="3990" y="209"/>
                  </a:lnTo>
                  <a:lnTo>
                    <a:pt x="3915" y="284"/>
                  </a:lnTo>
                  <a:lnTo>
                    <a:pt x="3855" y="374"/>
                  </a:lnTo>
                  <a:lnTo>
                    <a:pt x="3766" y="463"/>
                  </a:lnTo>
                  <a:lnTo>
                    <a:pt x="3676" y="523"/>
                  </a:lnTo>
                  <a:lnTo>
                    <a:pt x="3571" y="553"/>
                  </a:lnTo>
                  <a:lnTo>
                    <a:pt x="3452" y="568"/>
                  </a:lnTo>
                  <a:lnTo>
                    <a:pt x="3332" y="553"/>
                  </a:lnTo>
                  <a:lnTo>
                    <a:pt x="3228" y="523"/>
                  </a:lnTo>
                  <a:lnTo>
                    <a:pt x="3138" y="463"/>
                  </a:lnTo>
                  <a:lnTo>
                    <a:pt x="3049" y="374"/>
                  </a:lnTo>
                  <a:lnTo>
                    <a:pt x="2989" y="284"/>
                  </a:lnTo>
                  <a:lnTo>
                    <a:pt x="2914" y="209"/>
                  </a:lnTo>
                  <a:lnTo>
                    <a:pt x="2839" y="150"/>
                  </a:lnTo>
                  <a:lnTo>
                    <a:pt x="2750" y="105"/>
                  </a:lnTo>
                  <a:lnTo>
                    <a:pt x="2660" y="60"/>
                  </a:lnTo>
                  <a:lnTo>
                    <a:pt x="2570" y="30"/>
                  </a:lnTo>
                  <a:lnTo>
                    <a:pt x="2466" y="15"/>
                  </a:lnTo>
                  <a:lnTo>
                    <a:pt x="2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3"/>
            <p:cNvSpPr/>
            <p:nvPr/>
          </p:nvSpPr>
          <p:spPr>
            <a:xfrm>
              <a:off x="3893390" y="3245730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209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209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3"/>
            <p:cNvSpPr/>
            <p:nvPr/>
          </p:nvSpPr>
          <p:spPr>
            <a:xfrm>
              <a:off x="3893390" y="3181294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1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5"/>
                  </a:lnTo>
                  <a:lnTo>
                    <a:pt x="90" y="195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45" y="628"/>
                  </a:lnTo>
                  <a:lnTo>
                    <a:pt x="90" y="703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7"/>
                  </a:lnTo>
                  <a:lnTo>
                    <a:pt x="16419" y="897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3"/>
                  </a:lnTo>
                  <a:lnTo>
                    <a:pt x="16748" y="628"/>
                  </a:lnTo>
                  <a:lnTo>
                    <a:pt x="16778" y="538"/>
                  </a:lnTo>
                  <a:lnTo>
                    <a:pt x="16778" y="449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5"/>
                  </a:lnTo>
                  <a:lnTo>
                    <a:pt x="16658" y="135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3"/>
            <p:cNvSpPr/>
            <p:nvPr/>
          </p:nvSpPr>
          <p:spPr>
            <a:xfrm>
              <a:off x="3893390" y="3116885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194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4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3"/>
            <p:cNvSpPr/>
            <p:nvPr/>
          </p:nvSpPr>
          <p:spPr>
            <a:xfrm>
              <a:off x="4425199" y="3245730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209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209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3"/>
            <p:cNvSpPr/>
            <p:nvPr/>
          </p:nvSpPr>
          <p:spPr>
            <a:xfrm>
              <a:off x="4425199" y="3181294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1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5"/>
                  </a:lnTo>
                  <a:lnTo>
                    <a:pt x="75" y="195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30" y="628"/>
                  </a:lnTo>
                  <a:lnTo>
                    <a:pt x="75" y="703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7"/>
                  </a:lnTo>
                  <a:lnTo>
                    <a:pt x="553" y="897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3"/>
                  </a:lnTo>
                  <a:lnTo>
                    <a:pt x="867" y="628"/>
                  </a:lnTo>
                  <a:lnTo>
                    <a:pt x="896" y="538"/>
                  </a:lnTo>
                  <a:lnTo>
                    <a:pt x="911" y="449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5"/>
                  </a:lnTo>
                  <a:lnTo>
                    <a:pt x="777" y="135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3"/>
            <p:cNvSpPr/>
            <p:nvPr/>
          </p:nvSpPr>
          <p:spPr>
            <a:xfrm>
              <a:off x="4425199" y="3116885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194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4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3"/>
            <p:cNvSpPr/>
            <p:nvPr/>
          </p:nvSpPr>
          <p:spPr>
            <a:xfrm>
              <a:off x="3851119" y="2546514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60" y="374"/>
                  </a:lnTo>
                  <a:lnTo>
                    <a:pt x="15" y="493"/>
                  </a:lnTo>
                  <a:lnTo>
                    <a:pt x="1" y="613"/>
                  </a:lnTo>
                  <a:lnTo>
                    <a:pt x="15" y="732"/>
                  </a:lnTo>
                  <a:lnTo>
                    <a:pt x="60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21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21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3"/>
            <p:cNvSpPr/>
            <p:nvPr/>
          </p:nvSpPr>
          <p:spPr>
            <a:xfrm>
              <a:off x="3851119" y="208650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60" y="359"/>
                  </a:lnTo>
                  <a:lnTo>
                    <a:pt x="15" y="479"/>
                  </a:lnTo>
                  <a:lnTo>
                    <a:pt x="1" y="598"/>
                  </a:lnTo>
                  <a:lnTo>
                    <a:pt x="15" y="718"/>
                  </a:lnTo>
                  <a:lnTo>
                    <a:pt x="60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21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21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3"/>
            <p:cNvSpPr/>
            <p:nvPr/>
          </p:nvSpPr>
          <p:spPr>
            <a:xfrm>
              <a:off x="4435445" y="2546514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45" y="374"/>
                  </a:lnTo>
                  <a:lnTo>
                    <a:pt x="16" y="493"/>
                  </a:lnTo>
                  <a:lnTo>
                    <a:pt x="1" y="613"/>
                  </a:lnTo>
                  <a:lnTo>
                    <a:pt x="16" y="732"/>
                  </a:lnTo>
                  <a:lnTo>
                    <a:pt x="45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06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06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3"/>
            <p:cNvSpPr/>
            <p:nvPr/>
          </p:nvSpPr>
          <p:spPr>
            <a:xfrm>
              <a:off x="4435445" y="208650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45" y="359"/>
                  </a:lnTo>
                  <a:lnTo>
                    <a:pt x="16" y="479"/>
                  </a:lnTo>
                  <a:lnTo>
                    <a:pt x="1" y="598"/>
                  </a:lnTo>
                  <a:lnTo>
                    <a:pt x="16" y="718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06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3"/>
            <p:cNvSpPr/>
            <p:nvPr/>
          </p:nvSpPr>
          <p:spPr>
            <a:xfrm>
              <a:off x="3784649" y="2213728"/>
              <a:ext cx="26698" cy="261408"/>
            </a:xfrm>
            <a:custGeom>
              <a:avLst/>
              <a:gdLst/>
              <a:ahLst/>
              <a:cxnLst/>
              <a:rect l="l" t="t" r="r" b="b"/>
              <a:pathLst>
                <a:path w="972" h="9517" extrusionOk="0">
                  <a:moveTo>
                    <a:pt x="971" y="0"/>
                  </a:moveTo>
                  <a:lnTo>
                    <a:pt x="732" y="15"/>
                  </a:lnTo>
                  <a:lnTo>
                    <a:pt x="478" y="45"/>
                  </a:lnTo>
                  <a:lnTo>
                    <a:pt x="239" y="75"/>
                  </a:lnTo>
                  <a:lnTo>
                    <a:pt x="0" y="135"/>
                  </a:lnTo>
                  <a:lnTo>
                    <a:pt x="0" y="9382"/>
                  </a:lnTo>
                  <a:lnTo>
                    <a:pt x="239" y="9442"/>
                  </a:lnTo>
                  <a:lnTo>
                    <a:pt x="478" y="9487"/>
                  </a:lnTo>
                  <a:lnTo>
                    <a:pt x="732" y="9502"/>
                  </a:lnTo>
                  <a:lnTo>
                    <a:pt x="971" y="9517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3"/>
            <p:cNvSpPr/>
            <p:nvPr/>
          </p:nvSpPr>
          <p:spPr>
            <a:xfrm>
              <a:off x="4507242" y="2213728"/>
              <a:ext cx="26726" cy="261408"/>
            </a:xfrm>
            <a:custGeom>
              <a:avLst/>
              <a:gdLst/>
              <a:ahLst/>
              <a:cxnLst/>
              <a:rect l="l" t="t" r="r" b="b"/>
              <a:pathLst>
                <a:path w="973" h="9517" extrusionOk="0">
                  <a:moveTo>
                    <a:pt x="1" y="0"/>
                  </a:moveTo>
                  <a:lnTo>
                    <a:pt x="1" y="9517"/>
                  </a:lnTo>
                  <a:lnTo>
                    <a:pt x="255" y="9502"/>
                  </a:lnTo>
                  <a:lnTo>
                    <a:pt x="494" y="9487"/>
                  </a:lnTo>
                  <a:lnTo>
                    <a:pt x="733" y="9442"/>
                  </a:lnTo>
                  <a:lnTo>
                    <a:pt x="972" y="9382"/>
                  </a:lnTo>
                  <a:lnTo>
                    <a:pt x="972" y="135"/>
                  </a:lnTo>
                  <a:lnTo>
                    <a:pt x="733" y="75"/>
                  </a:lnTo>
                  <a:lnTo>
                    <a:pt x="494" y="45"/>
                  </a:lnTo>
                  <a:lnTo>
                    <a:pt x="255" y="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3"/>
            <p:cNvSpPr/>
            <p:nvPr/>
          </p:nvSpPr>
          <p:spPr>
            <a:xfrm>
              <a:off x="4104718" y="1800521"/>
              <a:ext cx="112864" cy="112452"/>
            </a:xfrm>
            <a:custGeom>
              <a:avLst/>
              <a:gdLst/>
              <a:ahLst/>
              <a:cxnLst/>
              <a:rect l="l" t="t" r="r" b="b"/>
              <a:pathLst>
                <a:path w="4109" h="4094" extrusionOk="0">
                  <a:moveTo>
                    <a:pt x="1838" y="0"/>
                  </a:moveTo>
                  <a:lnTo>
                    <a:pt x="1644" y="30"/>
                  </a:lnTo>
                  <a:lnTo>
                    <a:pt x="1449" y="90"/>
                  </a:lnTo>
                  <a:lnTo>
                    <a:pt x="1255" y="149"/>
                  </a:lnTo>
                  <a:lnTo>
                    <a:pt x="1076" y="239"/>
                  </a:lnTo>
                  <a:lnTo>
                    <a:pt x="912" y="344"/>
                  </a:lnTo>
                  <a:lnTo>
                    <a:pt x="747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59" y="896"/>
                  </a:lnTo>
                  <a:lnTo>
                    <a:pt x="254" y="1061"/>
                  </a:lnTo>
                  <a:lnTo>
                    <a:pt x="165" y="1240"/>
                  </a:lnTo>
                  <a:lnTo>
                    <a:pt x="90" y="1434"/>
                  </a:lnTo>
                  <a:lnTo>
                    <a:pt x="45" y="1628"/>
                  </a:lnTo>
                  <a:lnTo>
                    <a:pt x="15" y="1838"/>
                  </a:lnTo>
                  <a:lnTo>
                    <a:pt x="0" y="2047"/>
                  </a:lnTo>
                  <a:lnTo>
                    <a:pt x="15" y="2256"/>
                  </a:lnTo>
                  <a:lnTo>
                    <a:pt x="45" y="2465"/>
                  </a:lnTo>
                  <a:lnTo>
                    <a:pt x="90" y="2659"/>
                  </a:lnTo>
                  <a:lnTo>
                    <a:pt x="165" y="2839"/>
                  </a:lnTo>
                  <a:lnTo>
                    <a:pt x="254" y="3018"/>
                  </a:lnTo>
                  <a:lnTo>
                    <a:pt x="359" y="3197"/>
                  </a:lnTo>
                  <a:lnTo>
                    <a:pt x="463" y="3346"/>
                  </a:lnTo>
                  <a:lnTo>
                    <a:pt x="598" y="3496"/>
                  </a:lnTo>
                  <a:lnTo>
                    <a:pt x="747" y="3630"/>
                  </a:lnTo>
                  <a:lnTo>
                    <a:pt x="912" y="3750"/>
                  </a:lnTo>
                  <a:lnTo>
                    <a:pt x="1076" y="3854"/>
                  </a:lnTo>
                  <a:lnTo>
                    <a:pt x="1255" y="3929"/>
                  </a:lnTo>
                  <a:lnTo>
                    <a:pt x="1449" y="4004"/>
                  </a:lnTo>
                  <a:lnTo>
                    <a:pt x="1644" y="4049"/>
                  </a:lnTo>
                  <a:lnTo>
                    <a:pt x="1838" y="4079"/>
                  </a:lnTo>
                  <a:lnTo>
                    <a:pt x="2047" y="4093"/>
                  </a:lnTo>
                  <a:lnTo>
                    <a:pt x="2256" y="4079"/>
                  </a:lnTo>
                  <a:lnTo>
                    <a:pt x="2465" y="4049"/>
                  </a:lnTo>
                  <a:lnTo>
                    <a:pt x="2659" y="4004"/>
                  </a:lnTo>
                  <a:lnTo>
                    <a:pt x="2854" y="3929"/>
                  </a:lnTo>
                  <a:lnTo>
                    <a:pt x="3033" y="3854"/>
                  </a:lnTo>
                  <a:lnTo>
                    <a:pt x="3197" y="3750"/>
                  </a:lnTo>
                  <a:lnTo>
                    <a:pt x="3362" y="3630"/>
                  </a:lnTo>
                  <a:lnTo>
                    <a:pt x="3496" y="3496"/>
                  </a:lnTo>
                  <a:lnTo>
                    <a:pt x="3631" y="3346"/>
                  </a:lnTo>
                  <a:lnTo>
                    <a:pt x="3750" y="3197"/>
                  </a:lnTo>
                  <a:lnTo>
                    <a:pt x="3855" y="3018"/>
                  </a:lnTo>
                  <a:lnTo>
                    <a:pt x="3944" y="2839"/>
                  </a:lnTo>
                  <a:lnTo>
                    <a:pt x="4004" y="2659"/>
                  </a:lnTo>
                  <a:lnTo>
                    <a:pt x="4064" y="2465"/>
                  </a:lnTo>
                  <a:lnTo>
                    <a:pt x="4094" y="2256"/>
                  </a:lnTo>
                  <a:lnTo>
                    <a:pt x="4109" y="2047"/>
                  </a:lnTo>
                  <a:lnTo>
                    <a:pt x="4094" y="1838"/>
                  </a:lnTo>
                  <a:lnTo>
                    <a:pt x="4064" y="1628"/>
                  </a:lnTo>
                  <a:lnTo>
                    <a:pt x="4004" y="1434"/>
                  </a:lnTo>
                  <a:lnTo>
                    <a:pt x="3944" y="1240"/>
                  </a:lnTo>
                  <a:lnTo>
                    <a:pt x="3855" y="1061"/>
                  </a:lnTo>
                  <a:lnTo>
                    <a:pt x="3750" y="896"/>
                  </a:lnTo>
                  <a:lnTo>
                    <a:pt x="3631" y="747"/>
                  </a:lnTo>
                  <a:lnTo>
                    <a:pt x="3496" y="598"/>
                  </a:lnTo>
                  <a:lnTo>
                    <a:pt x="3362" y="463"/>
                  </a:lnTo>
                  <a:lnTo>
                    <a:pt x="3197" y="344"/>
                  </a:lnTo>
                  <a:lnTo>
                    <a:pt x="3033" y="239"/>
                  </a:lnTo>
                  <a:lnTo>
                    <a:pt x="2854" y="149"/>
                  </a:lnTo>
                  <a:lnTo>
                    <a:pt x="2659" y="90"/>
                  </a:lnTo>
                  <a:lnTo>
                    <a:pt x="2465" y="3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3"/>
            <p:cNvSpPr/>
            <p:nvPr/>
          </p:nvSpPr>
          <p:spPr>
            <a:xfrm>
              <a:off x="4120292" y="1815683"/>
              <a:ext cx="81688" cy="82100"/>
            </a:xfrm>
            <a:custGeom>
              <a:avLst/>
              <a:gdLst/>
              <a:ahLst/>
              <a:cxnLst/>
              <a:rect l="l" t="t" r="r" b="b"/>
              <a:pathLst>
                <a:path w="2974" h="2989" extrusionOk="0">
                  <a:moveTo>
                    <a:pt x="1480" y="1"/>
                  </a:moveTo>
                  <a:lnTo>
                    <a:pt x="1346" y="16"/>
                  </a:lnTo>
                  <a:lnTo>
                    <a:pt x="1196" y="31"/>
                  </a:lnTo>
                  <a:lnTo>
                    <a:pt x="1062" y="61"/>
                  </a:lnTo>
                  <a:lnTo>
                    <a:pt x="927" y="105"/>
                  </a:lnTo>
                  <a:lnTo>
                    <a:pt x="793" y="180"/>
                  </a:lnTo>
                  <a:lnTo>
                    <a:pt x="658" y="255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30" y="554"/>
                  </a:lnTo>
                  <a:lnTo>
                    <a:pt x="240" y="673"/>
                  </a:lnTo>
                  <a:lnTo>
                    <a:pt x="165" y="793"/>
                  </a:lnTo>
                  <a:lnTo>
                    <a:pt x="106" y="927"/>
                  </a:lnTo>
                  <a:lnTo>
                    <a:pt x="61" y="1061"/>
                  </a:lnTo>
                  <a:lnTo>
                    <a:pt x="16" y="1211"/>
                  </a:lnTo>
                  <a:lnTo>
                    <a:pt x="1" y="1345"/>
                  </a:lnTo>
                  <a:lnTo>
                    <a:pt x="1" y="1495"/>
                  </a:lnTo>
                  <a:lnTo>
                    <a:pt x="1" y="1629"/>
                  </a:lnTo>
                  <a:lnTo>
                    <a:pt x="16" y="1779"/>
                  </a:lnTo>
                  <a:lnTo>
                    <a:pt x="61" y="1913"/>
                  </a:lnTo>
                  <a:lnTo>
                    <a:pt x="106" y="2062"/>
                  </a:lnTo>
                  <a:lnTo>
                    <a:pt x="165" y="2182"/>
                  </a:lnTo>
                  <a:lnTo>
                    <a:pt x="240" y="2316"/>
                  </a:lnTo>
                  <a:lnTo>
                    <a:pt x="330" y="2436"/>
                  </a:lnTo>
                  <a:lnTo>
                    <a:pt x="434" y="2555"/>
                  </a:lnTo>
                  <a:lnTo>
                    <a:pt x="539" y="2645"/>
                  </a:lnTo>
                  <a:lnTo>
                    <a:pt x="658" y="2735"/>
                  </a:lnTo>
                  <a:lnTo>
                    <a:pt x="793" y="2809"/>
                  </a:lnTo>
                  <a:lnTo>
                    <a:pt x="927" y="2869"/>
                  </a:lnTo>
                  <a:lnTo>
                    <a:pt x="1062" y="2929"/>
                  </a:lnTo>
                  <a:lnTo>
                    <a:pt x="1196" y="2959"/>
                  </a:lnTo>
                  <a:lnTo>
                    <a:pt x="1346" y="2974"/>
                  </a:lnTo>
                  <a:lnTo>
                    <a:pt x="1480" y="2989"/>
                  </a:lnTo>
                  <a:lnTo>
                    <a:pt x="1629" y="2974"/>
                  </a:lnTo>
                  <a:lnTo>
                    <a:pt x="1764" y="2959"/>
                  </a:lnTo>
                  <a:lnTo>
                    <a:pt x="1913" y="2929"/>
                  </a:lnTo>
                  <a:lnTo>
                    <a:pt x="2048" y="2869"/>
                  </a:lnTo>
                  <a:lnTo>
                    <a:pt x="2182" y="2809"/>
                  </a:lnTo>
                  <a:lnTo>
                    <a:pt x="2302" y="2735"/>
                  </a:lnTo>
                  <a:lnTo>
                    <a:pt x="2421" y="2645"/>
                  </a:lnTo>
                  <a:lnTo>
                    <a:pt x="2541" y="2555"/>
                  </a:lnTo>
                  <a:lnTo>
                    <a:pt x="2645" y="2436"/>
                  </a:lnTo>
                  <a:lnTo>
                    <a:pt x="2735" y="2316"/>
                  </a:lnTo>
                  <a:lnTo>
                    <a:pt x="2810" y="2182"/>
                  </a:lnTo>
                  <a:lnTo>
                    <a:pt x="2869" y="2062"/>
                  </a:lnTo>
                  <a:lnTo>
                    <a:pt x="2914" y="1913"/>
                  </a:lnTo>
                  <a:lnTo>
                    <a:pt x="2944" y="1779"/>
                  </a:lnTo>
                  <a:lnTo>
                    <a:pt x="2974" y="1644"/>
                  </a:lnTo>
                  <a:lnTo>
                    <a:pt x="2974" y="1495"/>
                  </a:lnTo>
                  <a:lnTo>
                    <a:pt x="2974" y="1345"/>
                  </a:lnTo>
                  <a:lnTo>
                    <a:pt x="2944" y="1211"/>
                  </a:lnTo>
                  <a:lnTo>
                    <a:pt x="2914" y="1061"/>
                  </a:lnTo>
                  <a:lnTo>
                    <a:pt x="2869" y="927"/>
                  </a:lnTo>
                  <a:lnTo>
                    <a:pt x="2810" y="793"/>
                  </a:lnTo>
                  <a:lnTo>
                    <a:pt x="2735" y="673"/>
                  </a:lnTo>
                  <a:lnTo>
                    <a:pt x="2645" y="554"/>
                  </a:lnTo>
                  <a:lnTo>
                    <a:pt x="2541" y="434"/>
                  </a:lnTo>
                  <a:lnTo>
                    <a:pt x="2421" y="329"/>
                  </a:lnTo>
                  <a:lnTo>
                    <a:pt x="2302" y="255"/>
                  </a:lnTo>
                  <a:lnTo>
                    <a:pt x="2182" y="180"/>
                  </a:lnTo>
                  <a:lnTo>
                    <a:pt x="2048" y="105"/>
                  </a:lnTo>
                  <a:lnTo>
                    <a:pt x="1913" y="61"/>
                  </a:lnTo>
                  <a:lnTo>
                    <a:pt x="1764" y="31"/>
                  </a:lnTo>
                  <a:lnTo>
                    <a:pt x="1629" y="16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3"/>
            <p:cNvSpPr/>
            <p:nvPr/>
          </p:nvSpPr>
          <p:spPr>
            <a:xfrm>
              <a:off x="4132213" y="1827603"/>
              <a:ext cx="69767" cy="70179"/>
            </a:xfrm>
            <a:custGeom>
              <a:avLst/>
              <a:gdLst/>
              <a:ahLst/>
              <a:cxnLst/>
              <a:rect l="l" t="t" r="r" b="b"/>
              <a:pathLst>
                <a:path w="2540" h="2555" extrusionOk="0">
                  <a:moveTo>
                    <a:pt x="2107" y="0"/>
                  </a:moveTo>
                  <a:lnTo>
                    <a:pt x="0" y="2121"/>
                  </a:lnTo>
                  <a:lnTo>
                    <a:pt x="105" y="2211"/>
                  </a:lnTo>
                  <a:lnTo>
                    <a:pt x="224" y="2301"/>
                  </a:lnTo>
                  <a:lnTo>
                    <a:pt x="359" y="2375"/>
                  </a:lnTo>
                  <a:lnTo>
                    <a:pt x="493" y="2435"/>
                  </a:lnTo>
                  <a:lnTo>
                    <a:pt x="628" y="2495"/>
                  </a:lnTo>
                  <a:lnTo>
                    <a:pt x="762" y="2525"/>
                  </a:lnTo>
                  <a:lnTo>
                    <a:pt x="912" y="2540"/>
                  </a:lnTo>
                  <a:lnTo>
                    <a:pt x="1046" y="2555"/>
                  </a:lnTo>
                  <a:lnTo>
                    <a:pt x="1195" y="2540"/>
                  </a:lnTo>
                  <a:lnTo>
                    <a:pt x="1330" y="2525"/>
                  </a:lnTo>
                  <a:lnTo>
                    <a:pt x="1479" y="2495"/>
                  </a:lnTo>
                  <a:lnTo>
                    <a:pt x="1614" y="2435"/>
                  </a:lnTo>
                  <a:lnTo>
                    <a:pt x="1748" y="2375"/>
                  </a:lnTo>
                  <a:lnTo>
                    <a:pt x="1868" y="2301"/>
                  </a:lnTo>
                  <a:lnTo>
                    <a:pt x="1987" y="2211"/>
                  </a:lnTo>
                  <a:lnTo>
                    <a:pt x="2107" y="2121"/>
                  </a:lnTo>
                  <a:lnTo>
                    <a:pt x="2211" y="2002"/>
                  </a:lnTo>
                  <a:lnTo>
                    <a:pt x="2301" y="1882"/>
                  </a:lnTo>
                  <a:lnTo>
                    <a:pt x="2376" y="1748"/>
                  </a:lnTo>
                  <a:lnTo>
                    <a:pt x="2435" y="1628"/>
                  </a:lnTo>
                  <a:lnTo>
                    <a:pt x="2480" y="1479"/>
                  </a:lnTo>
                  <a:lnTo>
                    <a:pt x="2510" y="1345"/>
                  </a:lnTo>
                  <a:lnTo>
                    <a:pt x="2540" y="1210"/>
                  </a:lnTo>
                  <a:lnTo>
                    <a:pt x="2540" y="1061"/>
                  </a:lnTo>
                  <a:lnTo>
                    <a:pt x="2540" y="911"/>
                  </a:lnTo>
                  <a:lnTo>
                    <a:pt x="2510" y="777"/>
                  </a:lnTo>
                  <a:lnTo>
                    <a:pt x="2480" y="627"/>
                  </a:lnTo>
                  <a:lnTo>
                    <a:pt x="2435" y="493"/>
                  </a:lnTo>
                  <a:lnTo>
                    <a:pt x="2376" y="359"/>
                  </a:lnTo>
                  <a:lnTo>
                    <a:pt x="2301" y="239"/>
                  </a:lnTo>
                  <a:lnTo>
                    <a:pt x="2211" y="120"/>
                  </a:lnTo>
                  <a:lnTo>
                    <a:pt x="21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3"/>
            <p:cNvSpPr/>
            <p:nvPr/>
          </p:nvSpPr>
          <p:spPr>
            <a:xfrm>
              <a:off x="3975872" y="2415608"/>
              <a:ext cx="369740" cy="138711"/>
            </a:xfrm>
            <a:custGeom>
              <a:avLst/>
              <a:gdLst/>
              <a:ahLst/>
              <a:cxnLst/>
              <a:rect l="l" t="t" r="r" b="b"/>
              <a:pathLst>
                <a:path w="13461" h="5050" extrusionOk="0">
                  <a:moveTo>
                    <a:pt x="1016" y="0"/>
                  </a:moveTo>
                  <a:lnTo>
                    <a:pt x="867" y="30"/>
                  </a:lnTo>
                  <a:lnTo>
                    <a:pt x="717" y="75"/>
                  </a:lnTo>
                  <a:lnTo>
                    <a:pt x="583" y="150"/>
                  </a:lnTo>
                  <a:lnTo>
                    <a:pt x="463" y="224"/>
                  </a:lnTo>
                  <a:lnTo>
                    <a:pt x="344" y="329"/>
                  </a:lnTo>
                  <a:lnTo>
                    <a:pt x="254" y="434"/>
                  </a:lnTo>
                  <a:lnTo>
                    <a:pt x="165" y="568"/>
                  </a:lnTo>
                  <a:lnTo>
                    <a:pt x="90" y="703"/>
                  </a:lnTo>
                  <a:lnTo>
                    <a:pt x="45" y="852"/>
                  </a:lnTo>
                  <a:lnTo>
                    <a:pt x="15" y="1001"/>
                  </a:lnTo>
                  <a:lnTo>
                    <a:pt x="0" y="1151"/>
                  </a:lnTo>
                  <a:lnTo>
                    <a:pt x="0" y="1300"/>
                  </a:lnTo>
                  <a:lnTo>
                    <a:pt x="30" y="1435"/>
                  </a:lnTo>
                  <a:lnTo>
                    <a:pt x="75" y="1584"/>
                  </a:lnTo>
                  <a:lnTo>
                    <a:pt x="135" y="1733"/>
                  </a:lnTo>
                  <a:lnTo>
                    <a:pt x="284" y="1972"/>
                  </a:lnTo>
                  <a:lnTo>
                    <a:pt x="448" y="2226"/>
                  </a:lnTo>
                  <a:lnTo>
                    <a:pt x="643" y="2495"/>
                  </a:lnTo>
                  <a:lnTo>
                    <a:pt x="867" y="2764"/>
                  </a:lnTo>
                  <a:lnTo>
                    <a:pt x="1136" y="3048"/>
                  </a:lnTo>
                  <a:lnTo>
                    <a:pt x="1434" y="3317"/>
                  </a:lnTo>
                  <a:lnTo>
                    <a:pt x="1763" y="3601"/>
                  </a:lnTo>
                  <a:lnTo>
                    <a:pt x="2137" y="3855"/>
                  </a:lnTo>
                  <a:lnTo>
                    <a:pt x="2331" y="3974"/>
                  </a:lnTo>
                  <a:lnTo>
                    <a:pt x="2555" y="4094"/>
                  </a:lnTo>
                  <a:lnTo>
                    <a:pt x="2764" y="4213"/>
                  </a:lnTo>
                  <a:lnTo>
                    <a:pt x="3003" y="4333"/>
                  </a:lnTo>
                  <a:lnTo>
                    <a:pt x="3242" y="4437"/>
                  </a:lnTo>
                  <a:lnTo>
                    <a:pt x="3511" y="4527"/>
                  </a:lnTo>
                  <a:lnTo>
                    <a:pt x="3765" y="4617"/>
                  </a:lnTo>
                  <a:lnTo>
                    <a:pt x="4049" y="4706"/>
                  </a:lnTo>
                  <a:lnTo>
                    <a:pt x="4348" y="4781"/>
                  </a:lnTo>
                  <a:lnTo>
                    <a:pt x="4646" y="4856"/>
                  </a:lnTo>
                  <a:lnTo>
                    <a:pt x="4960" y="4915"/>
                  </a:lnTo>
                  <a:lnTo>
                    <a:pt x="5289" y="4960"/>
                  </a:lnTo>
                  <a:lnTo>
                    <a:pt x="5632" y="5005"/>
                  </a:lnTo>
                  <a:lnTo>
                    <a:pt x="5991" y="5020"/>
                  </a:lnTo>
                  <a:lnTo>
                    <a:pt x="6364" y="5050"/>
                  </a:lnTo>
                  <a:lnTo>
                    <a:pt x="7126" y="5050"/>
                  </a:lnTo>
                  <a:lnTo>
                    <a:pt x="7500" y="5020"/>
                  </a:lnTo>
                  <a:lnTo>
                    <a:pt x="7858" y="4990"/>
                  </a:lnTo>
                  <a:lnTo>
                    <a:pt x="8202" y="4960"/>
                  </a:lnTo>
                  <a:lnTo>
                    <a:pt x="8531" y="4915"/>
                  </a:lnTo>
                  <a:lnTo>
                    <a:pt x="8844" y="4856"/>
                  </a:lnTo>
                  <a:lnTo>
                    <a:pt x="9143" y="4781"/>
                  </a:lnTo>
                  <a:lnTo>
                    <a:pt x="9442" y="4706"/>
                  </a:lnTo>
                  <a:lnTo>
                    <a:pt x="9711" y="4617"/>
                  </a:lnTo>
                  <a:lnTo>
                    <a:pt x="9980" y="4527"/>
                  </a:lnTo>
                  <a:lnTo>
                    <a:pt x="10234" y="4422"/>
                  </a:lnTo>
                  <a:lnTo>
                    <a:pt x="10473" y="4318"/>
                  </a:lnTo>
                  <a:lnTo>
                    <a:pt x="10712" y="4213"/>
                  </a:lnTo>
                  <a:lnTo>
                    <a:pt x="10936" y="4094"/>
                  </a:lnTo>
                  <a:lnTo>
                    <a:pt x="11145" y="3974"/>
                  </a:lnTo>
                  <a:lnTo>
                    <a:pt x="11339" y="3855"/>
                  </a:lnTo>
                  <a:lnTo>
                    <a:pt x="11713" y="3586"/>
                  </a:lnTo>
                  <a:lnTo>
                    <a:pt x="12042" y="3317"/>
                  </a:lnTo>
                  <a:lnTo>
                    <a:pt x="12340" y="3048"/>
                  </a:lnTo>
                  <a:lnTo>
                    <a:pt x="12594" y="2764"/>
                  </a:lnTo>
                  <a:lnTo>
                    <a:pt x="12818" y="2495"/>
                  </a:lnTo>
                  <a:lnTo>
                    <a:pt x="13013" y="2226"/>
                  </a:lnTo>
                  <a:lnTo>
                    <a:pt x="13177" y="1957"/>
                  </a:lnTo>
                  <a:lnTo>
                    <a:pt x="13326" y="1718"/>
                  </a:lnTo>
                  <a:lnTo>
                    <a:pt x="13386" y="1584"/>
                  </a:lnTo>
                  <a:lnTo>
                    <a:pt x="13431" y="1435"/>
                  </a:lnTo>
                  <a:lnTo>
                    <a:pt x="13461" y="1285"/>
                  </a:lnTo>
                  <a:lnTo>
                    <a:pt x="13461" y="1136"/>
                  </a:lnTo>
                  <a:lnTo>
                    <a:pt x="13446" y="986"/>
                  </a:lnTo>
                  <a:lnTo>
                    <a:pt x="13416" y="837"/>
                  </a:lnTo>
                  <a:lnTo>
                    <a:pt x="13356" y="703"/>
                  </a:lnTo>
                  <a:lnTo>
                    <a:pt x="13296" y="568"/>
                  </a:lnTo>
                  <a:lnTo>
                    <a:pt x="13207" y="434"/>
                  </a:lnTo>
                  <a:lnTo>
                    <a:pt x="13102" y="329"/>
                  </a:lnTo>
                  <a:lnTo>
                    <a:pt x="12998" y="224"/>
                  </a:lnTo>
                  <a:lnTo>
                    <a:pt x="12863" y="150"/>
                  </a:lnTo>
                  <a:lnTo>
                    <a:pt x="12729" y="75"/>
                  </a:lnTo>
                  <a:lnTo>
                    <a:pt x="12594" y="30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3"/>
            <p:cNvSpPr/>
            <p:nvPr/>
          </p:nvSpPr>
          <p:spPr>
            <a:xfrm>
              <a:off x="3991034" y="2430797"/>
              <a:ext cx="339004" cy="108359"/>
            </a:xfrm>
            <a:custGeom>
              <a:avLst/>
              <a:gdLst/>
              <a:ahLst/>
              <a:cxnLst/>
              <a:rect l="l" t="t" r="r" b="b"/>
              <a:pathLst>
                <a:path w="12342" h="3945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" y="657"/>
                  </a:lnTo>
                  <a:lnTo>
                    <a:pt x="16" y="747"/>
                  </a:lnTo>
                  <a:lnTo>
                    <a:pt x="46" y="822"/>
                  </a:lnTo>
                  <a:lnTo>
                    <a:pt x="76" y="911"/>
                  </a:lnTo>
                  <a:lnTo>
                    <a:pt x="285" y="1240"/>
                  </a:lnTo>
                  <a:lnTo>
                    <a:pt x="404" y="1419"/>
                  </a:lnTo>
                  <a:lnTo>
                    <a:pt x="539" y="1614"/>
                  </a:lnTo>
                  <a:lnTo>
                    <a:pt x="718" y="1823"/>
                  </a:lnTo>
                  <a:lnTo>
                    <a:pt x="897" y="2017"/>
                  </a:lnTo>
                  <a:lnTo>
                    <a:pt x="1106" y="2226"/>
                  </a:lnTo>
                  <a:lnTo>
                    <a:pt x="1346" y="2435"/>
                  </a:lnTo>
                  <a:lnTo>
                    <a:pt x="1600" y="2629"/>
                  </a:lnTo>
                  <a:lnTo>
                    <a:pt x="1883" y="2824"/>
                  </a:lnTo>
                  <a:lnTo>
                    <a:pt x="2182" y="3003"/>
                  </a:lnTo>
                  <a:lnTo>
                    <a:pt x="2511" y="3182"/>
                  </a:lnTo>
                  <a:lnTo>
                    <a:pt x="2869" y="3347"/>
                  </a:lnTo>
                  <a:lnTo>
                    <a:pt x="3243" y="3481"/>
                  </a:lnTo>
                  <a:lnTo>
                    <a:pt x="3661" y="3616"/>
                  </a:lnTo>
                  <a:lnTo>
                    <a:pt x="4109" y="3720"/>
                  </a:lnTo>
                  <a:lnTo>
                    <a:pt x="4572" y="3810"/>
                  </a:lnTo>
                  <a:lnTo>
                    <a:pt x="5080" y="3884"/>
                  </a:lnTo>
                  <a:lnTo>
                    <a:pt x="5618" y="3929"/>
                  </a:lnTo>
                  <a:lnTo>
                    <a:pt x="6186" y="3944"/>
                  </a:lnTo>
                  <a:lnTo>
                    <a:pt x="6769" y="3929"/>
                  </a:lnTo>
                  <a:lnTo>
                    <a:pt x="7291" y="3884"/>
                  </a:lnTo>
                  <a:lnTo>
                    <a:pt x="7799" y="3810"/>
                  </a:lnTo>
                  <a:lnTo>
                    <a:pt x="8278" y="3720"/>
                  </a:lnTo>
                  <a:lnTo>
                    <a:pt x="8711" y="3616"/>
                  </a:lnTo>
                  <a:lnTo>
                    <a:pt x="9129" y="3481"/>
                  </a:lnTo>
                  <a:lnTo>
                    <a:pt x="9517" y="3347"/>
                  </a:lnTo>
                  <a:lnTo>
                    <a:pt x="9861" y="3182"/>
                  </a:lnTo>
                  <a:lnTo>
                    <a:pt x="10190" y="3003"/>
                  </a:lnTo>
                  <a:lnTo>
                    <a:pt x="10489" y="2824"/>
                  </a:lnTo>
                  <a:lnTo>
                    <a:pt x="10772" y="2629"/>
                  </a:lnTo>
                  <a:lnTo>
                    <a:pt x="11026" y="2435"/>
                  </a:lnTo>
                  <a:lnTo>
                    <a:pt x="11250" y="2226"/>
                  </a:lnTo>
                  <a:lnTo>
                    <a:pt x="11460" y="2017"/>
                  </a:lnTo>
                  <a:lnTo>
                    <a:pt x="11654" y="1823"/>
                  </a:lnTo>
                  <a:lnTo>
                    <a:pt x="11818" y="1614"/>
                  </a:lnTo>
                  <a:lnTo>
                    <a:pt x="11953" y="1419"/>
                  </a:lnTo>
                  <a:lnTo>
                    <a:pt x="12072" y="1240"/>
                  </a:lnTo>
                  <a:lnTo>
                    <a:pt x="12281" y="897"/>
                  </a:lnTo>
                  <a:lnTo>
                    <a:pt x="12311" y="822"/>
                  </a:lnTo>
                  <a:lnTo>
                    <a:pt x="12326" y="747"/>
                  </a:lnTo>
                  <a:lnTo>
                    <a:pt x="12341" y="657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3"/>
            <p:cNvSpPr/>
            <p:nvPr/>
          </p:nvSpPr>
          <p:spPr>
            <a:xfrm>
              <a:off x="3991034" y="2430797"/>
              <a:ext cx="339004" cy="16014"/>
            </a:xfrm>
            <a:custGeom>
              <a:avLst/>
              <a:gdLst/>
              <a:ahLst/>
              <a:cxnLst/>
              <a:rect l="l" t="t" r="r" b="b"/>
              <a:pathLst>
                <a:path w="12342" h="583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3"/>
            <p:cNvSpPr/>
            <p:nvPr/>
          </p:nvSpPr>
          <p:spPr>
            <a:xfrm>
              <a:off x="4731315" y="3532949"/>
              <a:ext cx="99734" cy="147748"/>
            </a:xfrm>
            <a:custGeom>
              <a:avLst/>
              <a:gdLst/>
              <a:ahLst/>
              <a:cxnLst/>
              <a:rect l="l" t="t" r="r" b="b"/>
              <a:pathLst>
                <a:path w="3631" h="5379" extrusionOk="0">
                  <a:moveTo>
                    <a:pt x="2614" y="1"/>
                  </a:moveTo>
                  <a:lnTo>
                    <a:pt x="2510" y="16"/>
                  </a:lnTo>
                  <a:lnTo>
                    <a:pt x="2420" y="31"/>
                  </a:lnTo>
                  <a:lnTo>
                    <a:pt x="2331" y="60"/>
                  </a:lnTo>
                  <a:lnTo>
                    <a:pt x="2241" y="90"/>
                  </a:lnTo>
                  <a:lnTo>
                    <a:pt x="2151" y="135"/>
                  </a:lnTo>
                  <a:lnTo>
                    <a:pt x="2077" y="195"/>
                  </a:lnTo>
                  <a:lnTo>
                    <a:pt x="2002" y="255"/>
                  </a:lnTo>
                  <a:lnTo>
                    <a:pt x="1927" y="314"/>
                  </a:lnTo>
                  <a:lnTo>
                    <a:pt x="1867" y="389"/>
                  </a:lnTo>
                  <a:lnTo>
                    <a:pt x="1808" y="479"/>
                  </a:lnTo>
                  <a:lnTo>
                    <a:pt x="1763" y="553"/>
                  </a:lnTo>
                  <a:lnTo>
                    <a:pt x="105" y="3960"/>
                  </a:lnTo>
                  <a:lnTo>
                    <a:pt x="60" y="4064"/>
                  </a:lnTo>
                  <a:lnTo>
                    <a:pt x="30" y="4154"/>
                  </a:lnTo>
                  <a:lnTo>
                    <a:pt x="15" y="4244"/>
                  </a:lnTo>
                  <a:lnTo>
                    <a:pt x="0" y="4348"/>
                  </a:lnTo>
                  <a:lnTo>
                    <a:pt x="0" y="4438"/>
                  </a:lnTo>
                  <a:lnTo>
                    <a:pt x="15" y="4527"/>
                  </a:lnTo>
                  <a:lnTo>
                    <a:pt x="30" y="4632"/>
                  </a:lnTo>
                  <a:lnTo>
                    <a:pt x="60" y="4722"/>
                  </a:lnTo>
                  <a:lnTo>
                    <a:pt x="90" y="4811"/>
                  </a:lnTo>
                  <a:lnTo>
                    <a:pt x="134" y="4886"/>
                  </a:lnTo>
                  <a:lnTo>
                    <a:pt x="194" y="4961"/>
                  </a:lnTo>
                  <a:lnTo>
                    <a:pt x="254" y="5035"/>
                  </a:lnTo>
                  <a:lnTo>
                    <a:pt x="314" y="5110"/>
                  </a:lnTo>
                  <a:lnTo>
                    <a:pt x="388" y="5170"/>
                  </a:lnTo>
                  <a:lnTo>
                    <a:pt x="463" y="5230"/>
                  </a:lnTo>
                  <a:lnTo>
                    <a:pt x="553" y="5274"/>
                  </a:lnTo>
                  <a:lnTo>
                    <a:pt x="657" y="5319"/>
                  </a:lnTo>
                  <a:lnTo>
                    <a:pt x="777" y="5349"/>
                  </a:lnTo>
                  <a:lnTo>
                    <a:pt x="881" y="5379"/>
                  </a:lnTo>
                  <a:lnTo>
                    <a:pt x="986" y="5379"/>
                  </a:lnTo>
                  <a:lnTo>
                    <a:pt x="1120" y="5364"/>
                  </a:lnTo>
                  <a:lnTo>
                    <a:pt x="1255" y="5349"/>
                  </a:lnTo>
                  <a:lnTo>
                    <a:pt x="1389" y="5304"/>
                  </a:lnTo>
                  <a:lnTo>
                    <a:pt x="1509" y="5230"/>
                  </a:lnTo>
                  <a:lnTo>
                    <a:pt x="1614" y="5155"/>
                  </a:lnTo>
                  <a:lnTo>
                    <a:pt x="1718" y="5065"/>
                  </a:lnTo>
                  <a:lnTo>
                    <a:pt x="1808" y="4946"/>
                  </a:lnTo>
                  <a:lnTo>
                    <a:pt x="1867" y="4826"/>
                  </a:lnTo>
                  <a:lnTo>
                    <a:pt x="3541" y="1420"/>
                  </a:lnTo>
                  <a:lnTo>
                    <a:pt x="3571" y="1330"/>
                  </a:lnTo>
                  <a:lnTo>
                    <a:pt x="3600" y="1241"/>
                  </a:lnTo>
                  <a:lnTo>
                    <a:pt x="3615" y="1136"/>
                  </a:lnTo>
                  <a:lnTo>
                    <a:pt x="3630" y="1046"/>
                  </a:lnTo>
                  <a:lnTo>
                    <a:pt x="3630" y="942"/>
                  </a:lnTo>
                  <a:lnTo>
                    <a:pt x="3630" y="852"/>
                  </a:lnTo>
                  <a:lnTo>
                    <a:pt x="3600" y="763"/>
                  </a:lnTo>
                  <a:lnTo>
                    <a:pt x="3586" y="673"/>
                  </a:lnTo>
                  <a:lnTo>
                    <a:pt x="3541" y="583"/>
                  </a:lnTo>
                  <a:lnTo>
                    <a:pt x="3496" y="494"/>
                  </a:lnTo>
                  <a:lnTo>
                    <a:pt x="3451" y="419"/>
                  </a:lnTo>
                  <a:lnTo>
                    <a:pt x="3391" y="344"/>
                  </a:lnTo>
                  <a:lnTo>
                    <a:pt x="3317" y="270"/>
                  </a:lnTo>
                  <a:lnTo>
                    <a:pt x="3257" y="210"/>
                  </a:lnTo>
                  <a:lnTo>
                    <a:pt x="3167" y="150"/>
                  </a:lnTo>
                  <a:lnTo>
                    <a:pt x="3078" y="105"/>
                  </a:lnTo>
                  <a:lnTo>
                    <a:pt x="2988" y="60"/>
                  </a:lnTo>
                  <a:lnTo>
                    <a:pt x="2898" y="31"/>
                  </a:lnTo>
                  <a:lnTo>
                    <a:pt x="2794" y="16"/>
                  </a:lnTo>
                  <a:lnTo>
                    <a:pt x="2704" y="16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3"/>
            <p:cNvSpPr/>
            <p:nvPr/>
          </p:nvSpPr>
          <p:spPr>
            <a:xfrm>
              <a:off x="4814182" y="3562503"/>
              <a:ext cx="84160" cy="185900"/>
            </a:xfrm>
            <a:custGeom>
              <a:avLst/>
              <a:gdLst/>
              <a:ahLst/>
              <a:cxnLst/>
              <a:rect l="l" t="t" r="r" b="b"/>
              <a:pathLst>
                <a:path w="3064" h="6768" extrusionOk="0">
                  <a:moveTo>
                    <a:pt x="867" y="0"/>
                  </a:moveTo>
                  <a:lnTo>
                    <a:pt x="763" y="30"/>
                  </a:lnTo>
                  <a:lnTo>
                    <a:pt x="673" y="45"/>
                  </a:lnTo>
                  <a:lnTo>
                    <a:pt x="583" y="90"/>
                  </a:lnTo>
                  <a:lnTo>
                    <a:pt x="494" y="135"/>
                  </a:lnTo>
                  <a:lnTo>
                    <a:pt x="404" y="180"/>
                  </a:lnTo>
                  <a:lnTo>
                    <a:pt x="330" y="239"/>
                  </a:lnTo>
                  <a:lnTo>
                    <a:pt x="270" y="314"/>
                  </a:lnTo>
                  <a:lnTo>
                    <a:pt x="210" y="389"/>
                  </a:lnTo>
                  <a:lnTo>
                    <a:pt x="150" y="463"/>
                  </a:lnTo>
                  <a:lnTo>
                    <a:pt x="105" y="538"/>
                  </a:lnTo>
                  <a:lnTo>
                    <a:pt x="61" y="628"/>
                  </a:lnTo>
                  <a:lnTo>
                    <a:pt x="31" y="717"/>
                  </a:lnTo>
                  <a:lnTo>
                    <a:pt x="16" y="807"/>
                  </a:lnTo>
                  <a:lnTo>
                    <a:pt x="1" y="912"/>
                  </a:lnTo>
                  <a:lnTo>
                    <a:pt x="1" y="1001"/>
                  </a:lnTo>
                  <a:lnTo>
                    <a:pt x="16" y="1106"/>
                  </a:lnTo>
                  <a:lnTo>
                    <a:pt x="31" y="1196"/>
                  </a:lnTo>
                  <a:lnTo>
                    <a:pt x="1121" y="6006"/>
                  </a:lnTo>
                  <a:lnTo>
                    <a:pt x="1166" y="6170"/>
                  </a:lnTo>
                  <a:lnTo>
                    <a:pt x="1241" y="6320"/>
                  </a:lnTo>
                  <a:lnTo>
                    <a:pt x="1345" y="6454"/>
                  </a:lnTo>
                  <a:lnTo>
                    <a:pt x="1465" y="6559"/>
                  </a:lnTo>
                  <a:lnTo>
                    <a:pt x="1599" y="6648"/>
                  </a:lnTo>
                  <a:lnTo>
                    <a:pt x="1749" y="6723"/>
                  </a:lnTo>
                  <a:lnTo>
                    <a:pt x="1913" y="6753"/>
                  </a:lnTo>
                  <a:lnTo>
                    <a:pt x="2077" y="6768"/>
                  </a:lnTo>
                  <a:lnTo>
                    <a:pt x="2182" y="6768"/>
                  </a:lnTo>
                  <a:lnTo>
                    <a:pt x="2287" y="6753"/>
                  </a:lnTo>
                  <a:lnTo>
                    <a:pt x="2391" y="6723"/>
                  </a:lnTo>
                  <a:lnTo>
                    <a:pt x="2481" y="6678"/>
                  </a:lnTo>
                  <a:lnTo>
                    <a:pt x="2570" y="6648"/>
                  </a:lnTo>
                  <a:lnTo>
                    <a:pt x="2645" y="6589"/>
                  </a:lnTo>
                  <a:lnTo>
                    <a:pt x="2720" y="6529"/>
                  </a:lnTo>
                  <a:lnTo>
                    <a:pt x="2795" y="6469"/>
                  </a:lnTo>
                  <a:lnTo>
                    <a:pt x="2854" y="6394"/>
                  </a:lnTo>
                  <a:lnTo>
                    <a:pt x="2914" y="6320"/>
                  </a:lnTo>
                  <a:lnTo>
                    <a:pt x="2959" y="6230"/>
                  </a:lnTo>
                  <a:lnTo>
                    <a:pt x="2989" y="6141"/>
                  </a:lnTo>
                  <a:lnTo>
                    <a:pt x="3019" y="6051"/>
                  </a:lnTo>
                  <a:lnTo>
                    <a:pt x="3049" y="5961"/>
                  </a:lnTo>
                  <a:lnTo>
                    <a:pt x="3063" y="5872"/>
                  </a:lnTo>
                  <a:lnTo>
                    <a:pt x="3063" y="5767"/>
                  </a:lnTo>
                  <a:lnTo>
                    <a:pt x="3049" y="5677"/>
                  </a:lnTo>
                  <a:lnTo>
                    <a:pt x="3034" y="5573"/>
                  </a:lnTo>
                  <a:lnTo>
                    <a:pt x="1943" y="762"/>
                  </a:lnTo>
                  <a:lnTo>
                    <a:pt x="1913" y="673"/>
                  </a:lnTo>
                  <a:lnTo>
                    <a:pt x="1883" y="583"/>
                  </a:lnTo>
                  <a:lnTo>
                    <a:pt x="1838" y="493"/>
                  </a:lnTo>
                  <a:lnTo>
                    <a:pt x="1779" y="404"/>
                  </a:lnTo>
                  <a:lnTo>
                    <a:pt x="1719" y="329"/>
                  </a:lnTo>
                  <a:lnTo>
                    <a:pt x="1659" y="269"/>
                  </a:lnTo>
                  <a:lnTo>
                    <a:pt x="1584" y="210"/>
                  </a:lnTo>
                  <a:lnTo>
                    <a:pt x="1510" y="150"/>
                  </a:lnTo>
                  <a:lnTo>
                    <a:pt x="1420" y="105"/>
                  </a:lnTo>
                  <a:lnTo>
                    <a:pt x="1345" y="60"/>
                  </a:lnTo>
                  <a:lnTo>
                    <a:pt x="1256" y="30"/>
                  </a:lnTo>
                  <a:lnTo>
                    <a:pt x="1151" y="15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3"/>
            <p:cNvSpPr/>
            <p:nvPr/>
          </p:nvSpPr>
          <p:spPr>
            <a:xfrm>
              <a:off x="4890100" y="3562915"/>
              <a:ext cx="87841" cy="185103"/>
            </a:xfrm>
            <a:custGeom>
              <a:avLst/>
              <a:gdLst/>
              <a:ahLst/>
              <a:cxnLst/>
              <a:rect l="l" t="t" r="r" b="b"/>
              <a:pathLst>
                <a:path w="3198" h="6739" extrusionOk="0">
                  <a:moveTo>
                    <a:pt x="942" y="0"/>
                  </a:moveTo>
                  <a:lnTo>
                    <a:pt x="837" y="15"/>
                  </a:lnTo>
                  <a:lnTo>
                    <a:pt x="748" y="30"/>
                  </a:lnTo>
                  <a:lnTo>
                    <a:pt x="643" y="60"/>
                  </a:lnTo>
                  <a:lnTo>
                    <a:pt x="553" y="105"/>
                  </a:lnTo>
                  <a:lnTo>
                    <a:pt x="479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5" y="329"/>
                  </a:lnTo>
                  <a:lnTo>
                    <a:pt x="195" y="404"/>
                  </a:lnTo>
                  <a:lnTo>
                    <a:pt x="150" y="478"/>
                  </a:lnTo>
                  <a:lnTo>
                    <a:pt x="105" y="568"/>
                  </a:lnTo>
                  <a:lnTo>
                    <a:pt x="60" y="658"/>
                  </a:lnTo>
                  <a:lnTo>
                    <a:pt x="31" y="747"/>
                  </a:lnTo>
                  <a:lnTo>
                    <a:pt x="16" y="837"/>
                  </a:lnTo>
                  <a:lnTo>
                    <a:pt x="1" y="941"/>
                  </a:lnTo>
                  <a:lnTo>
                    <a:pt x="1" y="1031"/>
                  </a:lnTo>
                  <a:lnTo>
                    <a:pt x="16" y="1136"/>
                  </a:lnTo>
                  <a:lnTo>
                    <a:pt x="31" y="1225"/>
                  </a:lnTo>
                  <a:lnTo>
                    <a:pt x="1256" y="6006"/>
                  </a:lnTo>
                  <a:lnTo>
                    <a:pt x="1315" y="6155"/>
                  </a:lnTo>
                  <a:lnTo>
                    <a:pt x="1390" y="6305"/>
                  </a:lnTo>
                  <a:lnTo>
                    <a:pt x="1495" y="6439"/>
                  </a:lnTo>
                  <a:lnTo>
                    <a:pt x="1614" y="6544"/>
                  </a:lnTo>
                  <a:lnTo>
                    <a:pt x="1749" y="6619"/>
                  </a:lnTo>
                  <a:lnTo>
                    <a:pt x="1898" y="6693"/>
                  </a:lnTo>
                  <a:lnTo>
                    <a:pt x="2047" y="6723"/>
                  </a:lnTo>
                  <a:lnTo>
                    <a:pt x="2212" y="6738"/>
                  </a:lnTo>
                  <a:lnTo>
                    <a:pt x="2331" y="6738"/>
                  </a:lnTo>
                  <a:lnTo>
                    <a:pt x="2451" y="6708"/>
                  </a:lnTo>
                  <a:lnTo>
                    <a:pt x="2555" y="6678"/>
                  </a:lnTo>
                  <a:lnTo>
                    <a:pt x="2645" y="6648"/>
                  </a:lnTo>
                  <a:lnTo>
                    <a:pt x="2735" y="6604"/>
                  </a:lnTo>
                  <a:lnTo>
                    <a:pt x="2809" y="6544"/>
                  </a:lnTo>
                  <a:lnTo>
                    <a:pt x="2884" y="6484"/>
                  </a:lnTo>
                  <a:lnTo>
                    <a:pt x="2944" y="6409"/>
                  </a:lnTo>
                  <a:lnTo>
                    <a:pt x="3004" y="6335"/>
                  </a:lnTo>
                  <a:lnTo>
                    <a:pt x="3063" y="6260"/>
                  </a:lnTo>
                  <a:lnTo>
                    <a:pt x="3108" y="6170"/>
                  </a:lnTo>
                  <a:lnTo>
                    <a:pt x="3138" y="6096"/>
                  </a:lnTo>
                  <a:lnTo>
                    <a:pt x="3168" y="5991"/>
                  </a:lnTo>
                  <a:lnTo>
                    <a:pt x="3183" y="5901"/>
                  </a:lnTo>
                  <a:lnTo>
                    <a:pt x="3198" y="5812"/>
                  </a:lnTo>
                  <a:lnTo>
                    <a:pt x="3198" y="5707"/>
                  </a:lnTo>
                  <a:lnTo>
                    <a:pt x="3183" y="5618"/>
                  </a:lnTo>
                  <a:lnTo>
                    <a:pt x="3168" y="5513"/>
                  </a:lnTo>
                  <a:lnTo>
                    <a:pt x="1943" y="747"/>
                  </a:lnTo>
                  <a:lnTo>
                    <a:pt x="1913" y="643"/>
                  </a:lnTo>
                  <a:lnTo>
                    <a:pt x="1868" y="553"/>
                  </a:lnTo>
                  <a:lnTo>
                    <a:pt x="1823" y="463"/>
                  </a:lnTo>
                  <a:lnTo>
                    <a:pt x="1778" y="389"/>
                  </a:lnTo>
                  <a:lnTo>
                    <a:pt x="1704" y="314"/>
                  </a:lnTo>
                  <a:lnTo>
                    <a:pt x="1644" y="254"/>
                  </a:lnTo>
                  <a:lnTo>
                    <a:pt x="1569" y="195"/>
                  </a:lnTo>
                  <a:lnTo>
                    <a:pt x="1495" y="135"/>
                  </a:lnTo>
                  <a:lnTo>
                    <a:pt x="1405" y="90"/>
                  </a:lnTo>
                  <a:lnTo>
                    <a:pt x="1315" y="60"/>
                  </a:lnTo>
                  <a:lnTo>
                    <a:pt x="1226" y="30"/>
                  </a:lnTo>
                  <a:lnTo>
                    <a:pt x="1136" y="1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3"/>
            <p:cNvSpPr/>
            <p:nvPr/>
          </p:nvSpPr>
          <p:spPr>
            <a:xfrm>
              <a:off x="4948797" y="3523528"/>
              <a:ext cx="91934" cy="184252"/>
            </a:xfrm>
            <a:custGeom>
              <a:avLst/>
              <a:gdLst/>
              <a:ahLst/>
              <a:cxnLst/>
              <a:rect l="l" t="t" r="r" b="b"/>
              <a:pathLst>
                <a:path w="3347" h="6708" extrusionOk="0">
                  <a:moveTo>
                    <a:pt x="911" y="0"/>
                  </a:moveTo>
                  <a:lnTo>
                    <a:pt x="807" y="15"/>
                  </a:lnTo>
                  <a:lnTo>
                    <a:pt x="717" y="45"/>
                  </a:lnTo>
                  <a:lnTo>
                    <a:pt x="613" y="75"/>
                  </a:lnTo>
                  <a:lnTo>
                    <a:pt x="523" y="120"/>
                  </a:lnTo>
                  <a:lnTo>
                    <a:pt x="448" y="164"/>
                  </a:lnTo>
                  <a:lnTo>
                    <a:pt x="359" y="224"/>
                  </a:lnTo>
                  <a:lnTo>
                    <a:pt x="299" y="284"/>
                  </a:lnTo>
                  <a:lnTo>
                    <a:pt x="224" y="359"/>
                  </a:lnTo>
                  <a:lnTo>
                    <a:pt x="179" y="433"/>
                  </a:lnTo>
                  <a:lnTo>
                    <a:pt x="120" y="508"/>
                  </a:lnTo>
                  <a:lnTo>
                    <a:pt x="75" y="598"/>
                  </a:lnTo>
                  <a:lnTo>
                    <a:pt x="45" y="687"/>
                  </a:lnTo>
                  <a:lnTo>
                    <a:pt x="30" y="777"/>
                  </a:lnTo>
                  <a:lnTo>
                    <a:pt x="15" y="867"/>
                  </a:lnTo>
                  <a:lnTo>
                    <a:pt x="0" y="971"/>
                  </a:lnTo>
                  <a:lnTo>
                    <a:pt x="0" y="1061"/>
                  </a:lnTo>
                  <a:lnTo>
                    <a:pt x="15" y="1165"/>
                  </a:lnTo>
                  <a:lnTo>
                    <a:pt x="45" y="1255"/>
                  </a:lnTo>
                  <a:lnTo>
                    <a:pt x="1419" y="5991"/>
                  </a:lnTo>
                  <a:lnTo>
                    <a:pt x="1479" y="6140"/>
                  </a:lnTo>
                  <a:lnTo>
                    <a:pt x="1554" y="6290"/>
                  </a:lnTo>
                  <a:lnTo>
                    <a:pt x="1658" y="6409"/>
                  </a:lnTo>
                  <a:lnTo>
                    <a:pt x="1778" y="6514"/>
                  </a:lnTo>
                  <a:lnTo>
                    <a:pt x="1897" y="6588"/>
                  </a:lnTo>
                  <a:lnTo>
                    <a:pt x="2047" y="6648"/>
                  </a:lnTo>
                  <a:lnTo>
                    <a:pt x="2196" y="6693"/>
                  </a:lnTo>
                  <a:lnTo>
                    <a:pt x="2360" y="6708"/>
                  </a:lnTo>
                  <a:lnTo>
                    <a:pt x="2495" y="6693"/>
                  </a:lnTo>
                  <a:lnTo>
                    <a:pt x="2629" y="6663"/>
                  </a:lnTo>
                  <a:lnTo>
                    <a:pt x="2734" y="6633"/>
                  </a:lnTo>
                  <a:lnTo>
                    <a:pt x="2824" y="6588"/>
                  </a:lnTo>
                  <a:lnTo>
                    <a:pt x="2898" y="6544"/>
                  </a:lnTo>
                  <a:lnTo>
                    <a:pt x="2973" y="6484"/>
                  </a:lnTo>
                  <a:lnTo>
                    <a:pt x="3048" y="6424"/>
                  </a:lnTo>
                  <a:lnTo>
                    <a:pt x="3107" y="6349"/>
                  </a:lnTo>
                  <a:lnTo>
                    <a:pt x="3167" y="6275"/>
                  </a:lnTo>
                  <a:lnTo>
                    <a:pt x="3212" y="6185"/>
                  </a:lnTo>
                  <a:lnTo>
                    <a:pt x="3257" y="6110"/>
                  </a:lnTo>
                  <a:lnTo>
                    <a:pt x="3287" y="6021"/>
                  </a:lnTo>
                  <a:lnTo>
                    <a:pt x="3317" y="5931"/>
                  </a:lnTo>
                  <a:lnTo>
                    <a:pt x="3332" y="5827"/>
                  </a:lnTo>
                  <a:lnTo>
                    <a:pt x="3346" y="5737"/>
                  </a:lnTo>
                  <a:lnTo>
                    <a:pt x="3332" y="5632"/>
                  </a:lnTo>
                  <a:lnTo>
                    <a:pt x="3332" y="5543"/>
                  </a:lnTo>
                  <a:lnTo>
                    <a:pt x="3302" y="5438"/>
                  </a:lnTo>
                  <a:lnTo>
                    <a:pt x="1927" y="717"/>
                  </a:lnTo>
                  <a:lnTo>
                    <a:pt x="1897" y="613"/>
                  </a:lnTo>
                  <a:lnTo>
                    <a:pt x="1853" y="523"/>
                  </a:lnTo>
                  <a:lnTo>
                    <a:pt x="1808" y="448"/>
                  </a:lnTo>
                  <a:lnTo>
                    <a:pt x="1748" y="359"/>
                  </a:lnTo>
                  <a:lnTo>
                    <a:pt x="1688" y="299"/>
                  </a:lnTo>
                  <a:lnTo>
                    <a:pt x="1614" y="224"/>
                  </a:lnTo>
                  <a:lnTo>
                    <a:pt x="1539" y="179"/>
                  </a:lnTo>
                  <a:lnTo>
                    <a:pt x="1464" y="120"/>
                  </a:lnTo>
                  <a:lnTo>
                    <a:pt x="1374" y="75"/>
                  </a:lnTo>
                  <a:lnTo>
                    <a:pt x="1285" y="45"/>
                  </a:lnTo>
                  <a:lnTo>
                    <a:pt x="1195" y="30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3"/>
            <p:cNvSpPr/>
            <p:nvPr/>
          </p:nvSpPr>
          <p:spPr>
            <a:xfrm>
              <a:off x="4596701" y="2837028"/>
              <a:ext cx="323402" cy="396823"/>
            </a:xfrm>
            <a:custGeom>
              <a:avLst/>
              <a:gdLst/>
              <a:ahLst/>
              <a:cxnLst/>
              <a:rect l="l" t="t" r="r" b="b"/>
              <a:pathLst>
                <a:path w="11774" h="14447" extrusionOk="0">
                  <a:moveTo>
                    <a:pt x="1868" y="0"/>
                  </a:moveTo>
                  <a:lnTo>
                    <a:pt x="1495" y="30"/>
                  </a:lnTo>
                  <a:lnTo>
                    <a:pt x="1121" y="60"/>
                  </a:lnTo>
                  <a:lnTo>
                    <a:pt x="748" y="120"/>
                  </a:lnTo>
                  <a:lnTo>
                    <a:pt x="374" y="194"/>
                  </a:lnTo>
                  <a:lnTo>
                    <a:pt x="1" y="269"/>
                  </a:lnTo>
                  <a:lnTo>
                    <a:pt x="1719" y="6858"/>
                  </a:lnTo>
                  <a:lnTo>
                    <a:pt x="2242" y="8844"/>
                  </a:lnTo>
                  <a:lnTo>
                    <a:pt x="3527" y="13789"/>
                  </a:lnTo>
                  <a:lnTo>
                    <a:pt x="3556" y="13909"/>
                  </a:lnTo>
                  <a:lnTo>
                    <a:pt x="3616" y="14028"/>
                  </a:lnTo>
                  <a:lnTo>
                    <a:pt x="3691" y="14118"/>
                  </a:lnTo>
                  <a:lnTo>
                    <a:pt x="3766" y="14208"/>
                  </a:lnTo>
                  <a:lnTo>
                    <a:pt x="3855" y="14282"/>
                  </a:lnTo>
                  <a:lnTo>
                    <a:pt x="3960" y="14342"/>
                  </a:lnTo>
                  <a:lnTo>
                    <a:pt x="4064" y="14387"/>
                  </a:lnTo>
                  <a:lnTo>
                    <a:pt x="4169" y="14417"/>
                  </a:lnTo>
                  <a:lnTo>
                    <a:pt x="4274" y="14432"/>
                  </a:lnTo>
                  <a:lnTo>
                    <a:pt x="4393" y="14447"/>
                  </a:lnTo>
                  <a:lnTo>
                    <a:pt x="4513" y="14432"/>
                  </a:lnTo>
                  <a:lnTo>
                    <a:pt x="4617" y="14402"/>
                  </a:lnTo>
                  <a:lnTo>
                    <a:pt x="4722" y="14357"/>
                  </a:lnTo>
                  <a:lnTo>
                    <a:pt x="4826" y="14297"/>
                  </a:lnTo>
                  <a:lnTo>
                    <a:pt x="4931" y="14223"/>
                  </a:lnTo>
                  <a:lnTo>
                    <a:pt x="5021" y="14133"/>
                  </a:lnTo>
                  <a:lnTo>
                    <a:pt x="5304" y="13804"/>
                  </a:lnTo>
                  <a:lnTo>
                    <a:pt x="5588" y="13506"/>
                  </a:lnTo>
                  <a:lnTo>
                    <a:pt x="5887" y="13237"/>
                  </a:lnTo>
                  <a:lnTo>
                    <a:pt x="6201" y="13013"/>
                  </a:lnTo>
                  <a:lnTo>
                    <a:pt x="6515" y="12818"/>
                  </a:lnTo>
                  <a:lnTo>
                    <a:pt x="6843" y="12639"/>
                  </a:lnTo>
                  <a:lnTo>
                    <a:pt x="7187" y="12505"/>
                  </a:lnTo>
                  <a:lnTo>
                    <a:pt x="7530" y="12400"/>
                  </a:lnTo>
                  <a:lnTo>
                    <a:pt x="7874" y="12325"/>
                  </a:lnTo>
                  <a:lnTo>
                    <a:pt x="8248" y="12281"/>
                  </a:lnTo>
                  <a:lnTo>
                    <a:pt x="8606" y="12266"/>
                  </a:lnTo>
                  <a:lnTo>
                    <a:pt x="8994" y="12295"/>
                  </a:lnTo>
                  <a:lnTo>
                    <a:pt x="9383" y="12340"/>
                  </a:lnTo>
                  <a:lnTo>
                    <a:pt x="9771" y="12430"/>
                  </a:lnTo>
                  <a:lnTo>
                    <a:pt x="10175" y="12549"/>
                  </a:lnTo>
                  <a:lnTo>
                    <a:pt x="10593" y="12699"/>
                  </a:lnTo>
                  <a:lnTo>
                    <a:pt x="10713" y="12729"/>
                  </a:lnTo>
                  <a:lnTo>
                    <a:pt x="10832" y="12744"/>
                  </a:lnTo>
                  <a:lnTo>
                    <a:pt x="10967" y="12759"/>
                  </a:lnTo>
                  <a:lnTo>
                    <a:pt x="11071" y="12744"/>
                  </a:lnTo>
                  <a:lnTo>
                    <a:pt x="11191" y="12714"/>
                  </a:lnTo>
                  <a:lnTo>
                    <a:pt x="11295" y="12669"/>
                  </a:lnTo>
                  <a:lnTo>
                    <a:pt x="11400" y="12609"/>
                  </a:lnTo>
                  <a:lnTo>
                    <a:pt x="11489" y="12535"/>
                  </a:lnTo>
                  <a:lnTo>
                    <a:pt x="11564" y="12460"/>
                  </a:lnTo>
                  <a:lnTo>
                    <a:pt x="11639" y="12370"/>
                  </a:lnTo>
                  <a:lnTo>
                    <a:pt x="11684" y="12266"/>
                  </a:lnTo>
                  <a:lnTo>
                    <a:pt x="11728" y="12161"/>
                  </a:lnTo>
                  <a:lnTo>
                    <a:pt x="11758" y="12042"/>
                  </a:lnTo>
                  <a:lnTo>
                    <a:pt x="11773" y="11922"/>
                  </a:lnTo>
                  <a:lnTo>
                    <a:pt x="11773" y="11802"/>
                  </a:lnTo>
                  <a:lnTo>
                    <a:pt x="11743" y="11683"/>
                  </a:lnTo>
                  <a:lnTo>
                    <a:pt x="10817" y="8127"/>
                  </a:lnTo>
                  <a:lnTo>
                    <a:pt x="10369" y="6350"/>
                  </a:lnTo>
                  <a:lnTo>
                    <a:pt x="10249" y="5946"/>
                  </a:lnTo>
                  <a:lnTo>
                    <a:pt x="10100" y="5543"/>
                  </a:lnTo>
                  <a:lnTo>
                    <a:pt x="9951" y="5139"/>
                  </a:lnTo>
                  <a:lnTo>
                    <a:pt x="9771" y="4766"/>
                  </a:lnTo>
                  <a:lnTo>
                    <a:pt x="9607" y="4437"/>
                  </a:lnTo>
                  <a:lnTo>
                    <a:pt x="9413" y="4109"/>
                  </a:lnTo>
                  <a:lnTo>
                    <a:pt x="9219" y="3795"/>
                  </a:lnTo>
                  <a:lnTo>
                    <a:pt x="9024" y="3496"/>
                  </a:lnTo>
                  <a:lnTo>
                    <a:pt x="8800" y="3212"/>
                  </a:lnTo>
                  <a:lnTo>
                    <a:pt x="8561" y="2943"/>
                  </a:lnTo>
                  <a:lnTo>
                    <a:pt x="8322" y="2674"/>
                  </a:lnTo>
                  <a:lnTo>
                    <a:pt x="8068" y="2406"/>
                  </a:lnTo>
                  <a:lnTo>
                    <a:pt x="7814" y="2166"/>
                  </a:lnTo>
                  <a:lnTo>
                    <a:pt x="7545" y="1927"/>
                  </a:lnTo>
                  <a:lnTo>
                    <a:pt x="7261" y="1718"/>
                  </a:lnTo>
                  <a:lnTo>
                    <a:pt x="6963" y="1509"/>
                  </a:lnTo>
                  <a:lnTo>
                    <a:pt x="6664" y="1315"/>
                  </a:lnTo>
                  <a:lnTo>
                    <a:pt x="6365" y="1121"/>
                  </a:lnTo>
                  <a:lnTo>
                    <a:pt x="6051" y="956"/>
                  </a:lnTo>
                  <a:lnTo>
                    <a:pt x="5723" y="792"/>
                  </a:lnTo>
                  <a:lnTo>
                    <a:pt x="5409" y="658"/>
                  </a:lnTo>
                  <a:lnTo>
                    <a:pt x="5065" y="523"/>
                  </a:lnTo>
                  <a:lnTo>
                    <a:pt x="4737" y="404"/>
                  </a:lnTo>
                  <a:lnTo>
                    <a:pt x="4393" y="299"/>
                  </a:lnTo>
                  <a:lnTo>
                    <a:pt x="4035" y="209"/>
                  </a:lnTo>
                  <a:lnTo>
                    <a:pt x="3676" y="135"/>
                  </a:lnTo>
                  <a:lnTo>
                    <a:pt x="3332" y="75"/>
                  </a:lnTo>
                  <a:lnTo>
                    <a:pt x="2959" y="45"/>
                  </a:lnTo>
                  <a:lnTo>
                    <a:pt x="2600" y="15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3"/>
            <p:cNvSpPr/>
            <p:nvPr/>
          </p:nvSpPr>
          <p:spPr>
            <a:xfrm>
              <a:off x="4745241" y="3342962"/>
              <a:ext cx="264320" cy="299588"/>
            </a:xfrm>
            <a:custGeom>
              <a:avLst/>
              <a:gdLst/>
              <a:ahLst/>
              <a:cxnLst/>
              <a:rect l="l" t="t" r="r" b="b"/>
              <a:pathLst>
                <a:path w="9623" h="10907" extrusionOk="0">
                  <a:moveTo>
                    <a:pt x="7411" y="1"/>
                  </a:moveTo>
                  <a:lnTo>
                    <a:pt x="7306" y="16"/>
                  </a:lnTo>
                  <a:lnTo>
                    <a:pt x="7202" y="46"/>
                  </a:lnTo>
                  <a:lnTo>
                    <a:pt x="7097" y="90"/>
                  </a:lnTo>
                  <a:lnTo>
                    <a:pt x="7008" y="150"/>
                  </a:lnTo>
                  <a:lnTo>
                    <a:pt x="6918" y="240"/>
                  </a:lnTo>
                  <a:lnTo>
                    <a:pt x="6843" y="329"/>
                  </a:lnTo>
                  <a:lnTo>
                    <a:pt x="6559" y="688"/>
                  </a:lnTo>
                  <a:lnTo>
                    <a:pt x="6261" y="1032"/>
                  </a:lnTo>
                  <a:lnTo>
                    <a:pt x="5947" y="1315"/>
                  </a:lnTo>
                  <a:lnTo>
                    <a:pt x="5633" y="1584"/>
                  </a:lnTo>
                  <a:lnTo>
                    <a:pt x="5319" y="1808"/>
                  </a:lnTo>
                  <a:lnTo>
                    <a:pt x="5155" y="1898"/>
                  </a:lnTo>
                  <a:lnTo>
                    <a:pt x="4976" y="1988"/>
                  </a:lnTo>
                  <a:lnTo>
                    <a:pt x="4812" y="2062"/>
                  </a:lnTo>
                  <a:lnTo>
                    <a:pt x="4632" y="2137"/>
                  </a:lnTo>
                  <a:lnTo>
                    <a:pt x="4468" y="2197"/>
                  </a:lnTo>
                  <a:lnTo>
                    <a:pt x="4289" y="2257"/>
                  </a:lnTo>
                  <a:lnTo>
                    <a:pt x="4109" y="2286"/>
                  </a:lnTo>
                  <a:lnTo>
                    <a:pt x="3930" y="2331"/>
                  </a:lnTo>
                  <a:lnTo>
                    <a:pt x="3736" y="2346"/>
                  </a:lnTo>
                  <a:lnTo>
                    <a:pt x="3557" y="2361"/>
                  </a:lnTo>
                  <a:lnTo>
                    <a:pt x="3362" y="2376"/>
                  </a:lnTo>
                  <a:lnTo>
                    <a:pt x="3168" y="2361"/>
                  </a:lnTo>
                  <a:lnTo>
                    <a:pt x="2780" y="2331"/>
                  </a:lnTo>
                  <a:lnTo>
                    <a:pt x="2391" y="2257"/>
                  </a:lnTo>
                  <a:lnTo>
                    <a:pt x="1973" y="2152"/>
                  </a:lnTo>
                  <a:lnTo>
                    <a:pt x="1555" y="2018"/>
                  </a:lnTo>
                  <a:lnTo>
                    <a:pt x="1136" y="1823"/>
                  </a:lnTo>
                  <a:lnTo>
                    <a:pt x="1017" y="1793"/>
                  </a:lnTo>
                  <a:lnTo>
                    <a:pt x="897" y="1764"/>
                  </a:lnTo>
                  <a:lnTo>
                    <a:pt x="793" y="1749"/>
                  </a:lnTo>
                  <a:lnTo>
                    <a:pt x="673" y="1764"/>
                  </a:lnTo>
                  <a:lnTo>
                    <a:pt x="569" y="1793"/>
                  </a:lnTo>
                  <a:lnTo>
                    <a:pt x="479" y="1823"/>
                  </a:lnTo>
                  <a:lnTo>
                    <a:pt x="374" y="1883"/>
                  </a:lnTo>
                  <a:lnTo>
                    <a:pt x="285" y="1943"/>
                  </a:lnTo>
                  <a:lnTo>
                    <a:pt x="210" y="2018"/>
                  </a:lnTo>
                  <a:lnTo>
                    <a:pt x="150" y="2092"/>
                  </a:lnTo>
                  <a:lnTo>
                    <a:pt x="91" y="2197"/>
                  </a:lnTo>
                  <a:lnTo>
                    <a:pt x="46" y="2286"/>
                  </a:lnTo>
                  <a:lnTo>
                    <a:pt x="16" y="2391"/>
                  </a:lnTo>
                  <a:lnTo>
                    <a:pt x="1" y="2511"/>
                  </a:lnTo>
                  <a:lnTo>
                    <a:pt x="16" y="2630"/>
                  </a:lnTo>
                  <a:lnTo>
                    <a:pt x="31" y="2750"/>
                  </a:lnTo>
                  <a:lnTo>
                    <a:pt x="1256" y="7695"/>
                  </a:lnTo>
                  <a:lnTo>
                    <a:pt x="1316" y="7904"/>
                  </a:lnTo>
                  <a:lnTo>
                    <a:pt x="1390" y="8113"/>
                  </a:lnTo>
                  <a:lnTo>
                    <a:pt x="1465" y="8307"/>
                  </a:lnTo>
                  <a:lnTo>
                    <a:pt x="1555" y="8501"/>
                  </a:lnTo>
                  <a:lnTo>
                    <a:pt x="1644" y="8696"/>
                  </a:lnTo>
                  <a:lnTo>
                    <a:pt x="1749" y="8875"/>
                  </a:lnTo>
                  <a:lnTo>
                    <a:pt x="1868" y="9054"/>
                  </a:lnTo>
                  <a:lnTo>
                    <a:pt x="1988" y="9218"/>
                  </a:lnTo>
                  <a:lnTo>
                    <a:pt x="2122" y="9383"/>
                  </a:lnTo>
                  <a:lnTo>
                    <a:pt x="2257" y="9547"/>
                  </a:lnTo>
                  <a:lnTo>
                    <a:pt x="2391" y="9682"/>
                  </a:lnTo>
                  <a:lnTo>
                    <a:pt x="2556" y="9831"/>
                  </a:lnTo>
                  <a:lnTo>
                    <a:pt x="2705" y="9965"/>
                  </a:lnTo>
                  <a:lnTo>
                    <a:pt x="2869" y="10085"/>
                  </a:lnTo>
                  <a:lnTo>
                    <a:pt x="3034" y="10204"/>
                  </a:lnTo>
                  <a:lnTo>
                    <a:pt x="3213" y="10309"/>
                  </a:lnTo>
                  <a:lnTo>
                    <a:pt x="3392" y="10414"/>
                  </a:lnTo>
                  <a:lnTo>
                    <a:pt x="3572" y="10503"/>
                  </a:lnTo>
                  <a:lnTo>
                    <a:pt x="3766" y="10593"/>
                  </a:lnTo>
                  <a:lnTo>
                    <a:pt x="3945" y="10668"/>
                  </a:lnTo>
                  <a:lnTo>
                    <a:pt x="4154" y="10727"/>
                  </a:lnTo>
                  <a:lnTo>
                    <a:pt x="4348" y="10787"/>
                  </a:lnTo>
                  <a:lnTo>
                    <a:pt x="4543" y="10832"/>
                  </a:lnTo>
                  <a:lnTo>
                    <a:pt x="4752" y="10862"/>
                  </a:lnTo>
                  <a:lnTo>
                    <a:pt x="4961" y="10892"/>
                  </a:lnTo>
                  <a:lnTo>
                    <a:pt x="5170" y="10907"/>
                  </a:lnTo>
                  <a:lnTo>
                    <a:pt x="5588" y="10907"/>
                  </a:lnTo>
                  <a:lnTo>
                    <a:pt x="5812" y="10892"/>
                  </a:lnTo>
                  <a:lnTo>
                    <a:pt x="6022" y="10862"/>
                  </a:lnTo>
                  <a:lnTo>
                    <a:pt x="6231" y="10817"/>
                  </a:lnTo>
                  <a:lnTo>
                    <a:pt x="6455" y="10772"/>
                  </a:lnTo>
                  <a:lnTo>
                    <a:pt x="6664" y="10712"/>
                  </a:lnTo>
                  <a:lnTo>
                    <a:pt x="6858" y="10638"/>
                  </a:lnTo>
                  <a:lnTo>
                    <a:pt x="7052" y="10563"/>
                  </a:lnTo>
                  <a:lnTo>
                    <a:pt x="7247" y="10473"/>
                  </a:lnTo>
                  <a:lnTo>
                    <a:pt x="7441" y="10384"/>
                  </a:lnTo>
                  <a:lnTo>
                    <a:pt x="7620" y="10279"/>
                  </a:lnTo>
                  <a:lnTo>
                    <a:pt x="7785" y="10160"/>
                  </a:lnTo>
                  <a:lnTo>
                    <a:pt x="7949" y="10040"/>
                  </a:lnTo>
                  <a:lnTo>
                    <a:pt x="8113" y="9921"/>
                  </a:lnTo>
                  <a:lnTo>
                    <a:pt x="8263" y="9771"/>
                  </a:lnTo>
                  <a:lnTo>
                    <a:pt x="8412" y="9637"/>
                  </a:lnTo>
                  <a:lnTo>
                    <a:pt x="8546" y="9487"/>
                  </a:lnTo>
                  <a:lnTo>
                    <a:pt x="8681" y="9338"/>
                  </a:lnTo>
                  <a:lnTo>
                    <a:pt x="8800" y="9174"/>
                  </a:lnTo>
                  <a:lnTo>
                    <a:pt x="8920" y="9009"/>
                  </a:lnTo>
                  <a:lnTo>
                    <a:pt x="9025" y="8830"/>
                  </a:lnTo>
                  <a:lnTo>
                    <a:pt x="9129" y="8651"/>
                  </a:lnTo>
                  <a:lnTo>
                    <a:pt x="9219" y="8471"/>
                  </a:lnTo>
                  <a:lnTo>
                    <a:pt x="9308" y="8292"/>
                  </a:lnTo>
                  <a:lnTo>
                    <a:pt x="9383" y="8098"/>
                  </a:lnTo>
                  <a:lnTo>
                    <a:pt x="9443" y="7904"/>
                  </a:lnTo>
                  <a:lnTo>
                    <a:pt x="9503" y="7710"/>
                  </a:lnTo>
                  <a:lnTo>
                    <a:pt x="9547" y="7515"/>
                  </a:lnTo>
                  <a:lnTo>
                    <a:pt x="9577" y="7306"/>
                  </a:lnTo>
                  <a:lnTo>
                    <a:pt x="9607" y="7112"/>
                  </a:lnTo>
                  <a:lnTo>
                    <a:pt x="9622" y="6903"/>
                  </a:lnTo>
                  <a:lnTo>
                    <a:pt x="9622" y="6694"/>
                  </a:lnTo>
                  <a:lnTo>
                    <a:pt x="9622" y="6484"/>
                  </a:lnTo>
                  <a:lnTo>
                    <a:pt x="9607" y="6275"/>
                  </a:lnTo>
                  <a:lnTo>
                    <a:pt x="9577" y="6066"/>
                  </a:lnTo>
                  <a:lnTo>
                    <a:pt x="9547" y="5857"/>
                  </a:lnTo>
                  <a:lnTo>
                    <a:pt x="9503" y="5633"/>
                  </a:lnTo>
                  <a:lnTo>
                    <a:pt x="8248" y="598"/>
                  </a:lnTo>
                  <a:lnTo>
                    <a:pt x="8203" y="479"/>
                  </a:lnTo>
                  <a:lnTo>
                    <a:pt x="8158" y="374"/>
                  </a:lnTo>
                  <a:lnTo>
                    <a:pt x="8083" y="285"/>
                  </a:lnTo>
                  <a:lnTo>
                    <a:pt x="8009" y="210"/>
                  </a:lnTo>
                  <a:lnTo>
                    <a:pt x="7919" y="135"/>
                  </a:lnTo>
                  <a:lnTo>
                    <a:pt x="7829" y="75"/>
                  </a:lnTo>
                  <a:lnTo>
                    <a:pt x="7740" y="46"/>
                  </a:lnTo>
                  <a:lnTo>
                    <a:pt x="7635" y="16"/>
                  </a:lnTo>
                  <a:lnTo>
                    <a:pt x="7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3"/>
            <p:cNvSpPr/>
            <p:nvPr/>
          </p:nvSpPr>
          <p:spPr>
            <a:xfrm>
              <a:off x="4715302" y="3173905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31" y="45"/>
                  </a:lnTo>
                  <a:lnTo>
                    <a:pt x="3422" y="90"/>
                  </a:lnTo>
                  <a:lnTo>
                    <a:pt x="3197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8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0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3"/>
                  </a:lnTo>
                  <a:lnTo>
                    <a:pt x="703" y="1928"/>
                  </a:lnTo>
                  <a:lnTo>
                    <a:pt x="583" y="2107"/>
                  </a:lnTo>
                  <a:lnTo>
                    <a:pt x="493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39" y="2854"/>
                  </a:lnTo>
                  <a:lnTo>
                    <a:pt x="180" y="3048"/>
                  </a:lnTo>
                  <a:lnTo>
                    <a:pt x="120" y="3242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0" y="4064"/>
                  </a:lnTo>
                  <a:lnTo>
                    <a:pt x="0" y="4288"/>
                  </a:lnTo>
                  <a:lnTo>
                    <a:pt x="0" y="4497"/>
                  </a:lnTo>
                  <a:lnTo>
                    <a:pt x="30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1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8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0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57" y="8427"/>
                  </a:lnTo>
                  <a:lnTo>
                    <a:pt x="3451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30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76" y="8202"/>
                  </a:lnTo>
                  <a:lnTo>
                    <a:pt x="6170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201" y="7396"/>
                  </a:lnTo>
                  <a:lnTo>
                    <a:pt x="7336" y="7246"/>
                  </a:lnTo>
                  <a:lnTo>
                    <a:pt x="7485" y="7097"/>
                  </a:lnTo>
                  <a:lnTo>
                    <a:pt x="7620" y="6947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7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2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3" y="2017"/>
                  </a:lnTo>
                  <a:lnTo>
                    <a:pt x="7799" y="1838"/>
                  </a:lnTo>
                  <a:lnTo>
                    <a:pt x="7664" y="1674"/>
                  </a:lnTo>
                  <a:lnTo>
                    <a:pt x="7545" y="1510"/>
                  </a:lnTo>
                  <a:lnTo>
                    <a:pt x="7395" y="1360"/>
                  </a:lnTo>
                  <a:lnTo>
                    <a:pt x="7261" y="1211"/>
                  </a:lnTo>
                  <a:lnTo>
                    <a:pt x="7112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2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5"/>
                  </a:lnTo>
                  <a:lnTo>
                    <a:pt x="4691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3"/>
            <p:cNvSpPr/>
            <p:nvPr/>
          </p:nvSpPr>
          <p:spPr>
            <a:xfrm>
              <a:off x="4769467" y="3228069"/>
              <a:ext cx="126817" cy="126433"/>
            </a:xfrm>
            <a:custGeom>
              <a:avLst/>
              <a:gdLst/>
              <a:ahLst/>
              <a:cxnLst/>
              <a:rect l="l" t="t" r="r" b="b"/>
              <a:pathLst>
                <a:path w="4617" h="4603" extrusionOk="0">
                  <a:moveTo>
                    <a:pt x="2182" y="1"/>
                  </a:moveTo>
                  <a:lnTo>
                    <a:pt x="1958" y="16"/>
                  </a:lnTo>
                  <a:lnTo>
                    <a:pt x="1718" y="75"/>
                  </a:lnTo>
                  <a:lnTo>
                    <a:pt x="1494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2" y="613"/>
                  </a:lnTo>
                  <a:lnTo>
                    <a:pt x="568" y="777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35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39" y="3317"/>
                  </a:lnTo>
                  <a:lnTo>
                    <a:pt x="344" y="3526"/>
                  </a:lnTo>
                  <a:lnTo>
                    <a:pt x="478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2"/>
                  </a:lnTo>
                  <a:lnTo>
                    <a:pt x="1748" y="4542"/>
                  </a:lnTo>
                  <a:lnTo>
                    <a:pt x="1972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5" y="4139"/>
                  </a:lnTo>
                  <a:lnTo>
                    <a:pt x="3885" y="3989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17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5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6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45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3"/>
            <p:cNvSpPr/>
            <p:nvPr/>
          </p:nvSpPr>
          <p:spPr>
            <a:xfrm>
              <a:off x="4585220" y="2745921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31" y="46"/>
                  </a:lnTo>
                  <a:lnTo>
                    <a:pt x="3407" y="90"/>
                  </a:lnTo>
                  <a:lnTo>
                    <a:pt x="3198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9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1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4"/>
                  </a:lnTo>
                  <a:lnTo>
                    <a:pt x="703" y="1943"/>
                  </a:lnTo>
                  <a:lnTo>
                    <a:pt x="583" y="2107"/>
                  </a:lnTo>
                  <a:lnTo>
                    <a:pt x="494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80" y="3048"/>
                  </a:lnTo>
                  <a:lnTo>
                    <a:pt x="120" y="3243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1" y="4064"/>
                  </a:lnTo>
                  <a:lnTo>
                    <a:pt x="1" y="4288"/>
                  </a:lnTo>
                  <a:lnTo>
                    <a:pt x="1" y="4497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2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9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1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42" y="8427"/>
                  </a:lnTo>
                  <a:lnTo>
                    <a:pt x="3452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61" y="8202"/>
                  </a:lnTo>
                  <a:lnTo>
                    <a:pt x="6156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186" y="7396"/>
                  </a:lnTo>
                  <a:lnTo>
                    <a:pt x="7336" y="7261"/>
                  </a:lnTo>
                  <a:lnTo>
                    <a:pt x="7485" y="7097"/>
                  </a:lnTo>
                  <a:lnTo>
                    <a:pt x="7620" y="6948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8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3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4" y="2018"/>
                  </a:lnTo>
                  <a:lnTo>
                    <a:pt x="7784" y="1838"/>
                  </a:lnTo>
                  <a:lnTo>
                    <a:pt x="7665" y="1674"/>
                  </a:lnTo>
                  <a:lnTo>
                    <a:pt x="7530" y="1510"/>
                  </a:lnTo>
                  <a:lnTo>
                    <a:pt x="7396" y="1360"/>
                  </a:lnTo>
                  <a:lnTo>
                    <a:pt x="7261" y="1211"/>
                  </a:lnTo>
                  <a:lnTo>
                    <a:pt x="7097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3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6"/>
                  </a:lnTo>
                  <a:lnTo>
                    <a:pt x="4692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3"/>
            <p:cNvSpPr/>
            <p:nvPr/>
          </p:nvSpPr>
          <p:spPr>
            <a:xfrm>
              <a:off x="4639385" y="2800085"/>
              <a:ext cx="126405" cy="126433"/>
            </a:xfrm>
            <a:custGeom>
              <a:avLst/>
              <a:gdLst/>
              <a:ahLst/>
              <a:cxnLst/>
              <a:rect l="l" t="t" r="r" b="b"/>
              <a:pathLst>
                <a:path w="4602" h="4603" extrusionOk="0">
                  <a:moveTo>
                    <a:pt x="2182" y="1"/>
                  </a:moveTo>
                  <a:lnTo>
                    <a:pt x="1958" y="16"/>
                  </a:lnTo>
                  <a:lnTo>
                    <a:pt x="1719" y="75"/>
                  </a:lnTo>
                  <a:lnTo>
                    <a:pt x="1495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3" y="613"/>
                  </a:lnTo>
                  <a:lnTo>
                    <a:pt x="568" y="778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20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15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25" y="3317"/>
                  </a:lnTo>
                  <a:lnTo>
                    <a:pt x="344" y="3526"/>
                  </a:lnTo>
                  <a:lnTo>
                    <a:pt x="479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48" y="4542"/>
                  </a:lnTo>
                  <a:lnTo>
                    <a:pt x="1973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6" y="4139"/>
                  </a:lnTo>
                  <a:lnTo>
                    <a:pt x="3885" y="3990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02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6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7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30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3"/>
            <p:cNvSpPr/>
            <p:nvPr/>
          </p:nvSpPr>
          <p:spPr>
            <a:xfrm>
              <a:off x="3756743" y="3631856"/>
              <a:ext cx="233117" cy="407508"/>
            </a:xfrm>
            <a:custGeom>
              <a:avLst/>
              <a:gdLst/>
              <a:ahLst/>
              <a:cxnLst/>
              <a:rect l="l" t="t" r="r" b="b"/>
              <a:pathLst>
                <a:path w="8487" h="14836" extrusionOk="0">
                  <a:moveTo>
                    <a:pt x="0" y="0"/>
                  </a:moveTo>
                  <a:lnTo>
                    <a:pt x="0" y="13984"/>
                  </a:lnTo>
                  <a:lnTo>
                    <a:pt x="0" y="14118"/>
                  </a:lnTo>
                  <a:lnTo>
                    <a:pt x="30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4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5" y="14745"/>
                  </a:lnTo>
                  <a:lnTo>
                    <a:pt x="1375" y="14671"/>
                  </a:lnTo>
                  <a:lnTo>
                    <a:pt x="1733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5" y="13685"/>
                  </a:lnTo>
                  <a:lnTo>
                    <a:pt x="5334" y="13759"/>
                  </a:lnTo>
                  <a:lnTo>
                    <a:pt x="5692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4" y="14820"/>
                  </a:lnTo>
                  <a:lnTo>
                    <a:pt x="7814" y="14805"/>
                  </a:lnTo>
                  <a:lnTo>
                    <a:pt x="7918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2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1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3"/>
            <p:cNvSpPr/>
            <p:nvPr/>
          </p:nvSpPr>
          <p:spPr>
            <a:xfrm>
              <a:off x="3756743" y="3818546"/>
              <a:ext cx="233117" cy="96054"/>
            </a:xfrm>
            <a:custGeom>
              <a:avLst/>
              <a:gdLst/>
              <a:ahLst/>
              <a:cxnLst/>
              <a:rect l="l" t="t" r="r" b="b"/>
              <a:pathLst>
                <a:path w="8487" h="3497" extrusionOk="0">
                  <a:moveTo>
                    <a:pt x="0" y="1"/>
                  </a:moveTo>
                  <a:lnTo>
                    <a:pt x="0" y="2540"/>
                  </a:lnTo>
                  <a:lnTo>
                    <a:pt x="90" y="2660"/>
                  </a:lnTo>
                  <a:lnTo>
                    <a:pt x="210" y="2749"/>
                  </a:lnTo>
                  <a:lnTo>
                    <a:pt x="329" y="2854"/>
                  </a:lnTo>
                  <a:lnTo>
                    <a:pt x="449" y="2929"/>
                  </a:lnTo>
                  <a:lnTo>
                    <a:pt x="583" y="3018"/>
                  </a:lnTo>
                  <a:lnTo>
                    <a:pt x="732" y="3093"/>
                  </a:lnTo>
                  <a:lnTo>
                    <a:pt x="882" y="3153"/>
                  </a:lnTo>
                  <a:lnTo>
                    <a:pt x="1061" y="3213"/>
                  </a:lnTo>
                  <a:lnTo>
                    <a:pt x="1420" y="3302"/>
                  </a:lnTo>
                  <a:lnTo>
                    <a:pt x="1823" y="3377"/>
                  </a:lnTo>
                  <a:lnTo>
                    <a:pt x="2271" y="3437"/>
                  </a:lnTo>
                  <a:lnTo>
                    <a:pt x="2764" y="3467"/>
                  </a:lnTo>
                  <a:lnTo>
                    <a:pt x="3302" y="3496"/>
                  </a:lnTo>
                  <a:lnTo>
                    <a:pt x="5199" y="3496"/>
                  </a:lnTo>
                  <a:lnTo>
                    <a:pt x="6738" y="3482"/>
                  </a:lnTo>
                  <a:lnTo>
                    <a:pt x="8486" y="346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3"/>
            <p:cNvSpPr/>
            <p:nvPr/>
          </p:nvSpPr>
          <p:spPr>
            <a:xfrm>
              <a:off x="3756743" y="4202227"/>
              <a:ext cx="233117" cy="406684"/>
            </a:xfrm>
            <a:custGeom>
              <a:avLst/>
              <a:gdLst/>
              <a:ahLst/>
              <a:cxnLst/>
              <a:rect l="l" t="t" r="r" b="b"/>
              <a:pathLst>
                <a:path w="8487" h="14806" extrusionOk="0">
                  <a:moveTo>
                    <a:pt x="762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69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0" y="568"/>
                  </a:lnTo>
                  <a:lnTo>
                    <a:pt x="0" y="672"/>
                  </a:lnTo>
                  <a:lnTo>
                    <a:pt x="0" y="792"/>
                  </a:lnTo>
                  <a:lnTo>
                    <a:pt x="0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1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3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1" y="209"/>
                  </a:lnTo>
                  <a:lnTo>
                    <a:pt x="6828" y="493"/>
                  </a:lnTo>
                  <a:lnTo>
                    <a:pt x="6454" y="732"/>
                  </a:lnTo>
                  <a:lnTo>
                    <a:pt x="6096" y="941"/>
                  </a:lnTo>
                  <a:lnTo>
                    <a:pt x="5722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85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3"/>
            <p:cNvSpPr/>
            <p:nvPr/>
          </p:nvSpPr>
          <p:spPr>
            <a:xfrm>
              <a:off x="3690274" y="4571103"/>
              <a:ext cx="370152" cy="119456"/>
            </a:xfrm>
            <a:custGeom>
              <a:avLst/>
              <a:gdLst/>
              <a:ahLst/>
              <a:cxnLst/>
              <a:rect l="l" t="t" r="r" b="b"/>
              <a:pathLst>
                <a:path w="13476" h="4349" extrusionOk="0">
                  <a:moveTo>
                    <a:pt x="2017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19" y="90"/>
                  </a:lnTo>
                  <a:lnTo>
                    <a:pt x="1225" y="165"/>
                  </a:lnTo>
                  <a:lnTo>
                    <a:pt x="1046" y="240"/>
                  </a:lnTo>
                  <a:lnTo>
                    <a:pt x="882" y="344"/>
                  </a:lnTo>
                  <a:lnTo>
                    <a:pt x="732" y="464"/>
                  </a:lnTo>
                  <a:lnTo>
                    <a:pt x="583" y="598"/>
                  </a:lnTo>
                  <a:lnTo>
                    <a:pt x="463" y="733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5" y="1614"/>
                  </a:lnTo>
                  <a:lnTo>
                    <a:pt x="15" y="1808"/>
                  </a:lnTo>
                  <a:lnTo>
                    <a:pt x="0" y="2018"/>
                  </a:lnTo>
                  <a:lnTo>
                    <a:pt x="0" y="2331"/>
                  </a:lnTo>
                  <a:lnTo>
                    <a:pt x="15" y="2540"/>
                  </a:lnTo>
                  <a:lnTo>
                    <a:pt x="45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39" y="3302"/>
                  </a:lnTo>
                  <a:lnTo>
                    <a:pt x="344" y="3467"/>
                  </a:lnTo>
                  <a:lnTo>
                    <a:pt x="463" y="3616"/>
                  </a:lnTo>
                  <a:lnTo>
                    <a:pt x="583" y="3765"/>
                  </a:lnTo>
                  <a:lnTo>
                    <a:pt x="732" y="3885"/>
                  </a:lnTo>
                  <a:lnTo>
                    <a:pt x="882" y="4005"/>
                  </a:lnTo>
                  <a:lnTo>
                    <a:pt x="1046" y="4109"/>
                  </a:lnTo>
                  <a:lnTo>
                    <a:pt x="1225" y="4184"/>
                  </a:lnTo>
                  <a:lnTo>
                    <a:pt x="1419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7" y="4348"/>
                  </a:lnTo>
                  <a:lnTo>
                    <a:pt x="11459" y="4348"/>
                  </a:lnTo>
                  <a:lnTo>
                    <a:pt x="11668" y="4333"/>
                  </a:lnTo>
                  <a:lnTo>
                    <a:pt x="11862" y="4303"/>
                  </a:lnTo>
                  <a:lnTo>
                    <a:pt x="12056" y="4258"/>
                  </a:lnTo>
                  <a:lnTo>
                    <a:pt x="12236" y="4184"/>
                  </a:lnTo>
                  <a:lnTo>
                    <a:pt x="12415" y="4109"/>
                  </a:lnTo>
                  <a:lnTo>
                    <a:pt x="12579" y="4005"/>
                  </a:lnTo>
                  <a:lnTo>
                    <a:pt x="12744" y="3885"/>
                  </a:lnTo>
                  <a:lnTo>
                    <a:pt x="12878" y="3765"/>
                  </a:lnTo>
                  <a:lnTo>
                    <a:pt x="13013" y="3616"/>
                  </a:lnTo>
                  <a:lnTo>
                    <a:pt x="13132" y="3467"/>
                  </a:lnTo>
                  <a:lnTo>
                    <a:pt x="13222" y="3302"/>
                  </a:lnTo>
                  <a:lnTo>
                    <a:pt x="13311" y="3123"/>
                  </a:lnTo>
                  <a:lnTo>
                    <a:pt x="13386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6" y="1420"/>
                  </a:lnTo>
                  <a:lnTo>
                    <a:pt x="13311" y="1226"/>
                  </a:lnTo>
                  <a:lnTo>
                    <a:pt x="13222" y="1061"/>
                  </a:lnTo>
                  <a:lnTo>
                    <a:pt x="13132" y="897"/>
                  </a:lnTo>
                  <a:lnTo>
                    <a:pt x="13013" y="733"/>
                  </a:lnTo>
                  <a:lnTo>
                    <a:pt x="12878" y="598"/>
                  </a:lnTo>
                  <a:lnTo>
                    <a:pt x="12744" y="464"/>
                  </a:lnTo>
                  <a:lnTo>
                    <a:pt x="12579" y="344"/>
                  </a:lnTo>
                  <a:lnTo>
                    <a:pt x="12415" y="240"/>
                  </a:lnTo>
                  <a:lnTo>
                    <a:pt x="12236" y="165"/>
                  </a:lnTo>
                  <a:lnTo>
                    <a:pt x="12056" y="90"/>
                  </a:lnTo>
                  <a:lnTo>
                    <a:pt x="11862" y="46"/>
                  </a:lnTo>
                  <a:lnTo>
                    <a:pt x="11668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3"/>
            <p:cNvSpPr/>
            <p:nvPr/>
          </p:nvSpPr>
          <p:spPr>
            <a:xfrm>
              <a:off x="3756743" y="4006061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3" y="195"/>
                  </a:lnTo>
                  <a:lnTo>
                    <a:pt x="2809" y="255"/>
                  </a:lnTo>
                  <a:lnTo>
                    <a:pt x="2615" y="330"/>
                  </a:lnTo>
                  <a:lnTo>
                    <a:pt x="2421" y="419"/>
                  </a:lnTo>
                  <a:lnTo>
                    <a:pt x="2241" y="509"/>
                  </a:lnTo>
                  <a:lnTo>
                    <a:pt x="2062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405" y="1107"/>
                  </a:lnTo>
                  <a:lnTo>
                    <a:pt x="1255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2" y="1883"/>
                  </a:lnTo>
                  <a:lnTo>
                    <a:pt x="613" y="2063"/>
                  </a:lnTo>
                  <a:lnTo>
                    <a:pt x="508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4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5" y="3840"/>
                  </a:lnTo>
                  <a:lnTo>
                    <a:pt x="0" y="4050"/>
                  </a:lnTo>
                  <a:lnTo>
                    <a:pt x="0" y="4274"/>
                  </a:lnTo>
                  <a:lnTo>
                    <a:pt x="0" y="4498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4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8" y="6305"/>
                  </a:lnTo>
                  <a:lnTo>
                    <a:pt x="613" y="6485"/>
                  </a:lnTo>
                  <a:lnTo>
                    <a:pt x="732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5" y="7291"/>
                  </a:lnTo>
                  <a:lnTo>
                    <a:pt x="1405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62" y="7934"/>
                  </a:lnTo>
                  <a:lnTo>
                    <a:pt x="2241" y="8024"/>
                  </a:lnTo>
                  <a:lnTo>
                    <a:pt x="2421" y="8128"/>
                  </a:lnTo>
                  <a:lnTo>
                    <a:pt x="2615" y="8218"/>
                  </a:lnTo>
                  <a:lnTo>
                    <a:pt x="2809" y="8292"/>
                  </a:lnTo>
                  <a:lnTo>
                    <a:pt x="3003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1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0" y="7142"/>
                  </a:lnTo>
                  <a:lnTo>
                    <a:pt x="7575" y="6993"/>
                  </a:lnTo>
                  <a:lnTo>
                    <a:pt x="7694" y="6828"/>
                  </a:lnTo>
                  <a:lnTo>
                    <a:pt x="7814" y="6664"/>
                  </a:lnTo>
                  <a:lnTo>
                    <a:pt x="7933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17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1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31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31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17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3" y="2063"/>
                  </a:lnTo>
                  <a:lnTo>
                    <a:pt x="7814" y="1883"/>
                  </a:lnTo>
                  <a:lnTo>
                    <a:pt x="7694" y="1719"/>
                  </a:lnTo>
                  <a:lnTo>
                    <a:pt x="7575" y="1555"/>
                  </a:lnTo>
                  <a:lnTo>
                    <a:pt x="7440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1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6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3"/>
            <p:cNvSpPr/>
            <p:nvPr/>
          </p:nvSpPr>
          <p:spPr>
            <a:xfrm>
              <a:off x="3810495" y="4059840"/>
              <a:ext cx="126817" cy="126817"/>
            </a:xfrm>
            <a:custGeom>
              <a:avLst/>
              <a:gdLst/>
              <a:ahLst/>
              <a:cxnLst/>
              <a:rect l="l" t="t" r="r" b="b"/>
              <a:pathLst>
                <a:path w="4617" h="4617" extrusionOk="0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1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8" y="852"/>
                  </a:lnTo>
                  <a:lnTo>
                    <a:pt x="404" y="1031"/>
                  </a:lnTo>
                  <a:lnTo>
                    <a:pt x="284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0" y="1853"/>
                  </a:lnTo>
                  <a:lnTo>
                    <a:pt x="15" y="2077"/>
                  </a:lnTo>
                  <a:lnTo>
                    <a:pt x="1" y="2316"/>
                  </a:lnTo>
                  <a:lnTo>
                    <a:pt x="15" y="2555"/>
                  </a:lnTo>
                  <a:lnTo>
                    <a:pt x="60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4" y="3406"/>
                  </a:lnTo>
                  <a:lnTo>
                    <a:pt x="404" y="3600"/>
                  </a:lnTo>
                  <a:lnTo>
                    <a:pt x="538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1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79" y="4572"/>
                  </a:lnTo>
                  <a:lnTo>
                    <a:pt x="3003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8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2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2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8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3" y="105"/>
                  </a:lnTo>
                  <a:lnTo>
                    <a:pt x="2779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3"/>
            <p:cNvSpPr/>
            <p:nvPr/>
          </p:nvSpPr>
          <p:spPr>
            <a:xfrm>
              <a:off x="4332857" y="3631856"/>
              <a:ext cx="233117" cy="407508"/>
            </a:xfrm>
            <a:custGeom>
              <a:avLst/>
              <a:gdLst/>
              <a:ahLst/>
              <a:cxnLst/>
              <a:rect l="l" t="t" r="r" b="b"/>
              <a:pathLst>
                <a:path w="8487" h="14836" extrusionOk="0">
                  <a:moveTo>
                    <a:pt x="1" y="0"/>
                  </a:moveTo>
                  <a:lnTo>
                    <a:pt x="1" y="13984"/>
                  </a:lnTo>
                  <a:lnTo>
                    <a:pt x="1" y="14118"/>
                  </a:lnTo>
                  <a:lnTo>
                    <a:pt x="31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5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6" y="14745"/>
                  </a:lnTo>
                  <a:lnTo>
                    <a:pt x="1360" y="14671"/>
                  </a:lnTo>
                  <a:lnTo>
                    <a:pt x="1734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6" y="13685"/>
                  </a:lnTo>
                  <a:lnTo>
                    <a:pt x="5334" y="13759"/>
                  </a:lnTo>
                  <a:lnTo>
                    <a:pt x="5693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5" y="14820"/>
                  </a:lnTo>
                  <a:lnTo>
                    <a:pt x="7814" y="14805"/>
                  </a:lnTo>
                  <a:lnTo>
                    <a:pt x="7919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3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2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3"/>
            <p:cNvSpPr/>
            <p:nvPr/>
          </p:nvSpPr>
          <p:spPr>
            <a:xfrm>
              <a:off x="4332857" y="3818546"/>
              <a:ext cx="233117" cy="97290"/>
            </a:xfrm>
            <a:custGeom>
              <a:avLst/>
              <a:gdLst/>
              <a:ahLst/>
              <a:cxnLst/>
              <a:rect l="l" t="t" r="r" b="b"/>
              <a:pathLst>
                <a:path w="8487" h="3542" extrusionOk="0">
                  <a:moveTo>
                    <a:pt x="1" y="1"/>
                  </a:moveTo>
                  <a:lnTo>
                    <a:pt x="1" y="3511"/>
                  </a:lnTo>
                  <a:lnTo>
                    <a:pt x="1898" y="3526"/>
                  </a:lnTo>
                  <a:lnTo>
                    <a:pt x="3541" y="3541"/>
                  </a:lnTo>
                  <a:lnTo>
                    <a:pt x="4273" y="3541"/>
                  </a:lnTo>
                  <a:lnTo>
                    <a:pt x="4931" y="3526"/>
                  </a:lnTo>
                  <a:lnTo>
                    <a:pt x="5528" y="3496"/>
                  </a:lnTo>
                  <a:lnTo>
                    <a:pt x="6081" y="3452"/>
                  </a:lnTo>
                  <a:lnTo>
                    <a:pt x="6559" y="3392"/>
                  </a:lnTo>
                  <a:lnTo>
                    <a:pt x="6783" y="3347"/>
                  </a:lnTo>
                  <a:lnTo>
                    <a:pt x="6992" y="3302"/>
                  </a:lnTo>
                  <a:lnTo>
                    <a:pt x="7187" y="3242"/>
                  </a:lnTo>
                  <a:lnTo>
                    <a:pt x="7366" y="3183"/>
                  </a:lnTo>
                  <a:lnTo>
                    <a:pt x="7530" y="3123"/>
                  </a:lnTo>
                  <a:lnTo>
                    <a:pt x="7695" y="3033"/>
                  </a:lnTo>
                  <a:lnTo>
                    <a:pt x="7829" y="2944"/>
                  </a:lnTo>
                  <a:lnTo>
                    <a:pt x="7963" y="2854"/>
                  </a:lnTo>
                  <a:lnTo>
                    <a:pt x="8083" y="2749"/>
                  </a:lnTo>
                  <a:lnTo>
                    <a:pt x="8188" y="2630"/>
                  </a:lnTo>
                  <a:lnTo>
                    <a:pt x="8277" y="2510"/>
                  </a:lnTo>
                  <a:lnTo>
                    <a:pt x="8367" y="2361"/>
                  </a:lnTo>
                  <a:lnTo>
                    <a:pt x="8427" y="2212"/>
                  </a:lnTo>
                  <a:lnTo>
                    <a:pt x="8486" y="204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3"/>
            <p:cNvSpPr/>
            <p:nvPr/>
          </p:nvSpPr>
          <p:spPr>
            <a:xfrm>
              <a:off x="4332857" y="4202227"/>
              <a:ext cx="233117" cy="406684"/>
            </a:xfrm>
            <a:custGeom>
              <a:avLst/>
              <a:gdLst/>
              <a:ahLst/>
              <a:cxnLst/>
              <a:rect l="l" t="t" r="r" b="b"/>
              <a:pathLst>
                <a:path w="8487" h="14806" extrusionOk="0">
                  <a:moveTo>
                    <a:pt x="763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70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1" y="568"/>
                  </a:lnTo>
                  <a:lnTo>
                    <a:pt x="1" y="672"/>
                  </a:lnTo>
                  <a:lnTo>
                    <a:pt x="1" y="792"/>
                  </a:lnTo>
                  <a:lnTo>
                    <a:pt x="1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2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4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2" y="209"/>
                  </a:lnTo>
                  <a:lnTo>
                    <a:pt x="6828" y="493"/>
                  </a:lnTo>
                  <a:lnTo>
                    <a:pt x="6455" y="732"/>
                  </a:lnTo>
                  <a:lnTo>
                    <a:pt x="6096" y="941"/>
                  </a:lnTo>
                  <a:lnTo>
                    <a:pt x="5723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70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3"/>
            <p:cNvSpPr/>
            <p:nvPr/>
          </p:nvSpPr>
          <p:spPr>
            <a:xfrm>
              <a:off x="4277868" y="4571103"/>
              <a:ext cx="370179" cy="119456"/>
            </a:xfrm>
            <a:custGeom>
              <a:avLst/>
              <a:gdLst/>
              <a:ahLst/>
              <a:cxnLst/>
              <a:rect l="l" t="t" r="r" b="b"/>
              <a:pathLst>
                <a:path w="13477" h="4349" extrusionOk="0">
                  <a:moveTo>
                    <a:pt x="2018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20" y="90"/>
                  </a:lnTo>
                  <a:lnTo>
                    <a:pt x="1241" y="165"/>
                  </a:lnTo>
                  <a:lnTo>
                    <a:pt x="1061" y="240"/>
                  </a:lnTo>
                  <a:lnTo>
                    <a:pt x="897" y="344"/>
                  </a:lnTo>
                  <a:lnTo>
                    <a:pt x="733" y="464"/>
                  </a:lnTo>
                  <a:lnTo>
                    <a:pt x="598" y="598"/>
                  </a:lnTo>
                  <a:lnTo>
                    <a:pt x="464" y="733"/>
                  </a:lnTo>
                  <a:lnTo>
                    <a:pt x="344" y="897"/>
                  </a:lnTo>
                  <a:lnTo>
                    <a:pt x="255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6" y="1614"/>
                  </a:lnTo>
                  <a:lnTo>
                    <a:pt x="16" y="1808"/>
                  </a:lnTo>
                  <a:lnTo>
                    <a:pt x="1" y="2018"/>
                  </a:lnTo>
                  <a:lnTo>
                    <a:pt x="1" y="2331"/>
                  </a:lnTo>
                  <a:lnTo>
                    <a:pt x="16" y="2540"/>
                  </a:lnTo>
                  <a:lnTo>
                    <a:pt x="46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55" y="3302"/>
                  </a:lnTo>
                  <a:lnTo>
                    <a:pt x="344" y="3467"/>
                  </a:lnTo>
                  <a:lnTo>
                    <a:pt x="464" y="3616"/>
                  </a:lnTo>
                  <a:lnTo>
                    <a:pt x="598" y="3765"/>
                  </a:lnTo>
                  <a:lnTo>
                    <a:pt x="733" y="3885"/>
                  </a:lnTo>
                  <a:lnTo>
                    <a:pt x="897" y="4005"/>
                  </a:lnTo>
                  <a:lnTo>
                    <a:pt x="1061" y="4109"/>
                  </a:lnTo>
                  <a:lnTo>
                    <a:pt x="1241" y="4184"/>
                  </a:lnTo>
                  <a:lnTo>
                    <a:pt x="1420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8" y="4348"/>
                  </a:lnTo>
                  <a:lnTo>
                    <a:pt x="11459" y="4348"/>
                  </a:lnTo>
                  <a:lnTo>
                    <a:pt x="11669" y="4333"/>
                  </a:lnTo>
                  <a:lnTo>
                    <a:pt x="11863" y="4303"/>
                  </a:lnTo>
                  <a:lnTo>
                    <a:pt x="12057" y="4258"/>
                  </a:lnTo>
                  <a:lnTo>
                    <a:pt x="12251" y="4184"/>
                  </a:lnTo>
                  <a:lnTo>
                    <a:pt x="12416" y="4109"/>
                  </a:lnTo>
                  <a:lnTo>
                    <a:pt x="12595" y="4005"/>
                  </a:lnTo>
                  <a:lnTo>
                    <a:pt x="12744" y="3885"/>
                  </a:lnTo>
                  <a:lnTo>
                    <a:pt x="12879" y="3765"/>
                  </a:lnTo>
                  <a:lnTo>
                    <a:pt x="13013" y="3616"/>
                  </a:lnTo>
                  <a:lnTo>
                    <a:pt x="13133" y="3467"/>
                  </a:lnTo>
                  <a:lnTo>
                    <a:pt x="13237" y="3302"/>
                  </a:lnTo>
                  <a:lnTo>
                    <a:pt x="13312" y="3123"/>
                  </a:lnTo>
                  <a:lnTo>
                    <a:pt x="13387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7" y="1420"/>
                  </a:lnTo>
                  <a:lnTo>
                    <a:pt x="13312" y="1226"/>
                  </a:lnTo>
                  <a:lnTo>
                    <a:pt x="13237" y="1061"/>
                  </a:lnTo>
                  <a:lnTo>
                    <a:pt x="13133" y="897"/>
                  </a:lnTo>
                  <a:lnTo>
                    <a:pt x="13013" y="733"/>
                  </a:lnTo>
                  <a:lnTo>
                    <a:pt x="12879" y="598"/>
                  </a:lnTo>
                  <a:lnTo>
                    <a:pt x="12744" y="464"/>
                  </a:lnTo>
                  <a:lnTo>
                    <a:pt x="12595" y="344"/>
                  </a:lnTo>
                  <a:lnTo>
                    <a:pt x="12416" y="240"/>
                  </a:lnTo>
                  <a:lnTo>
                    <a:pt x="12251" y="165"/>
                  </a:lnTo>
                  <a:lnTo>
                    <a:pt x="12057" y="90"/>
                  </a:lnTo>
                  <a:lnTo>
                    <a:pt x="11863" y="46"/>
                  </a:lnTo>
                  <a:lnTo>
                    <a:pt x="11669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3"/>
            <p:cNvSpPr/>
            <p:nvPr/>
          </p:nvSpPr>
          <p:spPr>
            <a:xfrm>
              <a:off x="4332857" y="4006061"/>
              <a:ext cx="234765" cy="234765"/>
            </a:xfrm>
            <a:custGeom>
              <a:avLst/>
              <a:gdLst/>
              <a:ahLst/>
              <a:cxnLst/>
              <a:rect l="l" t="t" r="r" b="b"/>
              <a:pathLst>
                <a:path w="8547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4" y="195"/>
                  </a:lnTo>
                  <a:lnTo>
                    <a:pt x="2794" y="255"/>
                  </a:lnTo>
                  <a:lnTo>
                    <a:pt x="2600" y="330"/>
                  </a:lnTo>
                  <a:lnTo>
                    <a:pt x="2421" y="419"/>
                  </a:lnTo>
                  <a:lnTo>
                    <a:pt x="2227" y="509"/>
                  </a:lnTo>
                  <a:lnTo>
                    <a:pt x="2047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390" y="1107"/>
                  </a:lnTo>
                  <a:lnTo>
                    <a:pt x="1256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3" y="1883"/>
                  </a:lnTo>
                  <a:lnTo>
                    <a:pt x="613" y="2063"/>
                  </a:lnTo>
                  <a:lnTo>
                    <a:pt x="509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5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6" y="3840"/>
                  </a:lnTo>
                  <a:lnTo>
                    <a:pt x="1" y="4050"/>
                  </a:lnTo>
                  <a:lnTo>
                    <a:pt x="1" y="4274"/>
                  </a:lnTo>
                  <a:lnTo>
                    <a:pt x="1" y="4498"/>
                  </a:lnTo>
                  <a:lnTo>
                    <a:pt x="16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5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9" y="6305"/>
                  </a:lnTo>
                  <a:lnTo>
                    <a:pt x="613" y="6485"/>
                  </a:lnTo>
                  <a:lnTo>
                    <a:pt x="733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6" y="7291"/>
                  </a:lnTo>
                  <a:lnTo>
                    <a:pt x="1390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47" y="7934"/>
                  </a:lnTo>
                  <a:lnTo>
                    <a:pt x="2227" y="8024"/>
                  </a:lnTo>
                  <a:lnTo>
                    <a:pt x="2421" y="8128"/>
                  </a:lnTo>
                  <a:lnTo>
                    <a:pt x="2600" y="8218"/>
                  </a:lnTo>
                  <a:lnTo>
                    <a:pt x="2794" y="8292"/>
                  </a:lnTo>
                  <a:lnTo>
                    <a:pt x="3004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2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1" y="7142"/>
                  </a:lnTo>
                  <a:lnTo>
                    <a:pt x="7575" y="6993"/>
                  </a:lnTo>
                  <a:lnTo>
                    <a:pt x="7695" y="6828"/>
                  </a:lnTo>
                  <a:lnTo>
                    <a:pt x="7814" y="6664"/>
                  </a:lnTo>
                  <a:lnTo>
                    <a:pt x="7934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03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2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16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16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03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4" y="2063"/>
                  </a:lnTo>
                  <a:lnTo>
                    <a:pt x="7814" y="1883"/>
                  </a:lnTo>
                  <a:lnTo>
                    <a:pt x="7695" y="1719"/>
                  </a:lnTo>
                  <a:lnTo>
                    <a:pt x="7575" y="1555"/>
                  </a:lnTo>
                  <a:lnTo>
                    <a:pt x="7441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2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7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3"/>
            <p:cNvSpPr/>
            <p:nvPr/>
          </p:nvSpPr>
          <p:spPr>
            <a:xfrm>
              <a:off x="4386609" y="4059840"/>
              <a:ext cx="126845" cy="126817"/>
            </a:xfrm>
            <a:custGeom>
              <a:avLst/>
              <a:gdLst/>
              <a:ahLst/>
              <a:cxnLst/>
              <a:rect l="l" t="t" r="r" b="b"/>
              <a:pathLst>
                <a:path w="4618" h="4617" extrusionOk="0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2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9" y="852"/>
                  </a:lnTo>
                  <a:lnTo>
                    <a:pt x="404" y="1031"/>
                  </a:lnTo>
                  <a:lnTo>
                    <a:pt x="285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1" y="1853"/>
                  </a:lnTo>
                  <a:lnTo>
                    <a:pt x="16" y="2077"/>
                  </a:lnTo>
                  <a:lnTo>
                    <a:pt x="1" y="2316"/>
                  </a:lnTo>
                  <a:lnTo>
                    <a:pt x="16" y="2555"/>
                  </a:lnTo>
                  <a:lnTo>
                    <a:pt x="61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5" y="3406"/>
                  </a:lnTo>
                  <a:lnTo>
                    <a:pt x="404" y="3600"/>
                  </a:lnTo>
                  <a:lnTo>
                    <a:pt x="539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2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80" y="4572"/>
                  </a:lnTo>
                  <a:lnTo>
                    <a:pt x="3004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9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3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3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9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4" y="105"/>
                  </a:lnTo>
                  <a:lnTo>
                    <a:pt x="2780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3"/>
            <p:cNvSpPr/>
            <p:nvPr/>
          </p:nvSpPr>
          <p:spPr>
            <a:xfrm>
              <a:off x="3714472" y="3577692"/>
              <a:ext cx="889672" cy="301209"/>
            </a:xfrm>
            <a:custGeom>
              <a:avLst/>
              <a:gdLst/>
              <a:ahLst/>
              <a:cxnLst/>
              <a:rect l="l" t="t" r="r" b="b"/>
              <a:pathLst>
                <a:path w="32390" h="10966" extrusionOk="0">
                  <a:moveTo>
                    <a:pt x="957" y="0"/>
                  </a:moveTo>
                  <a:lnTo>
                    <a:pt x="852" y="30"/>
                  </a:lnTo>
                  <a:lnTo>
                    <a:pt x="748" y="45"/>
                  </a:lnTo>
                  <a:lnTo>
                    <a:pt x="658" y="90"/>
                  </a:lnTo>
                  <a:lnTo>
                    <a:pt x="553" y="135"/>
                  </a:lnTo>
                  <a:lnTo>
                    <a:pt x="464" y="179"/>
                  </a:lnTo>
                  <a:lnTo>
                    <a:pt x="389" y="254"/>
                  </a:lnTo>
                  <a:lnTo>
                    <a:pt x="314" y="314"/>
                  </a:lnTo>
                  <a:lnTo>
                    <a:pt x="240" y="389"/>
                  </a:lnTo>
                  <a:lnTo>
                    <a:pt x="180" y="478"/>
                  </a:lnTo>
                  <a:lnTo>
                    <a:pt x="120" y="568"/>
                  </a:lnTo>
                  <a:lnTo>
                    <a:pt x="75" y="657"/>
                  </a:lnTo>
                  <a:lnTo>
                    <a:pt x="45" y="762"/>
                  </a:lnTo>
                  <a:lnTo>
                    <a:pt x="16" y="867"/>
                  </a:lnTo>
                  <a:lnTo>
                    <a:pt x="1" y="971"/>
                  </a:lnTo>
                  <a:lnTo>
                    <a:pt x="1" y="1076"/>
                  </a:lnTo>
                  <a:lnTo>
                    <a:pt x="1" y="6962"/>
                  </a:lnTo>
                  <a:lnTo>
                    <a:pt x="1" y="7171"/>
                  </a:lnTo>
                  <a:lnTo>
                    <a:pt x="16" y="7380"/>
                  </a:lnTo>
                  <a:lnTo>
                    <a:pt x="45" y="7574"/>
                  </a:lnTo>
                  <a:lnTo>
                    <a:pt x="75" y="7769"/>
                  </a:lnTo>
                  <a:lnTo>
                    <a:pt x="120" y="7963"/>
                  </a:lnTo>
                  <a:lnTo>
                    <a:pt x="180" y="8157"/>
                  </a:lnTo>
                  <a:lnTo>
                    <a:pt x="240" y="8336"/>
                  </a:lnTo>
                  <a:lnTo>
                    <a:pt x="314" y="8516"/>
                  </a:lnTo>
                  <a:lnTo>
                    <a:pt x="389" y="8695"/>
                  </a:lnTo>
                  <a:lnTo>
                    <a:pt x="479" y="8874"/>
                  </a:lnTo>
                  <a:lnTo>
                    <a:pt x="568" y="9039"/>
                  </a:lnTo>
                  <a:lnTo>
                    <a:pt x="673" y="9203"/>
                  </a:lnTo>
                  <a:lnTo>
                    <a:pt x="792" y="9352"/>
                  </a:lnTo>
                  <a:lnTo>
                    <a:pt x="912" y="9517"/>
                  </a:lnTo>
                  <a:lnTo>
                    <a:pt x="1031" y="9651"/>
                  </a:lnTo>
                  <a:lnTo>
                    <a:pt x="1166" y="9800"/>
                  </a:lnTo>
                  <a:lnTo>
                    <a:pt x="1300" y="9920"/>
                  </a:lnTo>
                  <a:lnTo>
                    <a:pt x="1450" y="10054"/>
                  </a:lnTo>
                  <a:lnTo>
                    <a:pt x="1599" y="10174"/>
                  </a:lnTo>
                  <a:lnTo>
                    <a:pt x="1764" y="10279"/>
                  </a:lnTo>
                  <a:lnTo>
                    <a:pt x="1928" y="10383"/>
                  </a:lnTo>
                  <a:lnTo>
                    <a:pt x="2092" y="10488"/>
                  </a:lnTo>
                  <a:lnTo>
                    <a:pt x="2257" y="10577"/>
                  </a:lnTo>
                  <a:lnTo>
                    <a:pt x="2436" y="10652"/>
                  </a:lnTo>
                  <a:lnTo>
                    <a:pt x="2615" y="10727"/>
                  </a:lnTo>
                  <a:lnTo>
                    <a:pt x="2809" y="10786"/>
                  </a:lnTo>
                  <a:lnTo>
                    <a:pt x="2989" y="10846"/>
                  </a:lnTo>
                  <a:lnTo>
                    <a:pt x="3183" y="10891"/>
                  </a:lnTo>
                  <a:lnTo>
                    <a:pt x="3392" y="10921"/>
                  </a:lnTo>
                  <a:lnTo>
                    <a:pt x="3586" y="10951"/>
                  </a:lnTo>
                  <a:lnTo>
                    <a:pt x="3795" y="10966"/>
                  </a:lnTo>
                  <a:lnTo>
                    <a:pt x="28595" y="10966"/>
                  </a:lnTo>
                  <a:lnTo>
                    <a:pt x="28789" y="10951"/>
                  </a:lnTo>
                  <a:lnTo>
                    <a:pt x="28998" y="10921"/>
                  </a:lnTo>
                  <a:lnTo>
                    <a:pt x="29193" y="10891"/>
                  </a:lnTo>
                  <a:lnTo>
                    <a:pt x="29387" y="10846"/>
                  </a:lnTo>
                  <a:lnTo>
                    <a:pt x="29581" y="10786"/>
                  </a:lnTo>
                  <a:lnTo>
                    <a:pt x="29760" y="10727"/>
                  </a:lnTo>
                  <a:lnTo>
                    <a:pt x="29940" y="10652"/>
                  </a:lnTo>
                  <a:lnTo>
                    <a:pt x="30119" y="10577"/>
                  </a:lnTo>
                  <a:lnTo>
                    <a:pt x="30298" y="10488"/>
                  </a:lnTo>
                  <a:lnTo>
                    <a:pt x="30463" y="10383"/>
                  </a:lnTo>
                  <a:lnTo>
                    <a:pt x="30627" y="10279"/>
                  </a:lnTo>
                  <a:lnTo>
                    <a:pt x="30776" y="10174"/>
                  </a:lnTo>
                  <a:lnTo>
                    <a:pt x="30926" y="10054"/>
                  </a:lnTo>
                  <a:lnTo>
                    <a:pt x="31075" y="9920"/>
                  </a:lnTo>
                  <a:lnTo>
                    <a:pt x="31210" y="9800"/>
                  </a:lnTo>
                  <a:lnTo>
                    <a:pt x="31344" y="9651"/>
                  </a:lnTo>
                  <a:lnTo>
                    <a:pt x="31478" y="9517"/>
                  </a:lnTo>
                  <a:lnTo>
                    <a:pt x="31583" y="9352"/>
                  </a:lnTo>
                  <a:lnTo>
                    <a:pt x="31703" y="9203"/>
                  </a:lnTo>
                  <a:lnTo>
                    <a:pt x="31807" y="9039"/>
                  </a:lnTo>
                  <a:lnTo>
                    <a:pt x="31897" y="8874"/>
                  </a:lnTo>
                  <a:lnTo>
                    <a:pt x="31986" y="8695"/>
                  </a:lnTo>
                  <a:lnTo>
                    <a:pt x="32076" y="8516"/>
                  </a:lnTo>
                  <a:lnTo>
                    <a:pt x="32136" y="8336"/>
                  </a:lnTo>
                  <a:lnTo>
                    <a:pt x="32210" y="8157"/>
                  </a:lnTo>
                  <a:lnTo>
                    <a:pt x="32255" y="7963"/>
                  </a:lnTo>
                  <a:lnTo>
                    <a:pt x="32300" y="7769"/>
                  </a:lnTo>
                  <a:lnTo>
                    <a:pt x="32345" y="7574"/>
                  </a:lnTo>
                  <a:lnTo>
                    <a:pt x="32360" y="7380"/>
                  </a:lnTo>
                  <a:lnTo>
                    <a:pt x="32375" y="7171"/>
                  </a:lnTo>
                  <a:lnTo>
                    <a:pt x="32390" y="6962"/>
                  </a:lnTo>
                  <a:lnTo>
                    <a:pt x="32390" y="1076"/>
                  </a:lnTo>
                  <a:lnTo>
                    <a:pt x="32375" y="971"/>
                  </a:lnTo>
                  <a:lnTo>
                    <a:pt x="32360" y="867"/>
                  </a:lnTo>
                  <a:lnTo>
                    <a:pt x="32330" y="762"/>
                  </a:lnTo>
                  <a:lnTo>
                    <a:pt x="32300" y="657"/>
                  </a:lnTo>
                  <a:lnTo>
                    <a:pt x="32255" y="568"/>
                  </a:lnTo>
                  <a:lnTo>
                    <a:pt x="32196" y="478"/>
                  </a:lnTo>
                  <a:lnTo>
                    <a:pt x="32136" y="389"/>
                  </a:lnTo>
                  <a:lnTo>
                    <a:pt x="32076" y="314"/>
                  </a:lnTo>
                  <a:lnTo>
                    <a:pt x="31986" y="254"/>
                  </a:lnTo>
                  <a:lnTo>
                    <a:pt x="31912" y="179"/>
                  </a:lnTo>
                  <a:lnTo>
                    <a:pt x="31822" y="135"/>
                  </a:lnTo>
                  <a:lnTo>
                    <a:pt x="31732" y="90"/>
                  </a:lnTo>
                  <a:lnTo>
                    <a:pt x="31628" y="45"/>
                  </a:lnTo>
                  <a:lnTo>
                    <a:pt x="31523" y="30"/>
                  </a:lnTo>
                  <a:lnTo>
                    <a:pt x="314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3"/>
            <p:cNvSpPr/>
            <p:nvPr/>
          </p:nvSpPr>
          <p:spPr>
            <a:xfrm>
              <a:off x="4543361" y="3615019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1"/>
                  </a:moveTo>
                  <a:lnTo>
                    <a:pt x="494" y="16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6" y="374"/>
                  </a:lnTo>
                  <a:lnTo>
                    <a:pt x="16" y="479"/>
                  </a:lnTo>
                  <a:lnTo>
                    <a:pt x="1" y="613"/>
                  </a:lnTo>
                  <a:lnTo>
                    <a:pt x="16" y="733"/>
                  </a:lnTo>
                  <a:lnTo>
                    <a:pt x="46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70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613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52" y="45"/>
                  </a:lnTo>
                  <a:lnTo>
                    <a:pt x="733" y="16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3"/>
            <p:cNvSpPr/>
            <p:nvPr/>
          </p:nvSpPr>
          <p:spPr>
            <a:xfrm>
              <a:off x="3751415" y="3604362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78" y="0"/>
                  </a:moveTo>
                  <a:lnTo>
                    <a:pt x="374" y="45"/>
                  </a:lnTo>
                  <a:lnTo>
                    <a:pt x="269" y="90"/>
                  </a:lnTo>
                  <a:lnTo>
                    <a:pt x="180" y="165"/>
                  </a:lnTo>
                  <a:lnTo>
                    <a:pt x="105" y="254"/>
                  </a:lnTo>
                  <a:lnTo>
                    <a:pt x="45" y="359"/>
                  </a:lnTo>
                  <a:lnTo>
                    <a:pt x="15" y="478"/>
                  </a:lnTo>
                  <a:lnTo>
                    <a:pt x="0" y="598"/>
                  </a:lnTo>
                  <a:lnTo>
                    <a:pt x="15" y="717"/>
                  </a:lnTo>
                  <a:lnTo>
                    <a:pt x="45" y="837"/>
                  </a:lnTo>
                  <a:lnTo>
                    <a:pt x="105" y="941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74" y="1151"/>
                  </a:lnTo>
                  <a:lnTo>
                    <a:pt x="478" y="1195"/>
                  </a:lnTo>
                  <a:lnTo>
                    <a:pt x="613" y="1210"/>
                  </a:lnTo>
                  <a:lnTo>
                    <a:pt x="732" y="1195"/>
                  </a:lnTo>
                  <a:lnTo>
                    <a:pt x="837" y="1151"/>
                  </a:lnTo>
                  <a:lnTo>
                    <a:pt x="941" y="1106"/>
                  </a:lnTo>
                  <a:lnTo>
                    <a:pt x="1031" y="1031"/>
                  </a:lnTo>
                  <a:lnTo>
                    <a:pt x="1106" y="941"/>
                  </a:lnTo>
                  <a:lnTo>
                    <a:pt x="1166" y="837"/>
                  </a:lnTo>
                  <a:lnTo>
                    <a:pt x="1195" y="717"/>
                  </a:lnTo>
                  <a:lnTo>
                    <a:pt x="1210" y="598"/>
                  </a:lnTo>
                  <a:lnTo>
                    <a:pt x="1195" y="478"/>
                  </a:lnTo>
                  <a:lnTo>
                    <a:pt x="1166" y="359"/>
                  </a:lnTo>
                  <a:lnTo>
                    <a:pt x="1106" y="254"/>
                  </a:lnTo>
                  <a:lnTo>
                    <a:pt x="1031" y="165"/>
                  </a:lnTo>
                  <a:lnTo>
                    <a:pt x="941" y="90"/>
                  </a:lnTo>
                  <a:lnTo>
                    <a:pt x="837" y="45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3"/>
            <p:cNvSpPr/>
            <p:nvPr/>
          </p:nvSpPr>
          <p:spPr>
            <a:xfrm>
              <a:off x="3714472" y="3728263"/>
              <a:ext cx="889672" cy="150632"/>
            </a:xfrm>
            <a:custGeom>
              <a:avLst/>
              <a:gdLst/>
              <a:ahLst/>
              <a:cxnLst/>
              <a:rect l="l" t="t" r="r" b="b"/>
              <a:pathLst>
                <a:path w="32390" h="5484" extrusionOk="0">
                  <a:moveTo>
                    <a:pt x="1" y="1"/>
                  </a:moveTo>
                  <a:lnTo>
                    <a:pt x="1" y="1480"/>
                  </a:lnTo>
                  <a:lnTo>
                    <a:pt x="1" y="1689"/>
                  </a:lnTo>
                  <a:lnTo>
                    <a:pt x="16" y="1898"/>
                  </a:lnTo>
                  <a:lnTo>
                    <a:pt x="45" y="2092"/>
                  </a:lnTo>
                  <a:lnTo>
                    <a:pt x="75" y="2287"/>
                  </a:lnTo>
                  <a:lnTo>
                    <a:pt x="120" y="2481"/>
                  </a:lnTo>
                  <a:lnTo>
                    <a:pt x="180" y="2675"/>
                  </a:lnTo>
                  <a:lnTo>
                    <a:pt x="240" y="2854"/>
                  </a:lnTo>
                  <a:lnTo>
                    <a:pt x="314" y="3034"/>
                  </a:lnTo>
                  <a:lnTo>
                    <a:pt x="389" y="3213"/>
                  </a:lnTo>
                  <a:lnTo>
                    <a:pt x="479" y="3392"/>
                  </a:lnTo>
                  <a:lnTo>
                    <a:pt x="568" y="3557"/>
                  </a:lnTo>
                  <a:lnTo>
                    <a:pt x="673" y="3721"/>
                  </a:lnTo>
                  <a:lnTo>
                    <a:pt x="792" y="3870"/>
                  </a:lnTo>
                  <a:lnTo>
                    <a:pt x="912" y="4035"/>
                  </a:lnTo>
                  <a:lnTo>
                    <a:pt x="1031" y="4169"/>
                  </a:lnTo>
                  <a:lnTo>
                    <a:pt x="1166" y="4318"/>
                  </a:lnTo>
                  <a:lnTo>
                    <a:pt x="1300" y="4438"/>
                  </a:lnTo>
                  <a:lnTo>
                    <a:pt x="1450" y="4572"/>
                  </a:lnTo>
                  <a:lnTo>
                    <a:pt x="1599" y="4692"/>
                  </a:lnTo>
                  <a:lnTo>
                    <a:pt x="1764" y="4797"/>
                  </a:lnTo>
                  <a:lnTo>
                    <a:pt x="1928" y="4901"/>
                  </a:lnTo>
                  <a:lnTo>
                    <a:pt x="2092" y="5006"/>
                  </a:lnTo>
                  <a:lnTo>
                    <a:pt x="2257" y="5095"/>
                  </a:lnTo>
                  <a:lnTo>
                    <a:pt x="2436" y="5170"/>
                  </a:lnTo>
                  <a:lnTo>
                    <a:pt x="2615" y="5245"/>
                  </a:lnTo>
                  <a:lnTo>
                    <a:pt x="2809" y="5304"/>
                  </a:lnTo>
                  <a:lnTo>
                    <a:pt x="2989" y="5364"/>
                  </a:lnTo>
                  <a:lnTo>
                    <a:pt x="3183" y="5409"/>
                  </a:lnTo>
                  <a:lnTo>
                    <a:pt x="3392" y="5439"/>
                  </a:lnTo>
                  <a:lnTo>
                    <a:pt x="3586" y="5469"/>
                  </a:lnTo>
                  <a:lnTo>
                    <a:pt x="3795" y="5484"/>
                  </a:lnTo>
                  <a:lnTo>
                    <a:pt x="28595" y="5484"/>
                  </a:lnTo>
                  <a:lnTo>
                    <a:pt x="28789" y="5469"/>
                  </a:lnTo>
                  <a:lnTo>
                    <a:pt x="28998" y="5439"/>
                  </a:lnTo>
                  <a:lnTo>
                    <a:pt x="29193" y="5409"/>
                  </a:lnTo>
                  <a:lnTo>
                    <a:pt x="29387" y="5364"/>
                  </a:lnTo>
                  <a:lnTo>
                    <a:pt x="29581" y="5304"/>
                  </a:lnTo>
                  <a:lnTo>
                    <a:pt x="29760" y="5245"/>
                  </a:lnTo>
                  <a:lnTo>
                    <a:pt x="29940" y="5170"/>
                  </a:lnTo>
                  <a:lnTo>
                    <a:pt x="30119" y="5095"/>
                  </a:lnTo>
                  <a:lnTo>
                    <a:pt x="30298" y="5006"/>
                  </a:lnTo>
                  <a:lnTo>
                    <a:pt x="30463" y="4901"/>
                  </a:lnTo>
                  <a:lnTo>
                    <a:pt x="30627" y="4797"/>
                  </a:lnTo>
                  <a:lnTo>
                    <a:pt x="30776" y="4692"/>
                  </a:lnTo>
                  <a:lnTo>
                    <a:pt x="30926" y="4572"/>
                  </a:lnTo>
                  <a:lnTo>
                    <a:pt x="31075" y="4438"/>
                  </a:lnTo>
                  <a:lnTo>
                    <a:pt x="31210" y="4318"/>
                  </a:lnTo>
                  <a:lnTo>
                    <a:pt x="31344" y="4169"/>
                  </a:lnTo>
                  <a:lnTo>
                    <a:pt x="31478" y="4035"/>
                  </a:lnTo>
                  <a:lnTo>
                    <a:pt x="31583" y="3870"/>
                  </a:lnTo>
                  <a:lnTo>
                    <a:pt x="31703" y="3721"/>
                  </a:lnTo>
                  <a:lnTo>
                    <a:pt x="31807" y="3557"/>
                  </a:lnTo>
                  <a:lnTo>
                    <a:pt x="31897" y="3392"/>
                  </a:lnTo>
                  <a:lnTo>
                    <a:pt x="31986" y="3213"/>
                  </a:lnTo>
                  <a:lnTo>
                    <a:pt x="32076" y="3034"/>
                  </a:lnTo>
                  <a:lnTo>
                    <a:pt x="32136" y="2854"/>
                  </a:lnTo>
                  <a:lnTo>
                    <a:pt x="32210" y="2675"/>
                  </a:lnTo>
                  <a:lnTo>
                    <a:pt x="32255" y="2481"/>
                  </a:lnTo>
                  <a:lnTo>
                    <a:pt x="32300" y="2287"/>
                  </a:lnTo>
                  <a:lnTo>
                    <a:pt x="32345" y="2092"/>
                  </a:lnTo>
                  <a:lnTo>
                    <a:pt x="32360" y="1898"/>
                  </a:lnTo>
                  <a:lnTo>
                    <a:pt x="32375" y="1689"/>
                  </a:lnTo>
                  <a:lnTo>
                    <a:pt x="32390" y="1480"/>
                  </a:lnTo>
                  <a:lnTo>
                    <a:pt x="3239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3"/>
            <p:cNvSpPr/>
            <p:nvPr/>
          </p:nvSpPr>
          <p:spPr>
            <a:xfrm>
              <a:off x="4641445" y="1540769"/>
              <a:ext cx="281102" cy="280690"/>
            </a:xfrm>
            <a:custGeom>
              <a:avLst/>
              <a:gdLst/>
              <a:ahLst/>
              <a:cxnLst/>
              <a:rect l="l" t="t" r="r" b="b"/>
              <a:pathLst>
                <a:path w="10234" h="10219" extrusionOk="0">
                  <a:moveTo>
                    <a:pt x="9950" y="0"/>
                  </a:moveTo>
                  <a:lnTo>
                    <a:pt x="9905" y="15"/>
                  </a:lnTo>
                  <a:lnTo>
                    <a:pt x="9860" y="45"/>
                  </a:lnTo>
                  <a:lnTo>
                    <a:pt x="9816" y="75"/>
                  </a:lnTo>
                  <a:lnTo>
                    <a:pt x="75" y="9816"/>
                  </a:lnTo>
                  <a:lnTo>
                    <a:pt x="45" y="9860"/>
                  </a:lnTo>
                  <a:lnTo>
                    <a:pt x="30" y="9890"/>
                  </a:lnTo>
                  <a:lnTo>
                    <a:pt x="15" y="9935"/>
                  </a:lnTo>
                  <a:lnTo>
                    <a:pt x="0" y="9980"/>
                  </a:lnTo>
                  <a:lnTo>
                    <a:pt x="15" y="10025"/>
                  </a:lnTo>
                  <a:lnTo>
                    <a:pt x="30" y="10070"/>
                  </a:lnTo>
                  <a:lnTo>
                    <a:pt x="45" y="10114"/>
                  </a:lnTo>
                  <a:lnTo>
                    <a:pt x="75" y="10159"/>
                  </a:lnTo>
                  <a:lnTo>
                    <a:pt x="120" y="10189"/>
                  </a:lnTo>
                  <a:lnTo>
                    <a:pt x="150" y="10204"/>
                  </a:lnTo>
                  <a:lnTo>
                    <a:pt x="194" y="10219"/>
                  </a:lnTo>
                  <a:lnTo>
                    <a:pt x="299" y="10219"/>
                  </a:lnTo>
                  <a:lnTo>
                    <a:pt x="344" y="10204"/>
                  </a:lnTo>
                  <a:lnTo>
                    <a:pt x="374" y="10189"/>
                  </a:lnTo>
                  <a:lnTo>
                    <a:pt x="419" y="10159"/>
                  </a:lnTo>
                  <a:lnTo>
                    <a:pt x="10159" y="419"/>
                  </a:lnTo>
                  <a:lnTo>
                    <a:pt x="10189" y="374"/>
                  </a:lnTo>
                  <a:lnTo>
                    <a:pt x="10219" y="329"/>
                  </a:lnTo>
                  <a:lnTo>
                    <a:pt x="10219" y="284"/>
                  </a:lnTo>
                  <a:lnTo>
                    <a:pt x="10234" y="239"/>
                  </a:lnTo>
                  <a:lnTo>
                    <a:pt x="10219" y="195"/>
                  </a:lnTo>
                  <a:lnTo>
                    <a:pt x="10219" y="150"/>
                  </a:lnTo>
                  <a:lnTo>
                    <a:pt x="10189" y="105"/>
                  </a:lnTo>
                  <a:lnTo>
                    <a:pt x="10159" y="75"/>
                  </a:lnTo>
                  <a:lnTo>
                    <a:pt x="10114" y="45"/>
                  </a:lnTo>
                  <a:lnTo>
                    <a:pt x="10084" y="15"/>
                  </a:lnTo>
                  <a:lnTo>
                    <a:pt x="1004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3"/>
            <p:cNvSpPr/>
            <p:nvPr/>
          </p:nvSpPr>
          <p:spPr>
            <a:xfrm>
              <a:off x="4737056" y="1672060"/>
              <a:ext cx="51309" cy="51749"/>
            </a:xfrm>
            <a:custGeom>
              <a:avLst/>
              <a:gdLst/>
              <a:ahLst/>
              <a:cxnLst/>
              <a:rect l="l" t="t" r="r" b="b"/>
              <a:pathLst>
                <a:path w="1868" h="1884" extrusionOk="0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04" y="165"/>
                  </a:lnTo>
                  <a:lnTo>
                    <a:pt x="269" y="285"/>
                  </a:lnTo>
                  <a:lnTo>
                    <a:pt x="150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50" y="1465"/>
                  </a:lnTo>
                  <a:lnTo>
                    <a:pt x="269" y="1599"/>
                  </a:lnTo>
                  <a:lnTo>
                    <a:pt x="404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26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793" y="1301"/>
                  </a:lnTo>
                  <a:lnTo>
                    <a:pt x="1823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68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23" y="658"/>
                  </a:lnTo>
                  <a:lnTo>
                    <a:pt x="1793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3"/>
            <p:cNvSpPr/>
            <p:nvPr/>
          </p:nvSpPr>
          <p:spPr>
            <a:xfrm>
              <a:off x="4782184" y="1340511"/>
              <a:ext cx="311481" cy="311481"/>
            </a:xfrm>
            <a:custGeom>
              <a:avLst/>
              <a:gdLst/>
              <a:ahLst/>
              <a:cxnLst/>
              <a:rect l="l" t="t" r="r" b="b"/>
              <a:pathLst>
                <a:path w="11340" h="11340" extrusionOk="0">
                  <a:moveTo>
                    <a:pt x="5379" y="1"/>
                  </a:moveTo>
                  <a:lnTo>
                    <a:pt x="5080" y="16"/>
                  </a:lnTo>
                  <a:lnTo>
                    <a:pt x="4796" y="61"/>
                  </a:lnTo>
                  <a:lnTo>
                    <a:pt x="4527" y="105"/>
                  </a:lnTo>
                  <a:lnTo>
                    <a:pt x="4243" y="165"/>
                  </a:lnTo>
                  <a:lnTo>
                    <a:pt x="3974" y="255"/>
                  </a:lnTo>
                  <a:lnTo>
                    <a:pt x="3721" y="344"/>
                  </a:lnTo>
                  <a:lnTo>
                    <a:pt x="3452" y="434"/>
                  </a:lnTo>
                  <a:lnTo>
                    <a:pt x="3213" y="554"/>
                  </a:lnTo>
                  <a:lnTo>
                    <a:pt x="2959" y="673"/>
                  </a:lnTo>
                  <a:lnTo>
                    <a:pt x="2720" y="808"/>
                  </a:lnTo>
                  <a:lnTo>
                    <a:pt x="2495" y="957"/>
                  </a:lnTo>
                  <a:lnTo>
                    <a:pt x="2271" y="1121"/>
                  </a:lnTo>
                  <a:lnTo>
                    <a:pt x="2062" y="1286"/>
                  </a:lnTo>
                  <a:lnTo>
                    <a:pt x="1853" y="1465"/>
                  </a:lnTo>
                  <a:lnTo>
                    <a:pt x="1659" y="1659"/>
                  </a:lnTo>
                  <a:lnTo>
                    <a:pt x="1465" y="1853"/>
                  </a:lnTo>
                  <a:lnTo>
                    <a:pt x="1285" y="2062"/>
                  </a:lnTo>
                  <a:lnTo>
                    <a:pt x="1121" y="2272"/>
                  </a:lnTo>
                  <a:lnTo>
                    <a:pt x="957" y="2496"/>
                  </a:lnTo>
                  <a:lnTo>
                    <a:pt x="822" y="2720"/>
                  </a:lnTo>
                  <a:lnTo>
                    <a:pt x="673" y="2959"/>
                  </a:lnTo>
                  <a:lnTo>
                    <a:pt x="553" y="3213"/>
                  </a:lnTo>
                  <a:lnTo>
                    <a:pt x="434" y="3452"/>
                  </a:lnTo>
                  <a:lnTo>
                    <a:pt x="344" y="3721"/>
                  </a:lnTo>
                  <a:lnTo>
                    <a:pt x="255" y="3975"/>
                  </a:lnTo>
                  <a:lnTo>
                    <a:pt x="180" y="4244"/>
                  </a:lnTo>
                  <a:lnTo>
                    <a:pt x="105" y="4527"/>
                  </a:lnTo>
                  <a:lnTo>
                    <a:pt x="60" y="4796"/>
                  </a:lnTo>
                  <a:lnTo>
                    <a:pt x="30" y="5080"/>
                  </a:lnTo>
                  <a:lnTo>
                    <a:pt x="1" y="5379"/>
                  </a:lnTo>
                  <a:lnTo>
                    <a:pt x="1" y="5663"/>
                  </a:lnTo>
                  <a:lnTo>
                    <a:pt x="1" y="5962"/>
                  </a:lnTo>
                  <a:lnTo>
                    <a:pt x="30" y="6246"/>
                  </a:lnTo>
                  <a:lnTo>
                    <a:pt x="60" y="6529"/>
                  </a:lnTo>
                  <a:lnTo>
                    <a:pt x="105" y="6813"/>
                  </a:lnTo>
                  <a:lnTo>
                    <a:pt x="180" y="7082"/>
                  </a:lnTo>
                  <a:lnTo>
                    <a:pt x="255" y="7351"/>
                  </a:lnTo>
                  <a:lnTo>
                    <a:pt x="344" y="7620"/>
                  </a:lnTo>
                  <a:lnTo>
                    <a:pt x="434" y="7874"/>
                  </a:lnTo>
                  <a:lnTo>
                    <a:pt x="553" y="8128"/>
                  </a:lnTo>
                  <a:lnTo>
                    <a:pt x="673" y="8367"/>
                  </a:lnTo>
                  <a:lnTo>
                    <a:pt x="822" y="8606"/>
                  </a:lnTo>
                  <a:lnTo>
                    <a:pt x="957" y="8830"/>
                  </a:lnTo>
                  <a:lnTo>
                    <a:pt x="1121" y="9054"/>
                  </a:lnTo>
                  <a:lnTo>
                    <a:pt x="1285" y="9278"/>
                  </a:lnTo>
                  <a:lnTo>
                    <a:pt x="1465" y="9472"/>
                  </a:lnTo>
                  <a:lnTo>
                    <a:pt x="1659" y="9682"/>
                  </a:lnTo>
                  <a:lnTo>
                    <a:pt x="1853" y="9861"/>
                  </a:lnTo>
                  <a:lnTo>
                    <a:pt x="2062" y="10040"/>
                  </a:lnTo>
                  <a:lnTo>
                    <a:pt x="2271" y="10205"/>
                  </a:lnTo>
                  <a:lnTo>
                    <a:pt x="2495" y="10369"/>
                  </a:lnTo>
                  <a:lnTo>
                    <a:pt x="2720" y="10518"/>
                  </a:lnTo>
                  <a:lnTo>
                    <a:pt x="2959" y="10653"/>
                  </a:lnTo>
                  <a:lnTo>
                    <a:pt x="3213" y="10772"/>
                  </a:lnTo>
                  <a:lnTo>
                    <a:pt x="3452" y="10892"/>
                  </a:lnTo>
                  <a:lnTo>
                    <a:pt x="3721" y="10996"/>
                  </a:lnTo>
                  <a:lnTo>
                    <a:pt x="3974" y="11086"/>
                  </a:lnTo>
                  <a:lnTo>
                    <a:pt x="4243" y="11161"/>
                  </a:lnTo>
                  <a:lnTo>
                    <a:pt x="4527" y="11220"/>
                  </a:lnTo>
                  <a:lnTo>
                    <a:pt x="4796" y="11280"/>
                  </a:lnTo>
                  <a:lnTo>
                    <a:pt x="5080" y="11310"/>
                  </a:lnTo>
                  <a:lnTo>
                    <a:pt x="5379" y="11325"/>
                  </a:lnTo>
                  <a:lnTo>
                    <a:pt x="5663" y="11340"/>
                  </a:lnTo>
                  <a:lnTo>
                    <a:pt x="5961" y="11325"/>
                  </a:lnTo>
                  <a:lnTo>
                    <a:pt x="6245" y="11310"/>
                  </a:lnTo>
                  <a:lnTo>
                    <a:pt x="6529" y="11280"/>
                  </a:lnTo>
                  <a:lnTo>
                    <a:pt x="6813" y="11220"/>
                  </a:lnTo>
                  <a:lnTo>
                    <a:pt x="7082" y="11161"/>
                  </a:lnTo>
                  <a:lnTo>
                    <a:pt x="7351" y="11086"/>
                  </a:lnTo>
                  <a:lnTo>
                    <a:pt x="7620" y="10996"/>
                  </a:lnTo>
                  <a:lnTo>
                    <a:pt x="7874" y="10892"/>
                  </a:lnTo>
                  <a:lnTo>
                    <a:pt x="8128" y="10772"/>
                  </a:lnTo>
                  <a:lnTo>
                    <a:pt x="8367" y="10653"/>
                  </a:lnTo>
                  <a:lnTo>
                    <a:pt x="8606" y="10518"/>
                  </a:lnTo>
                  <a:lnTo>
                    <a:pt x="8845" y="10369"/>
                  </a:lnTo>
                  <a:lnTo>
                    <a:pt x="9054" y="10205"/>
                  </a:lnTo>
                  <a:lnTo>
                    <a:pt x="9278" y="10040"/>
                  </a:lnTo>
                  <a:lnTo>
                    <a:pt x="9487" y="9861"/>
                  </a:lnTo>
                  <a:lnTo>
                    <a:pt x="9681" y="9682"/>
                  </a:lnTo>
                  <a:lnTo>
                    <a:pt x="9861" y="9472"/>
                  </a:lnTo>
                  <a:lnTo>
                    <a:pt x="10040" y="9278"/>
                  </a:lnTo>
                  <a:lnTo>
                    <a:pt x="10204" y="9054"/>
                  </a:lnTo>
                  <a:lnTo>
                    <a:pt x="10369" y="8830"/>
                  </a:lnTo>
                  <a:lnTo>
                    <a:pt x="10518" y="8606"/>
                  </a:lnTo>
                  <a:lnTo>
                    <a:pt x="10652" y="8367"/>
                  </a:lnTo>
                  <a:lnTo>
                    <a:pt x="10772" y="8128"/>
                  </a:lnTo>
                  <a:lnTo>
                    <a:pt x="10892" y="7874"/>
                  </a:lnTo>
                  <a:lnTo>
                    <a:pt x="10996" y="7620"/>
                  </a:lnTo>
                  <a:lnTo>
                    <a:pt x="11086" y="7351"/>
                  </a:lnTo>
                  <a:lnTo>
                    <a:pt x="11160" y="7082"/>
                  </a:lnTo>
                  <a:lnTo>
                    <a:pt x="11220" y="6813"/>
                  </a:lnTo>
                  <a:lnTo>
                    <a:pt x="11280" y="6529"/>
                  </a:lnTo>
                  <a:lnTo>
                    <a:pt x="11310" y="6246"/>
                  </a:lnTo>
                  <a:lnTo>
                    <a:pt x="11325" y="5962"/>
                  </a:lnTo>
                  <a:lnTo>
                    <a:pt x="11340" y="5663"/>
                  </a:lnTo>
                  <a:lnTo>
                    <a:pt x="11325" y="5379"/>
                  </a:lnTo>
                  <a:lnTo>
                    <a:pt x="11310" y="5080"/>
                  </a:lnTo>
                  <a:lnTo>
                    <a:pt x="11280" y="4796"/>
                  </a:lnTo>
                  <a:lnTo>
                    <a:pt x="11220" y="4527"/>
                  </a:lnTo>
                  <a:lnTo>
                    <a:pt x="11160" y="4244"/>
                  </a:lnTo>
                  <a:lnTo>
                    <a:pt x="11086" y="3975"/>
                  </a:lnTo>
                  <a:lnTo>
                    <a:pt x="10996" y="3721"/>
                  </a:lnTo>
                  <a:lnTo>
                    <a:pt x="10892" y="3452"/>
                  </a:lnTo>
                  <a:lnTo>
                    <a:pt x="10772" y="3213"/>
                  </a:lnTo>
                  <a:lnTo>
                    <a:pt x="10652" y="2959"/>
                  </a:lnTo>
                  <a:lnTo>
                    <a:pt x="10518" y="2720"/>
                  </a:lnTo>
                  <a:lnTo>
                    <a:pt x="10369" y="2496"/>
                  </a:lnTo>
                  <a:lnTo>
                    <a:pt x="10204" y="2272"/>
                  </a:lnTo>
                  <a:lnTo>
                    <a:pt x="10040" y="2062"/>
                  </a:lnTo>
                  <a:lnTo>
                    <a:pt x="9861" y="1853"/>
                  </a:lnTo>
                  <a:lnTo>
                    <a:pt x="9681" y="1659"/>
                  </a:lnTo>
                  <a:lnTo>
                    <a:pt x="9487" y="1465"/>
                  </a:lnTo>
                  <a:lnTo>
                    <a:pt x="9278" y="1286"/>
                  </a:lnTo>
                  <a:lnTo>
                    <a:pt x="9054" y="1121"/>
                  </a:lnTo>
                  <a:lnTo>
                    <a:pt x="8845" y="957"/>
                  </a:lnTo>
                  <a:lnTo>
                    <a:pt x="8606" y="808"/>
                  </a:lnTo>
                  <a:lnTo>
                    <a:pt x="8367" y="673"/>
                  </a:lnTo>
                  <a:lnTo>
                    <a:pt x="8128" y="554"/>
                  </a:lnTo>
                  <a:lnTo>
                    <a:pt x="7874" y="434"/>
                  </a:lnTo>
                  <a:lnTo>
                    <a:pt x="7620" y="344"/>
                  </a:lnTo>
                  <a:lnTo>
                    <a:pt x="7351" y="255"/>
                  </a:lnTo>
                  <a:lnTo>
                    <a:pt x="7082" y="165"/>
                  </a:lnTo>
                  <a:lnTo>
                    <a:pt x="6813" y="105"/>
                  </a:lnTo>
                  <a:lnTo>
                    <a:pt x="6529" y="61"/>
                  </a:lnTo>
                  <a:lnTo>
                    <a:pt x="6245" y="16"/>
                  </a:lnTo>
                  <a:lnTo>
                    <a:pt x="59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3"/>
            <p:cNvSpPr/>
            <p:nvPr/>
          </p:nvSpPr>
          <p:spPr>
            <a:xfrm>
              <a:off x="4883124" y="1397971"/>
              <a:ext cx="114512" cy="196585"/>
            </a:xfrm>
            <a:custGeom>
              <a:avLst/>
              <a:gdLst/>
              <a:ahLst/>
              <a:cxnLst/>
              <a:rect l="l" t="t" r="r" b="b"/>
              <a:pathLst>
                <a:path w="4169" h="7157" extrusionOk="0">
                  <a:moveTo>
                    <a:pt x="942" y="329"/>
                  </a:moveTo>
                  <a:lnTo>
                    <a:pt x="1076" y="374"/>
                  </a:lnTo>
                  <a:lnTo>
                    <a:pt x="1211" y="434"/>
                  </a:lnTo>
                  <a:lnTo>
                    <a:pt x="1360" y="508"/>
                  </a:lnTo>
                  <a:lnTo>
                    <a:pt x="1525" y="628"/>
                  </a:lnTo>
                  <a:lnTo>
                    <a:pt x="1689" y="762"/>
                  </a:lnTo>
                  <a:lnTo>
                    <a:pt x="1853" y="942"/>
                  </a:lnTo>
                  <a:lnTo>
                    <a:pt x="2032" y="1121"/>
                  </a:lnTo>
                  <a:lnTo>
                    <a:pt x="2197" y="1345"/>
                  </a:lnTo>
                  <a:lnTo>
                    <a:pt x="2376" y="1584"/>
                  </a:lnTo>
                  <a:lnTo>
                    <a:pt x="2540" y="1838"/>
                  </a:lnTo>
                  <a:lnTo>
                    <a:pt x="2720" y="2122"/>
                  </a:lnTo>
                  <a:lnTo>
                    <a:pt x="2884" y="2421"/>
                  </a:lnTo>
                  <a:lnTo>
                    <a:pt x="3048" y="2749"/>
                  </a:lnTo>
                  <a:lnTo>
                    <a:pt x="3198" y="3093"/>
                  </a:lnTo>
                  <a:lnTo>
                    <a:pt x="3347" y="3451"/>
                  </a:lnTo>
                  <a:lnTo>
                    <a:pt x="3467" y="3795"/>
                  </a:lnTo>
                  <a:lnTo>
                    <a:pt x="3571" y="4124"/>
                  </a:lnTo>
                  <a:lnTo>
                    <a:pt x="3661" y="4437"/>
                  </a:lnTo>
                  <a:lnTo>
                    <a:pt x="3721" y="4751"/>
                  </a:lnTo>
                  <a:lnTo>
                    <a:pt x="3780" y="5035"/>
                  </a:lnTo>
                  <a:lnTo>
                    <a:pt x="3810" y="5304"/>
                  </a:lnTo>
                  <a:lnTo>
                    <a:pt x="3825" y="5573"/>
                  </a:lnTo>
                  <a:lnTo>
                    <a:pt x="3840" y="5797"/>
                  </a:lnTo>
                  <a:lnTo>
                    <a:pt x="3825" y="6021"/>
                  </a:lnTo>
                  <a:lnTo>
                    <a:pt x="3795" y="6215"/>
                  </a:lnTo>
                  <a:lnTo>
                    <a:pt x="3751" y="6380"/>
                  </a:lnTo>
                  <a:lnTo>
                    <a:pt x="3691" y="6529"/>
                  </a:lnTo>
                  <a:lnTo>
                    <a:pt x="3631" y="6633"/>
                  </a:lnTo>
                  <a:lnTo>
                    <a:pt x="3541" y="6723"/>
                  </a:lnTo>
                  <a:lnTo>
                    <a:pt x="3452" y="6783"/>
                  </a:lnTo>
                  <a:lnTo>
                    <a:pt x="3347" y="6813"/>
                  </a:lnTo>
                  <a:lnTo>
                    <a:pt x="3228" y="6813"/>
                  </a:lnTo>
                  <a:lnTo>
                    <a:pt x="3093" y="6783"/>
                  </a:lnTo>
                  <a:lnTo>
                    <a:pt x="2959" y="6723"/>
                  </a:lnTo>
                  <a:lnTo>
                    <a:pt x="2809" y="6633"/>
                  </a:lnTo>
                  <a:lnTo>
                    <a:pt x="2645" y="6514"/>
                  </a:lnTo>
                  <a:lnTo>
                    <a:pt x="2481" y="6380"/>
                  </a:lnTo>
                  <a:lnTo>
                    <a:pt x="2316" y="6215"/>
                  </a:lnTo>
                  <a:lnTo>
                    <a:pt x="2137" y="6021"/>
                  </a:lnTo>
                  <a:lnTo>
                    <a:pt x="1973" y="5812"/>
                  </a:lnTo>
                  <a:lnTo>
                    <a:pt x="1793" y="5573"/>
                  </a:lnTo>
                  <a:lnTo>
                    <a:pt x="1629" y="5304"/>
                  </a:lnTo>
                  <a:lnTo>
                    <a:pt x="1450" y="5020"/>
                  </a:lnTo>
                  <a:lnTo>
                    <a:pt x="1285" y="4721"/>
                  </a:lnTo>
                  <a:lnTo>
                    <a:pt x="1121" y="4393"/>
                  </a:lnTo>
                  <a:lnTo>
                    <a:pt x="972" y="4049"/>
                  </a:lnTo>
                  <a:lnTo>
                    <a:pt x="822" y="3705"/>
                  </a:lnTo>
                  <a:lnTo>
                    <a:pt x="703" y="3362"/>
                  </a:lnTo>
                  <a:lnTo>
                    <a:pt x="598" y="3033"/>
                  </a:lnTo>
                  <a:lnTo>
                    <a:pt x="509" y="2704"/>
                  </a:lnTo>
                  <a:lnTo>
                    <a:pt x="449" y="2406"/>
                  </a:lnTo>
                  <a:lnTo>
                    <a:pt x="389" y="2107"/>
                  </a:lnTo>
                  <a:lnTo>
                    <a:pt x="359" y="1838"/>
                  </a:lnTo>
                  <a:lnTo>
                    <a:pt x="344" y="1584"/>
                  </a:lnTo>
                  <a:lnTo>
                    <a:pt x="329" y="1345"/>
                  </a:lnTo>
                  <a:lnTo>
                    <a:pt x="344" y="1136"/>
                  </a:lnTo>
                  <a:lnTo>
                    <a:pt x="374" y="942"/>
                  </a:lnTo>
                  <a:lnTo>
                    <a:pt x="419" y="762"/>
                  </a:lnTo>
                  <a:lnTo>
                    <a:pt x="479" y="628"/>
                  </a:lnTo>
                  <a:lnTo>
                    <a:pt x="539" y="508"/>
                  </a:lnTo>
                  <a:lnTo>
                    <a:pt x="628" y="419"/>
                  </a:lnTo>
                  <a:lnTo>
                    <a:pt x="718" y="359"/>
                  </a:lnTo>
                  <a:lnTo>
                    <a:pt x="822" y="329"/>
                  </a:lnTo>
                  <a:close/>
                  <a:moveTo>
                    <a:pt x="748" y="0"/>
                  </a:moveTo>
                  <a:lnTo>
                    <a:pt x="658" y="15"/>
                  </a:lnTo>
                  <a:lnTo>
                    <a:pt x="583" y="45"/>
                  </a:lnTo>
                  <a:lnTo>
                    <a:pt x="509" y="90"/>
                  </a:lnTo>
                  <a:lnTo>
                    <a:pt x="434" y="135"/>
                  </a:lnTo>
                  <a:lnTo>
                    <a:pt x="374" y="180"/>
                  </a:lnTo>
                  <a:lnTo>
                    <a:pt x="314" y="254"/>
                  </a:lnTo>
                  <a:lnTo>
                    <a:pt x="210" y="404"/>
                  </a:lnTo>
                  <a:lnTo>
                    <a:pt x="120" y="583"/>
                  </a:lnTo>
                  <a:lnTo>
                    <a:pt x="60" y="792"/>
                  </a:lnTo>
                  <a:lnTo>
                    <a:pt x="16" y="1031"/>
                  </a:lnTo>
                  <a:lnTo>
                    <a:pt x="1" y="1285"/>
                  </a:lnTo>
                  <a:lnTo>
                    <a:pt x="1" y="1584"/>
                  </a:lnTo>
                  <a:lnTo>
                    <a:pt x="16" y="1868"/>
                  </a:lnTo>
                  <a:lnTo>
                    <a:pt x="60" y="2182"/>
                  </a:lnTo>
                  <a:lnTo>
                    <a:pt x="120" y="2495"/>
                  </a:lnTo>
                  <a:lnTo>
                    <a:pt x="195" y="2824"/>
                  </a:lnTo>
                  <a:lnTo>
                    <a:pt x="285" y="3153"/>
                  </a:lnTo>
                  <a:lnTo>
                    <a:pt x="389" y="3496"/>
                  </a:lnTo>
                  <a:lnTo>
                    <a:pt x="524" y="3840"/>
                  </a:lnTo>
                  <a:lnTo>
                    <a:pt x="658" y="4183"/>
                  </a:lnTo>
                  <a:lnTo>
                    <a:pt x="807" y="4527"/>
                  </a:lnTo>
                  <a:lnTo>
                    <a:pt x="972" y="4856"/>
                  </a:lnTo>
                  <a:lnTo>
                    <a:pt x="1136" y="5154"/>
                  </a:lnTo>
                  <a:lnTo>
                    <a:pt x="1315" y="5453"/>
                  </a:lnTo>
                  <a:lnTo>
                    <a:pt x="1495" y="5737"/>
                  </a:lnTo>
                  <a:lnTo>
                    <a:pt x="1689" y="6006"/>
                  </a:lnTo>
                  <a:lnTo>
                    <a:pt x="1883" y="6245"/>
                  </a:lnTo>
                  <a:lnTo>
                    <a:pt x="2077" y="6454"/>
                  </a:lnTo>
                  <a:lnTo>
                    <a:pt x="2286" y="6663"/>
                  </a:lnTo>
                  <a:lnTo>
                    <a:pt x="2496" y="6828"/>
                  </a:lnTo>
                  <a:lnTo>
                    <a:pt x="2690" y="6962"/>
                  </a:lnTo>
                  <a:lnTo>
                    <a:pt x="2884" y="7067"/>
                  </a:lnTo>
                  <a:lnTo>
                    <a:pt x="3078" y="7127"/>
                  </a:lnTo>
                  <a:lnTo>
                    <a:pt x="3258" y="7156"/>
                  </a:lnTo>
                  <a:lnTo>
                    <a:pt x="3347" y="7156"/>
                  </a:lnTo>
                  <a:lnTo>
                    <a:pt x="3422" y="7141"/>
                  </a:lnTo>
                  <a:lnTo>
                    <a:pt x="3511" y="7127"/>
                  </a:lnTo>
                  <a:lnTo>
                    <a:pt x="3586" y="7097"/>
                  </a:lnTo>
                  <a:lnTo>
                    <a:pt x="3661" y="7067"/>
                  </a:lnTo>
                  <a:lnTo>
                    <a:pt x="3736" y="7022"/>
                  </a:lnTo>
                  <a:lnTo>
                    <a:pt x="3795" y="6962"/>
                  </a:lnTo>
                  <a:lnTo>
                    <a:pt x="3855" y="6902"/>
                  </a:lnTo>
                  <a:lnTo>
                    <a:pt x="3960" y="6753"/>
                  </a:lnTo>
                  <a:lnTo>
                    <a:pt x="4049" y="6574"/>
                  </a:lnTo>
                  <a:lnTo>
                    <a:pt x="4109" y="6365"/>
                  </a:lnTo>
                  <a:lnTo>
                    <a:pt x="4154" y="6126"/>
                  </a:lnTo>
                  <a:lnTo>
                    <a:pt x="4169" y="5857"/>
                  </a:lnTo>
                  <a:lnTo>
                    <a:pt x="4169" y="5558"/>
                  </a:lnTo>
                  <a:lnTo>
                    <a:pt x="4154" y="5274"/>
                  </a:lnTo>
                  <a:lnTo>
                    <a:pt x="4109" y="4960"/>
                  </a:lnTo>
                  <a:lnTo>
                    <a:pt x="4049" y="4647"/>
                  </a:lnTo>
                  <a:lnTo>
                    <a:pt x="3975" y="4318"/>
                  </a:lnTo>
                  <a:lnTo>
                    <a:pt x="3885" y="3989"/>
                  </a:lnTo>
                  <a:lnTo>
                    <a:pt x="3780" y="3646"/>
                  </a:lnTo>
                  <a:lnTo>
                    <a:pt x="3646" y="3302"/>
                  </a:lnTo>
                  <a:lnTo>
                    <a:pt x="3511" y="2958"/>
                  </a:lnTo>
                  <a:lnTo>
                    <a:pt x="3362" y="2630"/>
                  </a:lnTo>
                  <a:lnTo>
                    <a:pt x="3198" y="2301"/>
                  </a:lnTo>
                  <a:lnTo>
                    <a:pt x="3033" y="1987"/>
                  </a:lnTo>
                  <a:lnTo>
                    <a:pt x="2854" y="1689"/>
                  </a:lnTo>
                  <a:lnTo>
                    <a:pt x="2675" y="1405"/>
                  </a:lnTo>
                  <a:lnTo>
                    <a:pt x="2481" y="1151"/>
                  </a:lnTo>
                  <a:lnTo>
                    <a:pt x="2286" y="912"/>
                  </a:lnTo>
                  <a:lnTo>
                    <a:pt x="2092" y="688"/>
                  </a:lnTo>
                  <a:lnTo>
                    <a:pt x="1883" y="493"/>
                  </a:lnTo>
                  <a:lnTo>
                    <a:pt x="1674" y="314"/>
                  </a:lnTo>
                  <a:lnTo>
                    <a:pt x="1480" y="180"/>
                  </a:lnTo>
                  <a:lnTo>
                    <a:pt x="1285" y="90"/>
                  </a:lnTo>
                  <a:lnTo>
                    <a:pt x="1091" y="15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3"/>
            <p:cNvSpPr/>
            <p:nvPr/>
          </p:nvSpPr>
          <p:spPr>
            <a:xfrm>
              <a:off x="4863842" y="1411512"/>
              <a:ext cx="153076" cy="169090"/>
            </a:xfrm>
            <a:custGeom>
              <a:avLst/>
              <a:gdLst/>
              <a:ahLst/>
              <a:cxnLst/>
              <a:rect l="l" t="t" r="r" b="b"/>
              <a:pathLst>
                <a:path w="5573" h="6156" extrusionOk="0">
                  <a:moveTo>
                    <a:pt x="4811" y="344"/>
                  </a:moveTo>
                  <a:lnTo>
                    <a:pt x="4916" y="359"/>
                  </a:lnTo>
                  <a:lnTo>
                    <a:pt x="5005" y="389"/>
                  </a:lnTo>
                  <a:lnTo>
                    <a:pt x="5080" y="449"/>
                  </a:lnTo>
                  <a:lnTo>
                    <a:pt x="5140" y="523"/>
                  </a:lnTo>
                  <a:lnTo>
                    <a:pt x="5200" y="628"/>
                  </a:lnTo>
                  <a:lnTo>
                    <a:pt x="5229" y="762"/>
                  </a:lnTo>
                  <a:lnTo>
                    <a:pt x="5229" y="912"/>
                  </a:lnTo>
                  <a:lnTo>
                    <a:pt x="5229" y="1091"/>
                  </a:lnTo>
                  <a:lnTo>
                    <a:pt x="5200" y="1270"/>
                  </a:lnTo>
                  <a:lnTo>
                    <a:pt x="5140" y="1479"/>
                  </a:lnTo>
                  <a:lnTo>
                    <a:pt x="5065" y="1703"/>
                  </a:lnTo>
                  <a:lnTo>
                    <a:pt x="4960" y="1957"/>
                  </a:lnTo>
                  <a:lnTo>
                    <a:pt x="4841" y="2226"/>
                  </a:lnTo>
                  <a:lnTo>
                    <a:pt x="4692" y="2495"/>
                  </a:lnTo>
                  <a:lnTo>
                    <a:pt x="4527" y="2779"/>
                  </a:lnTo>
                  <a:lnTo>
                    <a:pt x="4348" y="3048"/>
                  </a:lnTo>
                  <a:lnTo>
                    <a:pt x="4154" y="3332"/>
                  </a:lnTo>
                  <a:lnTo>
                    <a:pt x="3930" y="3601"/>
                  </a:lnTo>
                  <a:lnTo>
                    <a:pt x="3706" y="3870"/>
                  </a:lnTo>
                  <a:lnTo>
                    <a:pt x="3467" y="4139"/>
                  </a:lnTo>
                  <a:lnTo>
                    <a:pt x="3227" y="4393"/>
                  </a:lnTo>
                  <a:lnTo>
                    <a:pt x="2974" y="4632"/>
                  </a:lnTo>
                  <a:lnTo>
                    <a:pt x="2734" y="4841"/>
                  </a:lnTo>
                  <a:lnTo>
                    <a:pt x="2481" y="5050"/>
                  </a:lnTo>
                  <a:lnTo>
                    <a:pt x="2241" y="5229"/>
                  </a:lnTo>
                  <a:lnTo>
                    <a:pt x="1987" y="5394"/>
                  </a:lnTo>
                  <a:lnTo>
                    <a:pt x="1748" y="5528"/>
                  </a:lnTo>
                  <a:lnTo>
                    <a:pt x="1539" y="5633"/>
                  </a:lnTo>
                  <a:lnTo>
                    <a:pt x="1345" y="5722"/>
                  </a:lnTo>
                  <a:lnTo>
                    <a:pt x="1166" y="5782"/>
                  </a:lnTo>
                  <a:lnTo>
                    <a:pt x="987" y="5812"/>
                  </a:lnTo>
                  <a:lnTo>
                    <a:pt x="837" y="5827"/>
                  </a:lnTo>
                  <a:lnTo>
                    <a:pt x="703" y="5812"/>
                  </a:lnTo>
                  <a:lnTo>
                    <a:pt x="598" y="5782"/>
                  </a:lnTo>
                  <a:lnTo>
                    <a:pt x="494" y="5722"/>
                  </a:lnTo>
                  <a:lnTo>
                    <a:pt x="434" y="5633"/>
                  </a:lnTo>
                  <a:lnTo>
                    <a:pt x="374" y="5528"/>
                  </a:lnTo>
                  <a:lnTo>
                    <a:pt x="344" y="5394"/>
                  </a:lnTo>
                  <a:lnTo>
                    <a:pt x="344" y="5244"/>
                  </a:lnTo>
                  <a:lnTo>
                    <a:pt x="359" y="5065"/>
                  </a:lnTo>
                  <a:lnTo>
                    <a:pt x="389" y="4871"/>
                  </a:lnTo>
                  <a:lnTo>
                    <a:pt x="434" y="4661"/>
                  </a:lnTo>
                  <a:lnTo>
                    <a:pt x="508" y="4437"/>
                  </a:lnTo>
                  <a:lnTo>
                    <a:pt x="613" y="4198"/>
                  </a:lnTo>
                  <a:lnTo>
                    <a:pt x="733" y="3959"/>
                  </a:lnTo>
                  <a:lnTo>
                    <a:pt x="867" y="3690"/>
                  </a:lnTo>
                  <a:lnTo>
                    <a:pt x="1031" y="3422"/>
                  </a:lnTo>
                  <a:lnTo>
                    <a:pt x="1211" y="3153"/>
                  </a:lnTo>
                  <a:lnTo>
                    <a:pt x="1405" y="2869"/>
                  </a:lnTo>
                  <a:lnTo>
                    <a:pt x="1629" y="2570"/>
                  </a:lnTo>
                  <a:lnTo>
                    <a:pt x="1868" y="2286"/>
                  </a:lnTo>
                  <a:lnTo>
                    <a:pt x="2107" y="2017"/>
                  </a:lnTo>
                  <a:lnTo>
                    <a:pt x="2346" y="1763"/>
                  </a:lnTo>
                  <a:lnTo>
                    <a:pt x="2600" y="1539"/>
                  </a:lnTo>
                  <a:lnTo>
                    <a:pt x="2839" y="1315"/>
                  </a:lnTo>
                  <a:lnTo>
                    <a:pt x="3093" y="1121"/>
                  </a:lnTo>
                  <a:lnTo>
                    <a:pt x="3332" y="927"/>
                  </a:lnTo>
                  <a:lnTo>
                    <a:pt x="3586" y="777"/>
                  </a:lnTo>
                  <a:lnTo>
                    <a:pt x="3825" y="628"/>
                  </a:lnTo>
                  <a:lnTo>
                    <a:pt x="4109" y="493"/>
                  </a:lnTo>
                  <a:lnTo>
                    <a:pt x="4273" y="434"/>
                  </a:lnTo>
                  <a:lnTo>
                    <a:pt x="4423" y="389"/>
                  </a:lnTo>
                  <a:lnTo>
                    <a:pt x="4557" y="359"/>
                  </a:lnTo>
                  <a:lnTo>
                    <a:pt x="4692" y="344"/>
                  </a:lnTo>
                  <a:close/>
                  <a:moveTo>
                    <a:pt x="4617" y="0"/>
                  </a:moveTo>
                  <a:lnTo>
                    <a:pt x="4408" y="45"/>
                  </a:lnTo>
                  <a:lnTo>
                    <a:pt x="4169" y="105"/>
                  </a:lnTo>
                  <a:lnTo>
                    <a:pt x="3930" y="210"/>
                  </a:lnTo>
                  <a:lnTo>
                    <a:pt x="3661" y="329"/>
                  </a:lnTo>
                  <a:lnTo>
                    <a:pt x="3407" y="478"/>
                  </a:lnTo>
                  <a:lnTo>
                    <a:pt x="3153" y="658"/>
                  </a:lnTo>
                  <a:lnTo>
                    <a:pt x="2899" y="837"/>
                  </a:lnTo>
                  <a:lnTo>
                    <a:pt x="2630" y="1046"/>
                  </a:lnTo>
                  <a:lnTo>
                    <a:pt x="2376" y="1285"/>
                  </a:lnTo>
                  <a:lnTo>
                    <a:pt x="2122" y="1524"/>
                  </a:lnTo>
                  <a:lnTo>
                    <a:pt x="1868" y="1793"/>
                  </a:lnTo>
                  <a:lnTo>
                    <a:pt x="1614" y="2062"/>
                  </a:lnTo>
                  <a:lnTo>
                    <a:pt x="1375" y="2346"/>
                  </a:lnTo>
                  <a:lnTo>
                    <a:pt x="1151" y="2630"/>
                  </a:lnTo>
                  <a:lnTo>
                    <a:pt x="942" y="2928"/>
                  </a:lnTo>
                  <a:lnTo>
                    <a:pt x="762" y="3212"/>
                  </a:lnTo>
                  <a:lnTo>
                    <a:pt x="583" y="3496"/>
                  </a:lnTo>
                  <a:lnTo>
                    <a:pt x="434" y="3780"/>
                  </a:lnTo>
                  <a:lnTo>
                    <a:pt x="299" y="4064"/>
                  </a:lnTo>
                  <a:lnTo>
                    <a:pt x="195" y="4333"/>
                  </a:lnTo>
                  <a:lnTo>
                    <a:pt x="105" y="4617"/>
                  </a:lnTo>
                  <a:lnTo>
                    <a:pt x="45" y="4871"/>
                  </a:lnTo>
                  <a:lnTo>
                    <a:pt x="1" y="5110"/>
                  </a:lnTo>
                  <a:lnTo>
                    <a:pt x="1" y="5334"/>
                  </a:lnTo>
                  <a:lnTo>
                    <a:pt x="30" y="5528"/>
                  </a:lnTo>
                  <a:lnTo>
                    <a:pt x="75" y="5707"/>
                  </a:lnTo>
                  <a:lnTo>
                    <a:pt x="120" y="5782"/>
                  </a:lnTo>
                  <a:lnTo>
                    <a:pt x="165" y="5857"/>
                  </a:lnTo>
                  <a:lnTo>
                    <a:pt x="225" y="5916"/>
                  </a:lnTo>
                  <a:lnTo>
                    <a:pt x="284" y="5976"/>
                  </a:lnTo>
                  <a:lnTo>
                    <a:pt x="389" y="6051"/>
                  </a:lnTo>
                  <a:lnTo>
                    <a:pt x="523" y="6111"/>
                  </a:lnTo>
                  <a:lnTo>
                    <a:pt x="673" y="6155"/>
                  </a:lnTo>
                  <a:lnTo>
                    <a:pt x="1001" y="6155"/>
                  </a:lnTo>
                  <a:lnTo>
                    <a:pt x="1196" y="6111"/>
                  </a:lnTo>
                  <a:lnTo>
                    <a:pt x="1390" y="6051"/>
                  </a:lnTo>
                  <a:lnTo>
                    <a:pt x="1599" y="5976"/>
                  </a:lnTo>
                  <a:lnTo>
                    <a:pt x="1913" y="5827"/>
                  </a:lnTo>
                  <a:lnTo>
                    <a:pt x="2167" y="5677"/>
                  </a:lnTo>
                  <a:lnTo>
                    <a:pt x="2421" y="5513"/>
                  </a:lnTo>
                  <a:lnTo>
                    <a:pt x="2675" y="5319"/>
                  </a:lnTo>
                  <a:lnTo>
                    <a:pt x="2944" y="5110"/>
                  </a:lnTo>
                  <a:lnTo>
                    <a:pt x="3198" y="4886"/>
                  </a:lnTo>
                  <a:lnTo>
                    <a:pt x="3452" y="4632"/>
                  </a:lnTo>
                  <a:lnTo>
                    <a:pt x="3706" y="4378"/>
                  </a:lnTo>
                  <a:lnTo>
                    <a:pt x="3960" y="4094"/>
                  </a:lnTo>
                  <a:lnTo>
                    <a:pt x="4199" y="3810"/>
                  </a:lnTo>
                  <a:lnTo>
                    <a:pt x="4423" y="3526"/>
                  </a:lnTo>
                  <a:lnTo>
                    <a:pt x="4632" y="3242"/>
                  </a:lnTo>
                  <a:lnTo>
                    <a:pt x="4811" y="2943"/>
                  </a:lnTo>
                  <a:lnTo>
                    <a:pt x="4990" y="2660"/>
                  </a:lnTo>
                  <a:lnTo>
                    <a:pt x="5140" y="2376"/>
                  </a:lnTo>
                  <a:lnTo>
                    <a:pt x="5274" y="2092"/>
                  </a:lnTo>
                  <a:lnTo>
                    <a:pt x="5379" y="1823"/>
                  </a:lnTo>
                  <a:lnTo>
                    <a:pt x="5468" y="1539"/>
                  </a:lnTo>
                  <a:lnTo>
                    <a:pt x="5528" y="1285"/>
                  </a:lnTo>
                  <a:lnTo>
                    <a:pt x="5573" y="1046"/>
                  </a:lnTo>
                  <a:lnTo>
                    <a:pt x="5573" y="822"/>
                  </a:lnTo>
                  <a:lnTo>
                    <a:pt x="5543" y="628"/>
                  </a:lnTo>
                  <a:lnTo>
                    <a:pt x="5498" y="463"/>
                  </a:lnTo>
                  <a:lnTo>
                    <a:pt x="5453" y="374"/>
                  </a:lnTo>
                  <a:lnTo>
                    <a:pt x="5409" y="314"/>
                  </a:lnTo>
                  <a:lnTo>
                    <a:pt x="5349" y="239"/>
                  </a:lnTo>
                  <a:lnTo>
                    <a:pt x="5289" y="180"/>
                  </a:lnTo>
                  <a:lnTo>
                    <a:pt x="5229" y="135"/>
                  </a:lnTo>
                  <a:lnTo>
                    <a:pt x="5155" y="90"/>
                  </a:lnTo>
                  <a:lnTo>
                    <a:pt x="5080" y="60"/>
                  </a:lnTo>
                  <a:lnTo>
                    <a:pt x="5005" y="30"/>
                  </a:lnTo>
                  <a:lnTo>
                    <a:pt x="48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3"/>
            <p:cNvSpPr/>
            <p:nvPr/>
          </p:nvSpPr>
          <p:spPr>
            <a:xfrm>
              <a:off x="4835112" y="1453371"/>
              <a:ext cx="210538" cy="85781"/>
            </a:xfrm>
            <a:custGeom>
              <a:avLst/>
              <a:gdLst/>
              <a:ahLst/>
              <a:cxnLst/>
              <a:rect l="l" t="t" r="r" b="b"/>
              <a:pathLst>
                <a:path w="7665" h="3123" extrusionOk="0">
                  <a:moveTo>
                    <a:pt x="3541" y="329"/>
                  </a:moveTo>
                  <a:lnTo>
                    <a:pt x="3900" y="344"/>
                  </a:lnTo>
                  <a:lnTo>
                    <a:pt x="4244" y="374"/>
                  </a:lnTo>
                  <a:lnTo>
                    <a:pt x="4602" y="404"/>
                  </a:lnTo>
                  <a:lnTo>
                    <a:pt x="4931" y="448"/>
                  </a:lnTo>
                  <a:lnTo>
                    <a:pt x="5259" y="508"/>
                  </a:lnTo>
                  <a:lnTo>
                    <a:pt x="5573" y="583"/>
                  </a:lnTo>
                  <a:lnTo>
                    <a:pt x="5872" y="672"/>
                  </a:lnTo>
                  <a:lnTo>
                    <a:pt x="6141" y="762"/>
                  </a:lnTo>
                  <a:lnTo>
                    <a:pt x="6395" y="867"/>
                  </a:lnTo>
                  <a:lnTo>
                    <a:pt x="6619" y="971"/>
                  </a:lnTo>
                  <a:lnTo>
                    <a:pt x="6798" y="1076"/>
                  </a:lnTo>
                  <a:lnTo>
                    <a:pt x="6963" y="1180"/>
                  </a:lnTo>
                  <a:lnTo>
                    <a:pt x="7097" y="1285"/>
                  </a:lnTo>
                  <a:lnTo>
                    <a:pt x="7202" y="1404"/>
                  </a:lnTo>
                  <a:lnTo>
                    <a:pt x="7261" y="1509"/>
                  </a:lnTo>
                  <a:lnTo>
                    <a:pt x="7306" y="1629"/>
                  </a:lnTo>
                  <a:lnTo>
                    <a:pt x="7321" y="1733"/>
                  </a:lnTo>
                  <a:lnTo>
                    <a:pt x="7306" y="1838"/>
                  </a:lnTo>
                  <a:lnTo>
                    <a:pt x="7246" y="1942"/>
                  </a:lnTo>
                  <a:lnTo>
                    <a:pt x="7157" y="2047"/>
                  </a:lnTo>
                  <a:lnTo>
                    <a:pt x="7052" y="2151"/>
                  </a:lnTo>
                  <a:lnTo>
                    <a:pt x="6903" y="2241"/>
                  </a:lnTo>
                  <a:lnTo>
                    <a:pt x="6739" y="2346"/>
                  </a:lnTo>
                  <a:lnTo>
                    <a:pt x="6544" y="2420"/>
                  </a:lnTo>
                  <a:lnTo>
                    <a:pt x="6320" y="2510"/>
                  </a:lnTo>
                  <a:lnTo>
                    <a:pt x="6051" y="2585"/>
                  </a:lnTo>
                  <a:lnTo>
                    <a:pt x="5767" y="2644"/>
                  </a:lnTo>
                  <a:lnTo>
                    <a:pt x="5469" y="2704"/>
                  </a:lnTo>
                  <a:lnTo>
                    <a:pt x="5140" y="2734"/>
                  </a:lnTo>
                  <a:lnTo>
                    <a:pt x="4811" y="2764"/>
                  </a:lnTo>
                  <a:lnTo>
                    <a:pt x="4483" y="2779"/>
                  </a:lnTo>
                  <a:lnTo>
                    <a:pt x="4124" y="2779"/>
                  </a:lnTo>
                  <a:lnTo>
                    <a:pt x="3766" y="2764"/>
                  </a:lnTo>
                  <a:lnTo>
                    <a:pt x="3392" y="2749"/>
                  </a:lnTo>
                  <a:lnTo>
                    <a:pt x="3033" y="2704"/>
                  </a:lnTo>
                  <a:lnTo>
                    <a:pt x="2690" y="2659"/>
                  </a:lnTo>
                  <a:lnTo>
                    <a:pt x="2361" y="2585"/>
                  </a:lnTo>
                  <a:lnTo>
                    <a:pt x="2062" y="2525"/>
                  </a:lnTo>
                  <a:lnTo>
                    <a:pt x="1779" y="2435"/>
                  </a:lnTo>
                  <a:lnTo>
                    <a:pt x="1510" y="2346"/>
                  </a:lnTo>
                  <a:lnTo>
                    <a:pt x="1271" y="2256"/>
                  </a:lnTo>
                  <a:lnTo>
                    <a:pt x="1061" y="2151"/>
                  </a:lnTo>
                  <a:lnTo>
                    <a:pt x="867" y="2047"/>
                  </a:lnTo>
                  <a:lnTo>
                    <a:pt x="718" y="1942"/>
                  </a:lnTo>
                  <a:lnTo>
                    <a:pt x="583" y="1823"/>
                  </a:lnTo>
                  <a:lnTo>
                    <a:pt x="479" y="1718"/>
                  </a:lnTo>
                  <a:lnTo>
                    <a:pt x="404" y="1599"/>
                  </a:lnTo>
                  <a:lnTo>
                    <a:pt x="359" y="1494"/>
                  </a:lnTo>
                  <a:lnTo>
                    <a:pt x="344" y="1375"/>
                  </a:lnTo>
                  <a:lnTo>
                    <a:pt x="359" y="1285"/>
                  </a:lnTo>
                  <a:lnTo>
                    <a:pt x="404" y="1210"/>
                  </a:lnTo>
                  <a:lnTo>
                    <a:pt x="464" y="1121"/>
                  </a:lnTo>
                  <a:lnTo>
                    <a:pt x="539" y="1031"/>
                  </a:lnTo>
                  <a:lnTo>
                    <a:pt x="628" y="956"/>
                  </a:lnTo>
                  <a:lnTo>
                    <a:pt x="748" y="867"/>
                  </a:lnTo>
                  <a:lnTo>
                    <a:pt x="897" y="792"/>
                  </a:lnTo>
                  <a:lnTo>
                    <a:pt x="1047" y="717"/>
                  </a:lnTo>
                  <a:lnTo>
                    <a:pt x="1345" y="613"/>
                  </a:lnTo>
                  <a:lnTo>
                    <a:pt x="1614" y="538"/>
                  </a:lnTo>
                  <a:lnTo>
                    <a:pt x="1898" y="463"/>
                  </a:lnTo>
                  <a:lnTo>
                    <a:pt x="2197" y="418"/>
                  </a:lnTo>
                  <a:lnTo>
                    <a:pt x="2526" y="374"/>
                  </a:lnTo>
                  <a:lnTo>
                    <a:pt x="2854" y="344"/>
                  </a:lnTo>
                  <a:lnTo>
                    <a:pt x="3183" y="329"/>
                  </a:lnTo>
                  <a:close/>
                  <a:moveTo>
                    <a:pt x="3168" y="0"/>
                  </a:moveTo>
                  <a:lnTo>
                    <a:pt x="2824" y="15"/>
                  </a:lnTo>
                  <a:lnTo>
                    <a:pt x="2481" y="45"/>
                  </a:lnTo>
                  <a:lnTo>
                    <a:pt x="2137" y="90"/>
                  </a:lnTo>
                  <a:lnTo>
                    <a:pt x="1823" y="135"/>
                  </a:lnTo>
                  <a:lnTo>
                    <a:pt x="1525" y="209"/>
                  </a:lnTo>
                  <a:lnTo>
                    <a:pt x="1241" y="284"/>
                  </a:lnTo>
                  <a:lnTo>
                    <a:pt x="972" y="389"/>
                  </a:lnTo>
                  <a:lnTo>
                    <a:pt x="733" y="493"/>
                  </a:lnTo>
                  <a:lnTo>
                    <a:pt x="524" y="628"/>
                  </a:lnTo>
                  <a:lnTo>
                    <a:pt x="344" y="747"/>
                  </a:lnTo>
                  <a:lnTo>
                    <a:pt x="210" y="897"/>
                  </a:lnTo>
                  <a:lnTo>
                    <a:pt x="105" y="1046"/>
                  </a:lnTo>
                  <a:lnTo>
                    <a:pt x="61" y="1121"/>
                  </a:lnTo>
                  <a:lnTo>
                    <a:pt x="31" y="1195"/>
                  </a:lnTo>
                  <a:lnTo>
                    <a:pt x="16" y="1285"/>
                  </a:lnTo>
                  <a:lnTo>
                    <a:pt x="1" y="1360"/>
                  </a:lnTo>
                  <a:lnTo>
                    <a:pt x="1" y="1449"/>
                  </a:lnTo>
                  <a:lnTo>
                    <a:pt x="16" y="1524"/>
                  </a:lnTo>
                  <a:lnTo>
                    <a:pt x="46" y="1614"/>
                  </a:lnTo>
                  <a:lnTo>
                    <a:pt x="75" y="1688"/>
                  </a:lnTo>
                  <a:lnTo>
                    <a:pt x="150" y="1853"/>
                  </a:lnTo>
                  <a:lnTo>
                    <a:pt x="285" y="2002"/>
                  </a:lnTo>
                  <a:lnTo>
                    <a:pt x="434" y="2151"/>
                  </a:lnTo>
                  <a:lnTo>
                    <a:pt x="643" y="2301"/>
                  </a:lnTo>
                  <a:lnTo>
                    <a:pt x="867" y="2435"/>
                  </a:lnTo>
                  <a:lnTo>
                    <a:pt x="1136" y="2555"/>
                  </a:lnTo>
                  <a:lnTo>
                    <a:pt x="1405" y="2674"/>
                  </a:lnTo>
                  <a:lnTo>
                    <a:pt x="1689" y="2764"/>
                  </a:lnTo>
                  <a:lnTo>
                    <a:pt x="2003" y="2854"/>
                  </a:lnTo>
                  <a:lnTo>
                    <a:pt x="2331" y="2928"/>
                  </a:lnTo>
                  <a:lnTo>
                    <a:pt x="2675" y="2988"/>
                  </a:lnTo>
                  <a:lnTo>
                    <a:pt x="3019" y="3048"/>
                  </a:lnTo>
                  <a:lnTo>
                    <a:pt x="3392" y="3078"/>
                  </a:lnTo>
                  <a:lnTo>
                    <a:pt x="3751" y="3108"/>
                  </a:lnTo>
                  <a:lnTo>
                    <a:pt x="4124" y="3123"/>
                  </a:lnTo>
                  <a:lnTo>
                    <a:pt x="4498" y="3123"/>
                  </a:lnTo>
                  <a:lnTo>
                    <a:pt x="4841" y="3108"/>
                  </a:lnTo>
                  <a:lnTo>
                    <a:pt x="5185" y="3078"/>
                  </a:lnTo>
                  <a:lnTo>
                    <a:pt x="5528" y="3033"/>
                  </a:lnTo>
                  <a:lnTo>
                    <a:pt x="5842" y="2973"/>
                  </a:lnTo>
                  <a:lnTo>
                    <a:pt x="6141" y="2913"/>
                  </a:lnTo>
                  <a:lnTo>
                    <a:pt x="6425" y="2824"/>
                  </a:lnTo>
                  <a:lnTo>
                    <a:pt x="6739" y="2704"/>
                  </a:lnTo>
                  <a:lnTo>
                    <a:pt x="6948" y="2615"/>
                  </a:lnTo>
                  <a:lnTo>
                    <a:pt x="7127" y="2510"/>
                  </a:lnTo>
                  <a:lnTo>
                    <a:pt x="7276" y="2391"/>
                  </a:lnTo>
                  <a:lnTo>
                    <a:pt x="7411" y="2271"/>
                  </a:lnTo>
                  <a:lnTo>
                    <a:pt x="7515" y="2151"/>
                  </a:lnTo>
                  <a:lnTo>
                    <a:pt x="7590" y="2017"/>
                  </a:lnTo>
                  <a:lnTo>
                    <a:pt x="7635" y="1883"/>
                  </a:lnTo>
                  <a:lnTo>
                    <a:pt x="7665" y="1748"/>
                  </a:lnTo>
                  <a:lnTo>
                    <a:pt x="7665" y="1658"/>
                  </a:lnTo>
                  <a:lnTo>
                    <a:pt x="7650" y="1584"/>
                  </a:lnTo>
                  <a:lnTo>
                    <a:pt x="7620" y="1494"/>
                  </a:lnTo>
                  <a:lnTo>
                    <a:pt x="7605" y="1419"/>
                  </a:lnTo>
                  <a:lnTo>
                    <a:pt x="7515" y="1255"/>
                  </a:lnTo>
                  <a:lnTo>
                    <a:pt x="7381" y="1106"/>
                  </a:lnTo>
                  <a:lnTo>
                    <a:pt x="7232" y="956"/>
                  </a:lnTo>
                  <a:lnTo>
                    <a:pt x="7022" y="822"/>
                  </a:lnTo>
                  <a:lnTo>
                    <a:pt x="6798" y="687"/>
                  </a:lnTo>
                  <a:lnTo>
                    <a:pt x="6529" y="553"/>
                  </a:lnTo>
                  <a:lnTo>
                    <a:pt x="6260" y="448"/>
                  </a:lnTo>
                  <a:lnTo>
                    <a:pt x="5977" y="344"/>
                  </a:lnTo>
                  <a:lnTo>
                    <a:pt x="5663" y="254"/>
                  </a:lnTo>
                  <a:lnTo>
                    <a:pt x="5334" y="179"/>
                  </a:lnTo>
                  <a:lnTo>
                    <a:pt x="4991" y="120"/>
                  </a:lnTo>
                  <a:lnTo>
                    <a:pt x="4647" y="75"/>
                  </a:lnTo>
                  <a:lnTo>
                    <a:pt x="4288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3"/>
            <p:cNvSpPr/>
            <p:nvPr/>
          </p:nvSpPr>
          <p:spPr>
            <a:xfrm>
              <a:off x="4917182" y="1473064"/>
              <a:ext cx="46393" cy="45981"/>
            </a:xfrm>
            <a:custGeom>
              <a:avLst/>
              <a:gdLst/>
              <a:ahLst/>
              <a:cxnLst/>
              <a:rect l="l" t="t" r="r" b="b"/>
              <a:pathLst>
                <a:path w="1689" h="1674" extrusionOk="0">
                  <a:moveTo>
                    <a:pt x="837" y="0"/>
                  </a:moveTo>
                  <a:lnTo>
                    <a:pt x="673" y="15"/>
                  </a:lnTo>
                  <a:lnTo>
                    <a:pt x="509" y="60"/>
                  </a:lnTo>
                  <a:lnTo>
                    <a:pt x="374" y="150"/>
                  </a:lnTo>
                  <a:lnTo>
                    <a:pt x="240" y="254"/>
                  </a:lnTo>
                  <a:lnTo>
                    <a:pt x="135" y="389"/>
                  </a:lnTo>
                  <a:lnTo>
                    <a:pt x="60" y="523"/>
                  </a:lnTo>
                  <a:lnTo>
                    <a:pt x="16" y="687"/>
                  </a:lnTo>
                  <a:lnTo>
                    <a:pt x="1" y="837"/>
                  </a:lnTo>
                  <a:lnTo>
                    <a:pt x="16" y="1001"/>
                  </a:lnTo>
                  <a:lnTo>
                    <a:pt x="75" y="1166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39"/>
                  </a:lnTo>
                  <a:lnTo>
                    <a:pt x="539" y="1614"/>
                  </a:lnTo>
                  <a:lnTo>
                    <a:pt x="688" y="1659"/>
                  </a:lnTo>
                  <a:lnTo>
                    <a:pt x="852" y="1674"/>
                  </a:lnTo>
                  <a:lnTo>
                    <a:pt x="1017" y="1659"/>
                  </a:lnTo>
                  <a:lnTo>
                    <a:pt x="1181" y="1614"/>
                  </a:lnTo>
                  <a:lnTo>
                    <a:pt x="1330" y="1524"/>
                  </a:lnTo>
                  <a:lnTo>
                    <a:pt x="1450" y="1420"/>
                  </a:lnTo>
                  <a:lnTo>
                    <a:pt x="1554" y="1300"/>
                  </a:lnTo>
                  <a:lnTo>
                    <a:pt x="1629" y="1151"/>
                  </a:lnTo>
                  <a:lnTo>
                    <a:pt x="1674" y="1001"/>
                  </a:lnTo>
                  <a:lnTo>
                    <a:pt x="1689" y="837"/>
                  </a:lnTo>
                  <a:lnTo>
                    <a:pt x="1674" y="673"/>
                  </a:lnTo>
                  <a:lnTo>
                    <a:pt x="1614" y="508"/>
                  </a:lnTo>
                  <a:lnTo>
                    <a:pt x="1539" y="359"/>
                  </a:lnTo>
                  <a:lnTo>
                    <a:pt x="1435" y="239"/>
                  </a:lnTo>
                  <a:lnTo>
                    <a:pt x="1300" y="135"/>
                  </a:lnTo>
                  <a:lnTo>
                    <a:pt x="1166" y="60"/>
                  </a:lnTo>
                  <a:lnTo>
                    <a:pt x="1002" y="15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3"/>
            <p:cNvSpPr/>
            <p:nvPr/>
          </p:nvSpPr>
          <p:spPr>
            <a:xfrm>
              <a:off x="4873703" y="1407804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403" y="1"/>
                  </a:moveTo>
                  <a:lnTo>
                    <a:pt x="299" y="31"/>
                  </a:lnTo>
                  <a:lnTo>
                    <a:pt x="209" y="76"/>
                  </a:lnTo>
                  <a:lnTo>
                    <a:pt x="135" y="150"/>
                  </a:lnTo>
                  <a:lnTo>
                    <a:pt x="75" y="225"/>
                  </a:lnTo>
                  <a:lnTo>
                    <a:pt x="45" y="300"/>
                  </a:lnTo>
                  <a:lnTo>
                    <a:pt x="15" y="389"/>
                  </a:lnTo>
                  <a:lnTo>
                    <a:pt x="0" y="494"/>
                  </a:lnTo>
                  <a:lnTo>
                    <a:pt x="15" y="584"/>
                  </a:lnTo>
                  <a:lnTo>
                    <a:pt x="45" y="688"/>
                  </a:lnTo>
                  <a:lnTo>
                    <a:pt x="90" y="763"/>
                  </a:lnTo>
                  <a:lnTo>
                    <a:pt x="149" y="838"/>
                  </a:lnTo>
                  <a:lnTo>
                    <a:pt x="224" y="897"/>
                  </a:lnTo>
                  <a:lnTo>
                    <a:pt x="314" y="942"/>
                  </a:lnTo>
                  <a:lnTo>
                    <a:pt x="403" y="972"/>
                  </a:lnTo>
                  <a:lnTo>
                    <a:pt x="493" y="987"/>
                  </a:lnTo>
                  <a:lnTo>
                    <a:pt x="598" y="972"/>
                  </a:lnTo>
                  <a:lnTo>
                    <a:pt x="687" y="942"/>
                  </a:lnTo>
                  <a:lnTo>
                    <a:pt x="777" y="897"/>
                  </a:lnTo>
                  <a:lnTo>
                    <a:pt x="852" y="838"/>
                  </a:lnTo>
                  <a:lnTo>
                    <a:pt x="911" y="763"/>
                  </a:lnTo>
                  <a:lnTo>
                    <a:pt x="956" y="673"/>
                  </a:lnTo>
                  <a:lnTo>
                    <a:pt x="986" y="584"/>
                  </a:lnTo>
                  <a:lnTo>
                    <a:pt x="986" y="494"/>
                  </a:lnTo>
                  <a:lnTo>
                    <a:pt x="986" y="389"/>
                  </a:lnTo>
                  <a:lnTo>
                    <a:pt x="956" y="300"/>
                  </a:lnTo>
                  <a:lnTo>
                    <a:pt x="896" y="210"/>
                  </a:lnTo>
                  <a:lnTo>
                    <a:pt x="837" y="135"/>
                  </a:lnTo>
                  <a:lnTo>
                    <a:pt x="762" y="76"/>
                  </a:lnTo>
                  <a:lnTo>
                    <a:pt x="687" y="31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3"/>
            <p:cNvSpPr/>
            <p:nvPr/>
          </p:nvSpPr>
          <p:spPr>
            <a:xfrm>
              <a:off x="5020182" y="1474300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389" y="0"/>
                  </a:moveTo>
                  <a:lnTo>
                    <a:pt x="299" y="30"/>
                  </a:lnTo>
                  <a:lnTo>
                    <a:pt x="210" y="75"/>
                  </a:lnTo>
                  <a:lnTo>
                    <a:pt x="135" y="149"/>
                  </a:lnTo>
                  <a:lnTo>
                    <a:pt x="75" y="224"/>
                  </a:lnTo>
                  <a:lnTo>
                    <a:pt x="30" y="299"/>
                  </a:lnTo>
                  <a:lnTo>
                    <a:pt x="1" y="389"/>
                  </a:lnTo>
                  <a:lnTo>
                    <a:pt x="1" y="493"/>
                  </a:lnTo>
                  <a:lnTo>
                    <a:pt x="1" y="583"/>
                  </a:lnTo>
                  <a:lnTo>
                    <a:pt x="30" y="687"/>
                  </a:lnTo>
                  <a:lnTo>
                    <a:pt x="90" y="762"/>
                  </a:lnTo>
                  <a:lnTo>
                    <a:pt x="150" y="837"/>
                  </a:lnTo>
                  <a:lnTo>
                    <a:pt x="225" y="896"/>
                  </a:lnTo>
                  <a:lnTo>
                    <a:pt x="314" y="941"/>
                  </a:lnTo>
                  <a:lnTo>
                    <a:pt x="404" y="971"/>
                  </a:lnTo>
                  <a:lnTo>
                    <a:pt x="494" y="986"/>
                  </a:lnTo>
                  <a:lnTo>
                    <a:pt x="583" y="971"/>
                  </a:lnTo>
                  <a:lnTo>
                    <a:pt x="688" y="941"/>
                  </a:lnTo>
                  <a:lnTo>
                    <a:pt x="777" y="896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42" y="672"/>
                  </a:lnTo>
                  <a:lnTo>
                    <a:pt x="972" y="583"/>
                  </a:lnTo>
                  <a:lnTo>
                    <a:pt x="987" y="478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09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3"/>
            <p:cNvSpPr/>
            <p:nvPr/>
          </p:nvSpPr>
          <p:spPr>
            <a:xfrm>
              <a:off x="4857690" y="1526816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493" y="0"/>
                  </a:moveTo>
                  <a:lnTo>
                    <a:pt x="404" y="15"/>
                  </a:lnTo>
                  <a:lnTo>
                    <a:pt x="299" y="45"/>
                  </a:lnTo>
                  <a:lnTo>
                    <a:pt x="210" y="90"/>
                  </a:lnTo>
                  <a:lnTo>
                    <a:pt x="135" y="150"/>
                  </a:lnTo>
                  <a:lnTo>
                    <a:pt x="75" y="224"/>
                  </a:lnTo>
                  <a:lnTo>
                    <a:pt x="30" y="314"/>
                  </a:lnTo>
                  <a:lnTo>
                    <a:pt x="15" y="404"/>
                  </a:lnTo>
                  <a:lnTo>
                    <a:pt x="0" y="493"/>
                  </a:lnTo>
                  <a:lnTo>
                    <a:pt x="15" y="583"/>
                  </a:lnTo>
                  <a:lnTo>
                    <a:pt x="45" y="688"/>
                  </a:lnTo>
                  <a:lnTo>
                    <a:pt x="90" y="777"/>
                  </a:lnTo>
                  <a:lnTo>
                    <a:pt x="150" y="852"/>
                  </a:lnTo>
                  <a:lnTo>
                    <a:pt x="225" y="912"/>
                  </a:lnTo>
                  <a:lnTo>
                    <a:pt x="314" y="956"/>
                  </a:lnTo>
                  <a:lnTo>
                    <a:pt x="404" y="971"/>
                  </a:lnTo>
                  <a:lnTo>
                    <a:pt x="493" y="986"/>
                  </a:lnTo>
                  <a:lnTo>
                    <a:pt x="598" y="971"/>
                  </a:lnTo>
                  <a:lnTo>
                    <a:pt x="688" y="942"/>
                  </a:lnTo>
                  <a:lnTo>
                    <a:pt x="777" y="897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57" y="673"/>
                  </a:lnTo>
                  <a:lnTo>
                    <a:pt x="986" y="583"/>
                  </a:lnTo>
                  <a:lnTo>
                    <a:pt x="986" y="493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10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3"/>
            <p:cNvSpPr/>
            <p:nvPr/>
          </p:nvSpPr>
          <p:spPr>
            <a:xfrm>
              <a:off x="3358312" y="1540769"/>
              <a:ext cx="280690" cy="280690"/>
            </a:xfrm>
            <a:custGeom>
              <a:avLst/>
              <a:gdLst/>
              <a:ahLst/>
              <a:cxnLst/>
              <a:rect l="l" t="t" r="r" b="b"/>
              <a:pathLst>
                <a:path w="10219" h="10219" extrusionOk="0">
                  <a:moveTo>
                    <a:pt x="194" y="0"/>
                  </a:moveTo>
                  <a:lnTo>
                    <a:pt x="149" y="15"/>
                  </a:lnTo>
                  <a:lnTo>
                    <a:pt x="105" y="45"/>
                  </a:lnTo>
                  <a:lnTo>
                    <a:pt x="60" y="75"/>
                  </a:lnTo>
                  <a:lnTo>
                    <a:pt x="30" y="105"/>
                  </a:lnTo>
                  <a:lnTo>
                    <a:pt x="15" y="150"/>
                  </a:lnTo>
                  <a:lnTo>
                    <a:pt x="0" y="195"/>
                  </a:lnTo>
                  <a:lnTo>
                    <a:pt x="0" y="239"/>
                  </a:lnTo>
                  <a:lnTo>
                    <a:pt x="0" y="284"/>
                  </a:lnTo>
                  <a:lnTo>
                    <a:pt x="15" y="329"/>
                  </a:lnTo>
                  <a:lnTo>
                    <a:pt x="30" y="374"/>
                  </a:lnTo>
                  <a:lnTo>
                    <a:pt x="60" y="419"/>
                  </a:lnTo>
                  <a:lnTo>
                    <a:pt x="9800" y="10159"/>
                  </a:lnTo>
                  <a:lnTo>
                    <a:pt x="9845" y="10189"/>
                  </a:lnTo>
                  <a:lnTo>
                    <a:pt x="9890" y="10204"/>
                  </a:lnTo>
                  <a:lnTo>
                    <a:pt x="9935" y="10219"/>
                  </a:lnTo>
                  <a:lnTo>
                    <a:pt x="10025" y="10219"/>
                  </a:lnTo>
                  <a:lnTo>
                    <a:pt x="10069" y="10204"/>
                  </a:lnTo>
                  <a:lnTo>
                    <a:pt x="10114" y="10189"/>
                  </a:lnTo>
                  <a:lnTo>
                    <a:pt x="10144" y="10159"/>
                  </a:lnTo>
                  <a:lnTo>
                    <a:pt x="10174" y="10114"/>
                  </a:lnTo>
                  <a:lnTo>
                    <a:pt x="10204" y="10070"/>
                  </a:lnTo>
                  <a:lnTo>
                    <a:pt x="10219" y="10025"/>
                  </a:lnTo>
                  <a:lnTo>
                    <a:pt x="10219" y="9980"/>
                  </a:lnTo>
                  <a:lnTo>
                    <a:pt x="10219" y="9935"/>
                  </a:lnTo>
                  <a:lnTo>
                    <a:pt x="10204" y="9890"/>
                  </a:lnTo>
                  <a:lnTo>
                    <a:pt x="10174" y="9860"/>
                  </a:lnTo>
                  <a:lnTo>
                    <a:pt x="10144" y="9816"/>
                  </a:lnTo>
                  <a:lnTo>
                    <a:pt x="403" y="75"/>
                  </a:lnTo>
                  <a:lnTo>
                    <a:pt x="374" y="45"/>
                  </a:lnTo>
                  <a:lnTo>
                    <a:pt x="329" y="15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3"/>
            <p:cNvSpPr/>
            <p:nvPr/>
          </p:nvSpPr>
          <p:spPr>
            <a:xfrm>
              <a:off x="3492074" y="1672060"/>
              <a:ext cx="51721" cy="51749"/>
            </a:xfrm>
            <a:custGeom>
              <a:avLst/>
              <a:gdLst/>
              <a:ahLst/>
              <a:cxnLst/>
              <a:rect l="l" t="t" r="r" b="b"/>
              <a:pathLst>
                <a:path w="1883" h="1884" extrusionOk="0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19" y="165"/>
                  </a:lnTo>
                  <a:lnTo>
                    <a:pt x="269" y="285"/>
                  </a:lnTo>
                  <a:lnTo>
                    <a:pt x="165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65" y="1465"/>
                  </a:lnTo>
                  <a:lnTo>
                    <a:pt x="269" y="1599"/>
                  </a:lnTo>
                  <a:lnTo>
                    <a:pt x="419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42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808" y="1301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3"/>
            <p:cNvSpPr/>
            <p:nvPr/>
          </p:nvSpPr>
          <p:spPr>
            <a:xfrm>
              <a:off x="3161760" y="1332326"/>
              <a:ext cx="311481" cy="311481"/>
            </a:xfrm>
            <a:custGeom>
              <a:avLst/>
              <a:gdLst/>
              <a:ahLst/>
              <a:cxnLst/>
              <a:rect l="l" t="t" r="r" b="b"/>
              <a:pathLst>
                <a:path w="11340" h="11340" extrusionOk="0">
                  <a:moveTo>
                    <a:pt x="5378" y="0"/>
                  </a:moveTo>
                  <a:lnTo>
                    <a:pt x="5094" y="30"/>
                  </a:lnTo>
                  <a:lnTo>
                    <a:pt x="4811" y="60"/>
                  </a:lnTo>
                  <a:lnTo>
                    <a:pt x="4527" y="105"/>
                  </a:lnTo>
                  <a:lnTo>
                    <a:pt x="4258" y="179"/>
                  </a:lnTo>
                  <a:lnTo>
                    <a:pt x="3989" y="254"/>
                  </a:lnTo>
                  <a:lnTo>
                    <a:pt x="3720" y="344"/>
                  </a:lnTo>
                  <a:lnTo>
                    <a:pt x="3466" y="433"/>
                  </a:lnTo>
                  <a:lnTo>
                    <a:pt x="3212" y="553"/>
                  </a:lnTo>
                  <a:lnTo>
                    <a:pt x="2973" y="672"/>
                  </a:lnTo>
                  <a:lnTo>
                    <a:pt x="2734" y="822"/>
                  </a:lnTo>
                  <a:lnTo>
                    <a:pt x="2495" y="956"/>
                  </a:lnTo>
                  <a:lnTo>
                    <a:pt x="2271" y="1120"/>
                  </a:lnTo>
                  <a:lnTo>
                    <a:pt x="2062" y="1285"/>
                  </a:lnTo>
                  <a:lnTo>
                    <a:pt x="1853" y="1464"/>
                  </a:lnTo>
                  <a:lnTo>
                    <a:pt x="1658" y="1658"/>
                  </a:lnTo>
                  <a:lnTo>
                    <a:pt x="1464" y="1853"/>
                  </a:lnTo>
                  <a:lnTo>
                    <a:pt x="1300" y="2062"/>
                  </a:lnTo>
                  <a:lnTo>
                    <a:pt x="1120" y="2271"/>
                  </a:lnTo>
                  <a:lnTo>
                    <a:pt x="971" y="2495"/>
                  </a:lnTo>
                  <a:lnTo>
                    <a:pt x="822" y="2719"/>
                  </a:lnTo>
                  <a:lnTo>
                    <a:pt x="687" y="2958"/>
                  </a:lnTo>
                  <a:lnTo>
                    <a:pt x="553" y="3212"/>
                  </a:lnTo>
                  <a:lnTo>
                    <a:pt x="448" y="3466"/>
                  </a:lnTo>
                  <a:lnTo>
                    <a:pt x="344" y="3720"/>
                  </a:lnTo>
                  <a:lnTo>
                    <a:pt x="254" y="3974"/>
                  </a:lnTo>
                  <a:lnTo>
                    <a:pt x="179" y="4243"/>
                  </a:lnTo>
                  <a:lnTo>
                    <a:pt x="120" y="4527"/>
                  </a:lnTo>
                  <a:lnTo>
                    <a:pt x="60" y="4796"/>
                  </a:lnTo>
                  <a:lnTo>
                    <a:pt x="30" y="5079"/>
                  </a:lnTo>
                  <a:lnTo>
                    <a:pt x="0" y="5378"/>
                  </a:lnTo>
                  <a:lnTo>
                    <a:pt x="0" y="5662"/>
                  </a:lnTo>
                  <a:lnTo>
                    <a:pt x="0" y="5961"/>
                  </a:lnTo>
                  <a:lnTo>
                    <a:pt x="30" y="6245"/>
                  </a:lnTo>
                  <a:lnTo>
                    <a:pt x="60" y="6529"/>
                  </a:lnTo>
                  <a:lnTo>
                    <a:pt x="120" y="6812"/>
                  </a:lnTo>
                  <a:lnTo>
                    <a:pt x="179" y="7081"/>
                  </a:lnTo>
                  <a:lnTo>
                    <a:pt x="254" y="7350"/>
                  </a:lnTo>
                  <a:lnTo>
                    <a:pt x="344" y="7619"/>
                  </a:lnTo>
                  <a:lnTo>
                    <a:pt x="448" y="7873"/>
                  </a:lnTo>
                  <a:lnTo>
                    <a:pt x="553" y="8127"/>
                  </a:lnTo>
                  <a:lnTo>
                    <a:pt x="687" y="8366"/>
                  </a:lnTo>
                  <a:lnTo>
                    <a:pt x="822" y="8605"/>
                  </a:lnTo>
                  <a:lnTo>
                    <a:pt x="971" y="8844"/>
                  </a:lnTo>
                  <a:lnTo>
                    <a:pt x="1120" y="9053"/>
                  </a:lnTo>
                  <a:lnTo>
                    <a:pt x="1300" y="9277"/>
                  </a:lnTo>
                  <a:lnTo>
                    <a:pt x="1464" y="9487"/>
                  </a:lnTo>
                  <a:lnTo>
                    <a:pt x="1658" y="9681"/>
                  </a:lnTo>
                  <a:lnTo>
                    <a:pt x="1853" y="9860"/>
                  </a:lnTo>
                  <a:lnTo>
                    <a:pt x="2062" y="10039"/>
                  </a:lnTo>
                  <a:lnTo>
                    <a:pt x="2271" y="10219"/>
                  </a:lnTo>
                  <a:lnTo>
                    <a:pt x="2495" y="10368"/>
                  </a:lnTo>
                  <a:lnTo>
                    <a:pt x="2734" y="10517"/>
                  </a:lnTo>
                  <a:lnTo>
                    <a:pt x="2973" y="10652"/>
                  </a:lnTo>
                  <a:lnTo>
                    <a:pt x="3212" y="10786"/>
                  </a:lnTo>
                  <a:lnTo>
                    <a:pt x="3466" y="10891"/>
                  </a:lnTo>
                  <a:lnTo>
                    <a:pt x="3720" y="10996"/>
                  </a:lnTo>
                  <a:lnTo>
                    <a:pt x="3989" y="11085"/>
                  </a:lnTo>
                  <a:lnTo>
                    <a:pt x="4258" y="11160"/>
                  </a:lnTo>
                  <a:lnTo>
                    <a:pt x="4527" y="11220"/>
                  </a:lnTo>
                  <a:lnTo>
                    <a:pt x="4811" y="11279"/>
                  </a:lnTo>
                  <a:lnTo>
                    <a:pt x="5094" y="11309"/>
                  </a:lnTo>
                  <a:lnTo>
                    <a:pt x="5378" y="11324"/>
                  </a:lnTo>
                  <a:lnTo>
                    <a:pt x="5677" y="11339"/>
                  </a:lnTo>
                  <a:lnTo>
                    <a:pt x="5961" y="11324"/>
                  </a:lnTo>
                  <a:lnTo>
                    <a:pt x="6245" y="11309"/>
                  </a:lnTo>
                  <a:lnTo>
                    <a:pt x="6529" y="11279"/>
                  </a:lnTo>
                  <a:lnTo>
                    <a:pt x="6812" y="11220"/>
                  </a:lnTo>
                  <a:lnTo>
                    <a:pt x="7081" y="11160"/>
                  </a:lnTo>
                  <a:lnTo>
                    <a:pt x="7350" y="11085"/>
                  </a:lnTo>
                  <a:lnTo>
                    <a:pt x="7619" y="10996"/>
                  </a:lnTo>
                  <a:lnTo>
                    <a:pt x="7873" y="10891"/>
                  </a:lnTo>
                  <a:lnTo>
                    <a:pt x="8127" y="10786"/>
                  </a:lnTo>
                  <a:lnTo>
                    <a:pt x="8366" y="10652"/>
                  </a:lnTo>
                  <a:lnTo>
                    <a:pt x="8605" y="10517"/>
                  </a:lnTo>
                  <a:lnTo>
                    <a:pt x="8844" y="10368"/>
                  </a:lnTo>
                  <a:lnTo>
                    <a:pt x="9068" y="10219"/>
                  </a:lnTo>
                  <a:lnTo>
                    <a:pt x="9278" y="10039"/>
                  </a:lnTo>
                  <a:lnTo>
                    <a:pt x="9487" y="9860"/>
                  </a:lnTo>
                  <a:lnTo>
                    <a:pt x="9681" y="9681"/>
                  </a:lnTo>
                  <a:lnTo>
                    <a:pt x="9875" y="9487"/>
                  </a:lnTo>
                  <a:lnTo>
                    <a:pt x="10039" y="9277"/>
                  </a:lnTo>
                  <a:lnTo>
                    <a:pt x="10219" y="9053"/>
                  </a:lnTo>
                  <a:lnTo>
                    <a:pt x="10368" y="8844"/>
                  </a:lnTo>
                  <a:lnTo>
                    <a:pt x="10517" y="8605"/>
                  </a:lnTo>
                  <a:lnTo>
                    <a:pt x="10652" y="8366"/>
                  </a:lnTo>
                  <a:lnTo>
                    <a:pt x="10786" y="8127"/>
                  </a:lnTo>
                  <a:lnTo>
                    <a:pt x="10891" y="7873"/>
                  </a:lnTo>
                  <a:lnTo>
                    <a:pt x="10996" y="7619"/>
                  </a:lnTo>
                  <a:lnTo>
                    <a:pt x="11085" y="7350"/>
                  </a:lnTo>
                  <a:lnTo>
                    <a:pt x="11160" y="7081"/>
                  </a:lnTo>
                  <a:lnTo>
                    <a:pt x="11220" y="6812"/>
                  </a:lnTo>
                  <a:lnTo>
                    <a:pt x="11279" y="6529"/>
                  </a:lnTo>
                  <a:lnTo>
                    <a:pt x="11309" y="6245"/>
                  </a:lnTo>
                  <a:lnTo>
                    <a:pt x="11339" y="5961"/>
                  </a:lnTo>
                  <a:lnTo>
                    <a:pt x="11339" y="5662"/>
                  </a:lnTo>
                  <a:lnTo>
                    <a:pt x="11339" y="5378"/>
                  </a:lnTo>
                  <a:lnTo>
                    <a:pt x="11309" y="5079"/>
                  </a:lnTo>
                  <a:lnTo>
                    <a:pt x="11279" y="4796"/>
                  </a:lnTo>
                  <a:lnTo>
                    <a:pt x="11220" y="4527"/>
                  </a:lnTo>
                  <a:lnTo>
                    <a:pt x="11160" y="4243"/>
                  </a:lnTo>
                  <a:lnTo>
                    <a:pt x="11085" y="3974"/>
                  </a:lnTo>
                  <a:lnTo>
                    <a:pt x="10996" y="3720"/>
                  </a:lnTo>
                  <a:lnTo>
                    <a:pt x="10891" y="3466"/>
                  </a:lnTo>
                  <a:lnTo>
                    <a:pt x="10786" y="3212"/>
                  </a:lnTo>
                  <a:lnTo>
                    <a:pt x="10652" y="2958"/>
                  </a:lnTo>
                  <a:lnTo>
                    <a:pt x="10517" y="2719"/>
                  </a:lnTo>
                  <a:lnTo>
                    <a:pt x="10368" y="2495"/>
                  </a:lnTo>
                  <a:lnTo>
                    <a:pt x="10219" y="2271"/>
                  </a:lnTo>
                  <a:lnTo>
                    <a:pt x="10039" y="2062"/>
                  </a:lnTo>
                  <a:lnTo>
                    <a:pt x="9875" y="1853"/>
                  </a:lnTo>
                  <a:lnTo>
                    <a:pt x="9681" y="1658"/>
                  </a:lnTo>
                  <a:lnTo>
                    <a:pt x="9487" y="1464"/>
                  </a:lnTo>
                  <a:lnTo>
                    <a:pt x="9278" y="1285"/>
                  </a:lnTo>
                  <a:lnTo>
                    <a:pt x="9068" y="1120"/>
                  </a:lnTo>
                  <a:lnTo>
                    <a:pt x="8844" y="956"/>
                  </a:lnTo>
                  <a:lnTo>
                    <a:pt x="8605" y="822"/>
                  </a:lnTo>
                  <a:lnTo>
                    <a:pt x="8366" y="672"/>
                  </a:lnTo>
                  <a:lnTo>
                    <a:pt x="8127" y="553"/>
                  </a:lnTo>
                  <a:lnTo>
                    <a:pt x="7873" y="433"/>
                  </a:lnTo>
                  <a:lnTo>
                    <a:pt x="7619" y="344"/>
                  </a:lnTo>
                  <a:lnTo>
                    <a:pt x="7350" y="254"/>
                  </a:lnTo>
                  <a:lnTo>
                    <a:pt x="7081" y="179"/>
                  </a:lnTo>
                  <a:lnTo>
                    <a:pt x="6812" y="105"/>
                  </a:lnTo>
                  <a:lnTo>
                    <a:pt x="6529" y="60"/>
                  </a:lnTo>
                  <a:lnTo>
                    <a:pt x="6245" y="30"/>
                  </a:lnTo>
                  <a:lnTo>
                    <a:pt x="59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3"/>
            <p:cNvSpPr/>
            <p:nvPr/>
          </p:nvSpPr>
          <p:spPr>
            <a:xfrm>
              <a:off x="3230674" y="1397559"/>
              <a:ext cx="179775" cy="179747"/>
            </a:xfrm>
            <a:custGeom>
              <a:avLst/>
              <a:gdLst/>
              <a:ahLst/>
              <a:cxnLst/>
              <a:rect l="l" t="t" r="r" b="b"/>
              <a:pathLst>
                <a:path w="6545" h="6544" extrusionOk="0">
                  <a:moveTo>
                    <a:pt x="3377" y="2301"/>
                  </a:moveTo>
                  <a:lnTo>
                    <a:pt x="3467" y="2316"/>
                  </a:lnTo>
                  <a:lnTo>
                    <a:pt x="3556" y="2346"/>
                  </a:lnTo>
                  <a:lnTo>
                    <a:pt x="3646" y="2376"/>
                  </a:lnTo>
                  <a:lnTo>
                    <a:pt x="3736" y="2421"/>
                  </a:lnTo>
                  <a:lnTo>
                    <a:pt x="3810" y="2465"/>
                  </a:lnTo>
                  <a:lnTo>
                    <a:pt x="3960" y="2585"/>
                  </a:lnTo>
                  <a:lnTo>
                    <a:pt x="4079" y="2734"/>
                  </a:lnTo>
                  <a:lnTo>
                    <a:pt x="4124" y="2809"/>
                  </a:lnTo>
                  <a:lnTo>
                    <a:pt x="4169" y="2899"/>
                  </a:lnTo>
                  <a:lnTo>
                    <a:pt x="4199" y="2988"/>
                  </a:lnTo>
                  <a:lnTo>
                    <a:pt x="4229" y="3078"/>
                  </a:lnTo>
                  <a:lnTo>
                    <a:pt x="4244" y="3183"/>
                  </a:lnTo>
                  <a:lnTo>
                    <a:pt x="4244" y="3272"/>
                  </a:lnTo>
                  <a:lnTo>
                    <a:pt x="4244" y="3377"/>
                  </a:lnTo>
                  <a:lnTo>
                    <a:pt x="4229" y="3466"/>
                  </a:lnTo>
                  <a:lnTo>
                    <a:pt x="4199" y="3571"/>
                  </a:lnTo>
                  <a:lnTo>
                    <a:pt x="4169" y="3646"/>
                  </a:lnTo>
                  <a:lnTo>
                    <a:pt x="4124" y="3735"/>
                  </a:lnTo>
                  <a:lnTo>
                    <a:pt x="4079" y="3825"/>
                  </a:lnTo>
                  <a:lnTo>
                    <a:pt x="3960" y="3959"/>
                  </a:lnTo>
                  <a:lnTo>
                    <a:pt x="3810" y="4079"/>
                  </a:lnTo>
                  <a:lnTo>
                    <a:pt x="3736" y="4124"/>
                  </a:lnTo>
                  <a:lnTo>
                    <a:pt x="3646" y="4169"/>
                  </a:lnTo>
                  <a:lnTo>
                    <a:pt x="3556" y="4198"/>
                  </a:lnTo>
                  <a:lnTo>
                    <a:pt x="3467" y="4228"/>
                  </a:lnTo>
                  <a:lnTo>
                    <a:pt x="3377" y="4243"/>
                  </a:lnTo>
                  <a:lnTo>
                    <a:pt x="3168" y="4243"/>
                  </a:lnTo>
                  <a:lnTo>
                    <a:pt x="3078" y="4228"/>
                  </a:lnTo>
                  <a:lnTo>
                    <a:pt x="2989" y="4198"/>
                  </a:lnTo>
                  <a:lnTo>
                    <a:pt x="2899" y="4169"/>
                  </a:lnTo>
                  <a:lnTo>
                    <a:pt x="2810" y="4124"/>
                  </a:lnTo>
                  <a:lnTo>
                    <a:pt x="2735" y="4079"/>
                  </a:lnTo>
                  <a:lnTo>
                    <a:pt x="2585" y="3959"/>
                  </a:lnTo>
                  <a:lnTo>
                    <a:pt x="2466" y="3825"/>
                  </a:lnTo>
                  <a:lnTo>
                    <a:pt x="2421" y="3735"/>
                  </a:lnTo>
                  <a:lnTo>
                    <a:pt x="2376" y="3646"/>
                  </a:lnTo>
                  <a:lnTo>
                    <a:pt x="2346" y="3571"/>
                  </a:lnTo>
                  <a:lnTo>
                    <a:pt x="2316" y="3466"/>
                  </a:lnTo>
                  <a:lnTo>
                    <a:pt x="2302" y="3377"/>
                  </a:lnTo>
                  <a:lnTo>
                    <a:pt x="2302" y="3272"/>
                  </a:lnTo>
                  <a:lnTo>
                    <a:pt x="2302" y="3183"/>
                  </a:lnTo>
                  <a:lnTo>
                    <a:pt x="2316" y="3078"/>
                  </a:lnTo>
                  <a:lnTo>
                    <a:pt x="2346" y="2988"/>
                  </a:lnTo>
                  <a:lnTo>
                    <a:pt x="2376" y="2899"/>
                  </a:lnTo>
                  <a:lnTo>
                    <a:pt x="2421" y="2809"/>
                  </a:lnTo>
                  <a:lnTo>
                    <a:pt x="2466" y="2734"/>
                  </a:lnTo>
                  <a:lnTo>
                    <a:pt x="2585" y="2585"/>
                  </a:lnTo>
                  <a:lnTo>
                    <a:pt x="2735" y="2465"/>
                  </a:lnTo>
                  <a:lnTo>
                    <a:pt x="2810" y="2421"/>
                  </a:lnTo>
                  <a:lnTo>
                    <a:pt x="2899" y="2376"/>
                  </a:lnTo>
                  <a:lnTo>
                    <a:pt x="2989" y="2346"/>
                  </a:lnTo>
                  <a:lnTo>
                    <a:pt x="3078" y="2316"/>
                  </a:lnTo>
                  <a:lnTo>
                    <a:pt x="3168" y="2301"/>
                  </a:lnTo>
                  <a:close/>
                  <a:moveTo>
                    <a:pt x="2824" y="0"/>
                  </a:moveTo>
                  <a:lnTo>
                    <a:pt x="2824" y="927"/>
                  </a:lnTo>
                  <a:lnTo>
                    <a:pt x="2600" y="986"/>
                  </a:lnTo>
                  <a:lnTo>
                    <a:pt x="2361" y="1061"/>
                  </a:lnTo>
                  <a:lnTo>
                    <a:pt x="2152" y="1166"/>
                  </a:lnTo>
                  <a:lnTo>
                    <a:pt x="1943" y="1285"/>
                  </a:lnTo>
                  <a:lnTo>
                    <a:pt x="1241" y="583"/>
                  </a:lnTo>
                  <a:lnTo>
                    <a:pt x="494" y="1345"/>
                  </a:lnTo>
                  <a:lnTo>
                    <a:pt x="1226" y="2062"/>
                  </a:lnTo>
                  <a:lnTo>
                    <a:pt x="1151" y="2197"/>
                  </a:lnTo>
                  <a:lnTo>
                    <a:pt x="1077" y="2346"/>
                  </a:lnTo>
                  <a:lnTo>
                    <a:pt x="1017" y="2495"/>
                  </a:lnTo>
                  <a:lnTo>
                    <a:pt x="972" y="2660"/>
                  </a:lnTo>
                  <a:lnTo>
                    <a:pt x="1" y="2660"/>
                  </a:lnTo>
                  <a:lnTo>
                    <a:pt x="1" y="3720"/>
                  </a:lnTo>
                  <a:lnTo>
                    <a:pt x="927" y="3720"/>
                  </a:lnTo>
                  <a:lnTo>
                    <a:pt x="987" y="3959"/>
                  </a:lnTo>
                  <a:lnTo>
                    <a:pt x="1062" y="4183"/>
                  </a:lnTo>
                  <a:lnTo>
                    <a:pt x="1166" y="4393"/>
                  </a:lnTo>
                  <a:lnTo>
                    <a:pt x="1286" y="4602"/>
                  </a:lnTo>
                  <a:lnTo>
                    <a:pt x="673" y="5214"/>
                  </a:lnTo>
                  <a:lnTo>
                    <a:pt x="1420" y="5961"/>
                  </a:lnTo>
                  <a:lnTo>
                    <a:pt x="2063" y="5319"/>
                  </a:lnTo>
                  <a:lnTo>
                    <a:pt x="2242" y="5423"/>
                  </a:lnTo>
                  <a:lnTo>
                    <a:pt x="2436" y="5498"/>
                  </a:lnTo>
                  <a:lnTo>
                    <a:pt x="2630" y="5573"/>
                  </a:lnTo>
                  <a:lnTo>
                    <a:pt x="2824" y="5618"/>
                  </a:lnTo>
                  <a:lnTo>
                    <a:pt x="2824" y="6544"/>
                  </a:lnTo>
                  <a:lnTo>
                    <a:pt x="3885" y="6544"/>
                  </a:lnTo>
                  <a:lnTo>
                    <a:pt x="3885" y="5573"/>
                  </a:lnTo>
                  <a:lnTo>
                    <a:pt x="4109" y="5513"/>
                  </a:lnTo>
                  <a:lnTo>
                    <a:pt x="4318" y="5423"/>
                  </a:lnTo>
                  <a:lnTo>
                    <a:pt x="4513" y="5304"/>
                  </a:lnTo>
                  <a:lnTo>
                    <a:pt x="4692" y="5184"/>
                  </a:lnTo>
                  <a:lnTo>
                    <a:pt x="5409" y="5887"/>
                  </a:lnTo>
                  <a:lnTo>
                    <a:pt x="6156" y="5140"/>
                  </a:lnTo>
                  <a:lnTo>
                    <a:pt x="5394" y="4378"/>
                  </a:lnTo>
                  <a:lnTo>
                    <a:pt x="5469" y="4213"/>
                  </a:lnTo>
                  <a:lnTo>
                    <a:pt x="5529" y="4064"/>
                  </a:lnTo>
                  <a:lnTo>
                    <a:pt x="5573" y="3885"/>
                  </a:lnTo>
                  <a:lnTo>
                    <a:pt x="5618" y="3720"/>
                  </a:lnTo>
                  <a:lnTo>
                    <a:pt x="6544" y="3720"/>
                  </a:lnTo>
                  <a:lnTo>
                    <a:pt x="6544" y="2660"/>
                  </a:lnTo>
                  <a:lnTo>
                    <a:pt x="5573" y="2660"/>
                  </a:lnTo>
                  <a:lnTo>
                    <a:pt x="5529" y="2495"/>
                  </a:lnTo>
                  <a:lnTo>
                    <a:pt x="5469" y="2346"/>
                  </a:lnTo>
                  <a:lnTo>
                    <a:pt x="5394" y="2197"/>
                  </a:lnTo>
                  <a:lnTo>
                    <a:pt x="5319" y="2062"/>
                  </a:lnTo>
                  <a:lnTo>
                    <a:pt x="6051" y="1345"/>
                  </a:lnTo>
                  <a:lnTo>
                    <a:pt x="5304" y="583"/>
                  </a:lnTo>
                  <a:lnTo>
                    <a:pt x="4587" y="1285"/>
                  </a:lnTo>
                  <a:lnTo>
                    <a:pt x="4438" y="1196"/>
                  </a:lnTo>
                  <a:lnTo>
                    <a:pt x="4259" y="1106"/>
                  </a:lnTo>
                  <a:lnTo>
                    <a:pt x="4079" y="1031"/>
                  </a:lnTo>
                  <a:lnTo>
                    <a:pt x="3885" y="971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3"/>
            <p:cNvSpPr/>
            <p:nvPr/>
          </p:nvSpPr>
          <p:spPr>
            <a:xfrm>
              <a:off x="4149022" y="1269125"/>
              <a:ext cx="12333" cy="373448"/>
            </a:xfrm>
            <a:custGeom>
              <a:avLst/>
              <a:gdLst/>
              <a:ahLst/>
              <a:cxnLst/>
              <a:rect l="l" t="t" r="r" b="b"/>
              <a:pathLst>
                <a:path w="449" h="13596" extrusionOk="0">
                  <a:moveTo>
                    <a:pt x="180" y="0"/>
                  </a:moveTo>
                  <a:lnTo>
                    <a:pt x="135" y="15"/>
                  </a:lnTo>
                  <a:lnTo>
                    <a:pt x="60" y="60"/>
                  </a:lnTo>
                  <a:lnTo>
                    <a:pt x="16" y="135"/>
                  </a:lnTo>
                  <a:lnTo>
                    <a:pt x="1" y="180"/>
                  </a:lnTo>
                  <a:lnTo>
                    <a:pt x="1" y="224"/>
                  </a:lnTo>
                  <a:lnTo>
                    <a:pt x="1" y="13371"/>
                  </a:lnTo>
                  <a:lnTo>
                    <a:pt x="1" y="13416"/>
                  </a:lnTo>
                  <a:lnTo>
                    <a:pt x="16" y="13446"/>
                  </a:lnTo>
                  <a:lnTo>
                    <a:pt x="60" y="13521"/>
                  </a:lnTo>
                  <a:lnTo>
                    <a:pt x="135" y="13565"/>
                  </a:lnTo>
                  <a:lnTo>
                    <a:pt x="180" y="13580"/>
                  </a:lnTo>
                  <a:lnTo>
                    <a:pt x="225" y="13595"/>
                  </a:lnTo>
                  <a:lnTo>
                    <a:pt x="270" y="13580"/>
                  </a:lnTo>
                  <a:lnTo>
                    <a:pt x="314" y="13565"/>
                  </a:lnTo>
                  <a:lnTo>
                    <a:pt x="374" y="13521"/>
                  </a:lnTo>
                  <a:lnTo>
                    <a:pt x="434" y="13446"/>
                  </a:lnTo>
                  <a:lnTo>
                    <a:pt x="449" y="13416"/>
                  </a:lnTo>
                  <a:lnTo>
                    <a:pt x="449" y="13371"/>
                  </a:lnTo>
                  <a:lnTo>
                    <a:pt x="449" y="224"/>
                  </a:lnTo>
                  <a:lnTo>
                    <a:pt x="449" y="180"/>
                  </a:lnTo>
                  <a:lnTo>
                    <a:pt x="434" y="135"/>
                  </a:lnTo>
                  <a:lnTo>
                    <a:pt x="374" y="60"/>
                  </a:lnTo>
                  <a:lnTo>
                    <a:pt x="314" y="1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3"/>
            <p:cNvSpPr/>
            <p:nvPr/>
          </p:nvSpPr>
          <p:spPr>
            <a:xfrm>
              <a:off x="4129329" y="1477157"/>
              <a:ext cx="51721" cy="51749"/>
            </a:xfrm>
            <a:custGeom>
              <a:avLst/>
              <a:gdLst/>
              <a:ahLst/>
              <a:cxnLst/>
              <a:rect l="l" t="t" r="r" b="b"/>
              <a:pathLst>
                <a:path w="1883" h="1884" extrusionOk="0">
                  <a:moveTo>
                    <a:pt x="942" y="1"/>
                  </a:moveTo>
                  <a:lnTo>
                    <a:pt x="837" y="16"/>
                  </a:lnTo>
                  <a:lnTo>
                    <a:pt x="748" y="31"/>
                  </a:lnTo>
                  <a:lnTo>
                    <a:pt x="658" y="45"/>
                  </a:lnTo>
                  <a:lnTo>
                    <a:pt x="568" y="75"/>
                  </a:lnTo>
                  <a:lnTo>
                    <a:pt x="419" y="165"/>
                  </a:lnTo>
                  <a:lnTo>
                    <a:pt x="270" y="285"/>
                  </a:lnTo>
                  <a:lnTo>
                    <a:pt x="165" y="419"/>
                  </a:lnTo>
                  <a:lnTo>
                    <a:pt x="75" y="583"/>
                  </a:lnTo>
                  <a:lnTo>
                    <a:pt x="45" y="658"/>
                  </a:lnTo>
                  <a:lnTo>
                    <a:pt x="16" y="748"/>
                  </a:lnTo>
                  <a:lnTo>
                    <a:pt x="1" y="852"/>
                  </a:lnTo>
                  <a:lnTo>
                    <a:pt x="1" y="942"/>
                  </a:lnTo>
                  <a:lnTo>
                    <a:pt x="1" y="1032"/>
                  </a:lnTo>
                  <a:lnTo>
                    <a:pt x="16" y="1136"/>
                  </a:lnTo>
                  <a:lnTo>
                    <a:pt x="45" y="1226"/>
                  </a:lnTo>
                  <a:lnTo>
                    <a:pt x="75" y="1300"/>
                  </a:lnTo>
                  <a:lnTo>
                    <a:pt x="165" y="1465"/>
                  </a:lnTo>
                  <a:lnTo>
                    <a:pt x="270" y="1599"/>
                  </a:lnTo>
                  <a:lnTo>
                    <a:pt x="419" y="1719"/>
                  </a:lnTo>
                  <a:lnTo>
                    <a:pt x="568" y="1808"/>
                  </a:lnTo>
                  <a:lnTo>
                    <a:pt x="658" y="1838"/>
                  </a:lnTo>
                  <a:lnTo>
                    <a:pt x="748" y="1868"/>
                  </a:lnTo>
                  <a:lnTo>
                    <a:pt x="837" y="1883"/>
                  </a:lnTo>
                  <a:lnTo>
                    <a:pt x="1031" y="1883"/>
                  </a:lnTo>
                  <a:lnTo>
                    <a:pt x="1121" y="1868"/>
                  </a:lnTo>
                  <a:lnTo>
                    <a:pt x="1226" y="1838"/>
                  </a:lnTo>
                  <a:lnTo>
                    <a:pt x="1300" y="1808"/>
                  </a:lnTo>
                  <a:lnTo>
                    <a:pt x="1465" y="1719"/>
                  </a:lnTo>
                  <a:lnTo>
                    <a:pt x="1599" y="1599"/>
                  </a:lnTo>
                  <a:lnTo>
                    <a:pt x="1719" y="1465"/>
                  </a:lnTo>
                  <a:lnTo>
                    <a:pt x="1808" y="1300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52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83"/>
                  </a:lnTo>
                  <a:lnTo>
                    <a:pt x="1719" y="419"/>
                  </a:lnTo>
                  <a:lnTo>
                    <a:pt x="1599" y="285"/>
                  </a:lnTo>
                  <a:lnTo>
                    <a:pt x="1465" y="165"/>
                  </a:lnTo>
                  <a:lnTo>
                    <a:pt x="1300" y="75"/>
                  </a:lnTo>
                  <a:lnTo>
                    <a:pt x="1226" y="45"/>
                  </a:lnTo>
                  <a:lnTo>
                    <a:pt x="1121" y="31"/>
                  </a:lnTo>
                  <a:lnTo>
                    <a:pt x="1031" y="16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3"/>
            <p:cNvSpPr/>
            <p:nvPr/>
          </p:nvSpPr>
          <p:spPr>
            <a:xfrm>
              <a:off x="3999246" y="1088175"/>
              <a:ext cx="311893" cy="311481"/>
            </a:xfrm>
            <a:custGeom>
              <a:avLst/>
              <a:gdLst/>
              <a:ahLst/>
              <a:cxnLst/>
              <a:rect l="l" t="t" r="r" b="b"/>
              <a:pathLst>
                <a:path w="11355" h="11340" extrusionOk="0">
                  <a:moveTo>
                    <a:pt x="5678" y="0"/>
                  </a:moveTo>
                  <a:lnTo>
                    <a:pt x="5379" y="15"/>
                  </a:lnTo>
                  <a:lnTo>
                    <a:pt x="5095" y="30"/>
                  </a:lnTo>
                  <a:lnTo>
                    <a:pt x="4811" y="60"/>
                  </a:lnTo>
                  <a:lnTo>
                    <a:pt x="4527" y="120"/>
                  </a:lnTo>
                  <a:lnTo>
                    <a:pt x="4259" y="179"/>
                  </a:lnTo>
                  <a:lnTo>
                    <a:pt x="3990" y="254"/>
                  </a:lnTo>
                  <a:lnTo>
                    <a:pt x="3721" y="344"/>
                  </a:lnTo>
                  <a:lnTo>
                    <a:pt x="3467" y="448"/>
                  </a:lnTo>
                  <a:lnTo>
                    <a:pt x="3213" y="568"/>
                  </a:lnTo>
                  <a:lnTo>
                    <a:pt x="2974" y="687"/>
                  </a:lnTo>
                  <a:lnTo>
                    <a:pt x="2735" y="822"/>
                  </a:lnTo>
                  <a:lnTo>
                    <a:pt x="2511" y="971"/>
                  </a:lnTo>
                  <a:lnTo>
                    <a:pt x="2287" y="1135"/>
                  </a:lnTo>
                  <a:lnTo>
                    <a:pt x="2062" y="1300"/>
                  </a:lnTo>
                  <a:lnTo>
                    <a:pt x="1868" y="1479"/>
                  </a:lnTo>
                  <a:lnTo>
                    <a:pt x="1659" y="1658"/>
                  </a:lnTo>
                  <a:lnTo>
                    <a:pt x="1480" y="1853"/>
                  </a:lnTo>
                  <a:lnTo>
                    <a:pt x="1301" y="2062"/>
                  </a:lnTo>
                  <a:lnTo>
                    <a:pt x="1136" y="2286"/>
                  </a:lnTo>
                  <a:lnTo>
                    <a:pt x="972" y="2495"/>
                  </a:lnTo>
                  <a:lnTo>
                    <a:pt x="822" y="2734"/>
                  </a:lnTo>
                  <a:lnTo>
                    <a:pt x="688" y="2973"/>
                  </a:lnTo>
                  <a:lnTo>
                    <a:pt x="568" y="3212"/>
                  </a:lnTo>
                  <a:lnTo>
                    <a:pt x="449" y="3466"/>
                  </a:lnTo>
                  <a:lnTo>
                    <a:pt x="344" y="3720"/>
                  </a:lnTo>
                  <a:lnTo>
                    <a:pt x="255" y="3989"/>
                  </a:lnTo>
                  <a:lnTo>
                    <a:pt x="180" y="4258"/>
                  </a:lnTo>
                  <a:lnTo>
                    <a:pt x="120" y="4527"/>
                  </a:lnTo>
                  <a:lnTo>
                    <a:pt x="75" y="4811"/>
                  </a:lnTo>
                  <a:lnTo>
                    <a:pt x="31" y="5094"/>
                  </a:lnTo>
                  <a:lnTo>
                    <a:pt x="16" y="5378"/>
                  </a:lnTo>
                  <a:lnTo>
                    <a:pt x="1" y="5677"/>
                  </a:lnTo>
                  <a:lnTo>
                    <a:pt x="16" y="5961"/>
                  </a:lnTo>
                  <a:lnTo>
                    <a:pt x="31" y="6260"/>
                  </a:lnTo>
                  <a:lnTo>
                    <a:pt x="75" y="6544"/>
                  </a:lnTo>
                  <a:lnTo>
                    <a:pt x="120" y="6812"/>
                  </a:lnTo>
                  <a:lnTo>
                    <a:pt x="180" y="7096"/>
                  </a:lnTo>
                  <a:lnTo>
                    <a:pt x="255" y="7365"/>
                  </a:lnTo>
                  <a:lnTo>
                    <a:pt x="344" y="7619"/>
                  </a:lnTo>
                  <a:lnTo>
                    <a:pt x="449" y="7888"/>
                  </a:lnTo>
                  <a:lnTo>
                    <a:pt x="568" y="8127"/>
                  </a:lnTo>
                  <a:lnTo>
                    <a:pt x="688" y="8381"/>
                  </a:lnTo>
                  <a:lnTo>
                    <a:pt x="822" y="8620"/>
                  </a:lnTo>
                  <a:lnTo>
                    <a:pt x="972" y="8844"/>
                  </a:lnTo>
                  <a:lnTo>
                    <a:pt x="1136" y="9068"/>
                  </a:lnTo>
                  <a:lnTo>
                    <a:pt x="1301" y="9277"/>
                  </a:lnTo>
                  <a:lnTo>
                    <a:pt x="1480" y="9487"/>
                  </a:lnTo>
                  <a:lnTo>
                    <a:pt x="1659" y="9681"/>
                  </a:lnTo>
                  <a:lnTo>
                    <a:pt x="1868" y="9875"/>
                  </a:lnTo>
                  <a:lnTo>
                    <a:pt x="2062" y="10054"/>
                  </a:lnTo>
                  <a:lnTo>
                    <a:pt x="2287" y="10219"/>
                  </a:lnTo>
                  <a:lnTo>
                    <a:pt x="2511" y="10383"/>
                  </a:lnTo>
                  <a:lnTo>
                    <a:pt x="2735" y="10517"/>
                  </a:lnTo>
                  <a:lnTo>
                    <a:pt x="2974" y="10667"/>
                  </a:lnTo>
                  <a:lnTo>
                    <a:pt x="3213" y="10786"/>
                  </a:lnTo>
                  <a:lnTo>
                    <a:pt x="3467" y="10906"/>
                  </a:lnTo>
                  <a:lnTo>
                    <a:pt x="3721" y="10995"/>
                  </a:lnTo>
                  <a:lnTo>
                    <a:pt x="3990" y="11085"/>
                  </a:lnTo>
                  <a:lnTo>
                    <a:pt x="4259" y="11160"/>
                  </a:lnTo>
                  <a:lnTo>
                    <a:pt x="4527" y="11235"/>
                  </a:lnTo>
                  <a:lnTo>
                    <a:pt x="4811" y="11279"/>
                  </a:lnTo>
                  <a:lnTo>
                    <a:pt x="5095" y="11309"/>
                  </a:lnTo>
                  <a:lnTo>
                    <a:pt x="5379" y="11339"/>
                  </a:lnTo>
                  <a:lnTo>
                    <a:pt x="5962" y="11339"/>
                  </a:lnTo>
                  <a:lnTo>
                    <a:pt x="6260" y="11309"/>
                  </a:lnTo>
                  <a:lnTo>
                    <a:pt x="6544" y="11279"/>
                  </a:lnTo>
                  <a:lnTo>
                    <a:pt x="6813" y="11235"/>
                  </a:lnTo>
                  <a:lnTo>
                    <a:pt x="7097" y="11160"/>
                  </a:lnTo>
                  <a:lnTo>
                    <a:pt x="7366" y="11085"/>
                  </a:lnTo>
                  <a:lnTo>
                    <a:pt x="7620" y="10995"/>
                  </a:lnTo>
                  <a:lnTo>
                    <a:pt x="7889" y="10906"/>
                  </a:lnTo>
                  <a:lnTo>
                    <a:pt x="8128" y="10786"/>
                  </a:lnTo>
                  <a:lnTo>
                    <a:pt x="8382" y="10667"/>
                  </a:lnTo>
                  <a:lnTo>
                    <a:pt x="8621" y="10517"/>
                  </a:lnTo>
                  <a:lnTo>
                    <a:pt x="8845" y="10383"/>
                  </a:lnTo>
                  <a:lnTo>
                    <a:pt x="9069" y="10219"/>
                  </a:lnTo>
                  <a:lnTo>
                    <a:pt x="9278" y="10054"/>
                  </a:lnTo>
                  <a:lnTo>
                    <a:pt x="9487" y="9875"/>
                  </a:lnTo>
                  <a:lnTo>
                    <a:pt x="9682" y="9681"/>
                  </a:lnTo>
                  <a:lnTo>
                    <a:pt x="9876" y="9487"/>
                  </a:lnTo>
                  <a:lnTo>
                    <a:pt x="10055" y="9277"/>
                  </a:lnTo>
                  <a:lnTo>
                    <a:pt x="10219" y="9068"/>
                  </a:lnTo>
                  <a:lnTo>
                    <a:pt x="10384" y="8844"/>
                  </a:lnTo>
                  <a:lnTo>
                    <a:pt x="10533" y="8620"/>
                  </a:lnTo>
                  <a:lnTo>
                    <a:pt x="10668" y="8381"/>
                  </a:lnTo>
                  <a:lnTo>
                    <a:pt x="10787" y="8127"/>
                  </a:lnTo>
                  <a:lnTo>
                    <a:pt x="10907" y="7888"/>
                  </a:lnTo>
                  <a:lnTo>
                    <a:pt x="10996" y="7619"/>
                  </a:lnTo>
                  <a:lnTo>
                    <a:pt x="11086" y="7365"/>
                  </a:lnTo>
                  <a:lnTo>
                    <a:pt x="11176" y="7096"/>
                  </a:lnTo>
                  <a:lnTo>
                    <a:pt x="11235" y="6812"/>
                  </a:lnTo>
                  <a:lnTo>
                    <a:pt x="11280" y="6544"/>
                  </a:lnTo>
                  <a:lnTo>
                    <a:pt x="11325" y="6260"/>
                  </a:lnTo>
                  <a:lnTo>
                    <a:pt x="11340" y="5961"/>
                  </a:lnTo>
                  <a:lnTo>
                    <a:pt x="11355" y="5677"/>
                  </a:lnTo>
                  <a:lnTo>
                    <a:pt x="11340" y="5378"/>
                  </a:lnTo>
                  <a:lnTo>
                    <a:pt x="11325" y="5094"/>
                  </a:lnTo>
                  <a:lnTo>
                    <a:pt x="11280" y="4811"/>
                  </a:lnTo>
                  <a:lnTo>
                    <a:pt x="11235" y="4527"/>
                  </a:lnTo>
                  <a:lnTo>
                    <a:pt x="11176" y="4258"/>
                  </a:lnTo>
                  <a:lnTo>
                    <a:pt x="11086" y="3989"/>
                  </a:lnTo>
                  <a:lnTo>
                    <a:pt x="10996" y="3720"/>
                  </a:lnTo>
                  <a:lnTo>
                    <a:pt x="10907" y="3466"/>
                  </a:lnTo>
                  <a:lnTo>
                    <a:pt x="10787" y="3212"/>
                  </a:lnTo>
                  <a:lnTo>
                    <a:pt x="10668" y="2973"/>
                  </a:lnTo>
                  <a:lnTo>
                    <a:pt x="10533" y="2734"/>
                  </a:lnTo>
                  <a:lnTo>
                    <a:pt x="10384" y="2495"/>
                  </a:lnTo>
                  <a:lnTo>
                    <a:pt x="10219" y="2286"/>
                  </a:lnTo>
                  <a:lnTo>
                    <a:pt x="10055" y="2062"/>
                  </a:lnTo>
                  <a:lnTo>
                    <a:pt x="9876" y="1853"/>
                  </a:lnTo>
                  <a:lnTo>
                    <a:pt x="9682" y="1658"/>
                  </a:lnTo>
                  <a:lnTo>
                    <a:pt x="9487" y="1479"/>
                  </a:lnTo>
                  <a:lnTo>
                    <a:pt x="9278" y="1300"/>
                  </a:lnTo>
                  <a:lnTo>
                    <a:pt x="9069" y="1135"/>
                  </a:lnTo>
                  <a:lnTo>
                    <a:pt x="8845" y="971"/>
                  </a:lnTo>
                  <a:lnTo>
                    <a:pt x="8621" y="822"/>
                  </a:lnTo>
                  <a:lnTo>
                    <a:pt x="8382" y="687"/>
                  </a:lnTo>
                  <a:lnTo>
                    <a:pt x="8128" y="568"/>
                  </a:lnTo>
                  <a:lnTo>
                    <a:pt x="7889" y="448"/>
                  </a:lnTo>
                  <a:lnTo>
                    <a:pt x="7620" y="344"/>
                  </a:lnTo>
                  <a:lnTo>
                    <a:pt x="7366" y="254"/>
                  </a:lnTo>
                  <a:lnTo>
                    <a:pt x="7097" y="179"/>
                  </a:lnTo>
                  <a:lnTo>
                    <a:pt x="6813" y="120"/>
                  </a:lnTo>
                  <a:lnTo>
                    <a:pt x="6544" y="60"/>
                  </a:lnTo>
                  <a:lnTo>
                    <a:pt x="6260" y="30"/>
                  </a:lnTo>
                  <a:lnTo>
                    <a:pt x="5962" y="15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3"/>
            <p:cNvSpPr/>
            <p:nvPr/>
          </p:nvSpPr>
          <p:spPr>
            <a:xfrm>
              <a:off x="4067776" y="1152584"/>
              <a:ext cx="178127" cy="178127"/>
            </a:xfrm>
            <a:custGeom>
              <a:avLst/>
              <a:gdLst/>
              <a:ahLst/>
              <a:cxnLst/>
              <a:rect l="l" t="t" r="r" b="b"/>
              <a:pathLst>
                <a:path w="6485" h="6485" extrusionOk="0">
                  <a:moveTo>
                    <a:pt x="2585" y="329"/>
                  </a:moveTo>
                  <a:lnTo>
                    <a:pt x="2361" y="583"/>
                  </a:lnTo>
                  <a:lnTo>
                    <a:pt x="2167" y="852"/>
                  </a:lnTo>
                  <a:lnTo>
                    <a:pt x="2047" y="1031"/>
                  </a:lnTo>
                  <a:lnTo>
                    <a:pt x="1928" y="1240"/>
                  </a:lnTo>
                  <a:lnTo>
                    <a:pt x="1823" y="1435"/>
                  </a:lnTo>
                  <a:lnTo>
                    <a:pt x="1734" y="1644"/>
                  </a:lnTo>
                  <a:lnTo>
                    <a:pt x="733" y="1644"/>
                  </a:lnTo>
                  <a:lnTo>
                    <a:pt x="897" y="1405"/>
                  </a:lnTo>
                  <a:lnTo>
                    <a:pt x="1091" y="1181"/>
                  </a:lnTo>
                  <a:lnTo>
                    <a:pt x="1300" y="987"/>
                  </a:lnTo>
                  <a:lnTo>
                    <a:pt x="1525" y="807"/>
                  </a:lnTo>
                  <a:lnTo>
                    <a:pt x="1778" y="643"/>
                  </a:lnTo>
                  <a:lnTo>
                    <a:pt x="2032" y="523"/>
                  </a:lnTo>
                  <a:lnTo>
                    <a:pt x="2301" y="419"/>
                  </a:lnTo>
                  <a:lnTo>
                    <a:pt x="2585" y="329"/>
                  </a:lnTo>
                  <a:close/>
                  <a:moveTo>
                    <a:pt x="3123" y="269"/>
                  </a:moveTo>
                  <a:lnTo>
                    <a:pt x="3123" y="1644"/>
                  </a:lnTo>
                  <a:lnTo>
                    <a:pt x="2018" y="1644"/>
                  </a:lnTo>
                  <a:lnTo>
                    <a:pt x="2182" y="1315"/>
                  </a:lnTo>
                  <a:lnTo>
                    <a:pt x="2376" y="1001"/>
                  </a:lnTo>
                  <a:lnTo>
                    <a:pt x="2585" y="733"/>
                  </a:lnTo>
                  <a:lnTo>
                    <a:pt x="2765" y="523"/>
                  </a:lnTo>
                  <a:lnTo>
                    <a:pt x="2929" y="374"/>
                  </a:lnTo>
                  <a:lnTo>
                    <a:pt x="3033" y="269"/>
                  </a:lnTo>
                  <a:close/>
                  <a:moveTo>
                    <a:pt x="3497" y="269"/>
                  </a:moveTo>
                  <a:lnTo>
                    <a:pt x="3676" y="434"/>
                  </a:lnTo>
                  <a:lnTo>
                    <a:pt x="3795" y="568"/>
                  </a:lnTo>
                  <a:lnTo>
                    <a:pt x="3930" y="718"/>
                  </a:lnTo>
                  <a:lnTo>
                    <a:pt x="4079" y="912"/>
                  </a:lnTo>
                  <a:lnTo>
                    <a:pt x="4229" y="1121"/>
                  </a:lnTo>
                  <a:lnTo>
                    <a:pt x="4378" y="1375"/>
                  </a:lnTo>
                  <a:lnTo>
                    <a:pt x="4512" y="1644"/>
                  </a:lnTo>
                  <a:lnTo>
                    <a:pt x="3377" y="1644"/>
                  </a:lnTo>
                  <a:lnTo>
                    <a:pt x="3377" y="269"/>
                  </a:lnTo>
                  <a:close/>
                  <a:moveTo>
                    <a:pt x="3945" y="344"/>
                  </a:moveTo>
                  <a:lnTo>
                    <a:pt x="4229" y="419"/>
                  </a:lnTo>
                  <a:lnTo>
                    <a:pt x="4483" y="523"/>
                  </a:lnTo>
                  <a:lnTo>
                    <a:pt x="4737" y="658"/>
                  </a:lnTo>
                  <a:lnTo>
                    <a:pt x="4976" y="822"/>
                  </a:lnTo>
                  <a:lnTo>
                    <a:pt x="5200" y="987"/>
                  </a:lnTo>
                  <a:lnTo>
                    <a:pt x="5409" y="1196"/>
                  </a:lnTo>
                  <a:lnTo>
                    <a:pt x="5603" y="1405"/>
                  </a:lnTo>
                  <a:lnTo>
                    <a:pt x="5767" y="1644"/>
                  </a:lnTo>
                  <a:lnTo>
                    <a:pt x="4796" y="1644"/>
                  </a:lnTo>
                  <a:lnTo>
                    <a:pt x="4707" y="1435"/>
                  </a:lnTo>
                  <a:lnTo>
                    <a:pt x="4602" y="1240"/>
                  </a:lnTo>
                  <a:lnTo>
                    <a:pt x="4483" y="1031"/>
                  </a:lnTo>
                  <a:lnTo>
                    <a:pt x="4363" y="852"/>
                  </a:lnTo>
                  <a:lnTo>
                    <a:pt x="4154" y="583"/>
                  </a:lnTo>
                  <a:lnTo>
                    <a:pt x="3945" y="344"/>
                  </a:lnTo>
                  <a:close/>
                  <a:moveTo>
                    <a:pt x="1629" y="1913"/>
                  </a:moveTo>
                  <a:lnTo>
                    <a:pt x="1554" y="2182"/>
                  </a:lnTo>
                  <a:lnTo>
                    <a:pt x="1480" y="2466"/>
                  </a:lnTo>
                  <a:lnTo>
                    <a:pt x="1450" y="2749"/>
                  </a:lnTo>
                  <a:lnTo>
                    <a:pt x="1420" y="3048"/>
                  </a:lnTo>
                  <a:lnTo>
                    <a:pt x="270" y="3048"/>
                  </a:lnTo>
                  <a:lnTo>
                    <a:pt x="314" y="2749"/>
                  </a:lnTo>
                  <a:lnTo>
                    <a:pt x="374" y="2451"/>
                  </a:lnTo>
                  <a:lnTo>
                    <a:pt x="464" y="2182"/>
                  </a:lnTo>
                  <a:lnTo>
                    <a:pt x="583" y="1913"/>
                  </a:lnTo>
                  <a:close/>
                  <a:moveTo>
                    <a:pt x="3123" y="1913"/>
                  </a:moveTo>
                  <a:lnTo>
                    <a:pt x="3123" y="3048"/>
                  </a:lnTo>
                  <a:lnTo>
                    <a:pt x="1689" y="3048"/>
                  </a:lnTo>
                  <a:lnTo>
                    <a:pt x="1704" y="2749"/>
                  </a:lnTo>
                  <a:lnTo>
                    <a:pt x="1749" y="2466"/>
                  </a:lnTo>
                  <a:lnTo>
                    <a:pt x="1823" y="2182"/>
                  </a:lnTo>
                  <a:lnTo>
                    <a:pt x="1913" y="1913"/>
                  </a:lnTo>
                  <a:close/>
                  <a:moveTo>
                    <a:pt x="4617" y="1913"/>
                  </a:moveTo>
                  <a:lnTo>
                    <a:pt x="4707" y="2182"/>
                  </a:lnTo>
                  <a:lnTo>
                    <a:pt x="4781" y="2466"/>
                  </a:lnTo>
                  <a:lnTo>
                    <a:pt x="4826" y="2749"/>
                  </a:lnTo>
                  <a:lnTo>
                    <a:pt x="4841" y="3048"/>
                  </a:lnTo>
                  <a:lnTo>
                    <a:pt x="3377" y="3048"/>
                  </a:lnTo>
                  <a:lnTo>
                    <a:pt x="3377" y="1913"/>
                  </a:lnTo>
                  <a:close/>
                  <a:moveTo>
                    <a:pt x="5917" y="1913"/>
                  </a:moveTo>
                  <a:lnTo>
                    <a:pt x="6036" y="2182"/>
                  </a:lnTo>
                  <a:lnTo>
                    <a:pt x="6126" y="2451"/>
                  </a:lnTo>
                  <a:lnTo>
                    <a:pt x="6186" y="2749"/>
                  </a:lnTo>
                  <a:lnTo>
                    <a:pt x="6216" y="3048"/>
                  </a:lnTo>
                  <a:lnTo>
                    <a:pt x="5110" y="3048"/>
                  </a:lnTo>
                  <a:lnTo>
                    <a:pt x="5080" y="2749"/>
                  </a:lnTo>
                  <a:lnTo>
                    <a:pt x="5035" y="2466"/>
                  </a:lnTo>
                  <a:lnTo>
                    <a:pt x="4976" y="2182"/>
                  </a:lnTo>
                  <a:lnTo>
                    <a:pt x="4901" y="1913"/>
                  </a:lnTo>
                  <a:close/>
                  <a:moveTo>
                    <a:pt x="1420" y="3302"/>
                  </a:moveTo>
                  <a:lnTo>
                    <a:pt x="1435" y="3601"/>
                  </a:lnTo>
                  <a:lnTo>
                    <a:pt x="1465" y="3885"/>
                  </a:lnTo>
                  <a:lnTo>
                    <a:pt x="1525" y="4169"/>
                  </a:lnTo>
                  <a:lnTo>
                    <a:pt x="1584" y="4438"/>
                  </a:lnTo>
                  <a:lnTo>
                    <a:pt x="524" y="4438"/>
                  </a:lnTo>
                  <a:lnTo>
                    <a:pt x="419" y="4169"/>
                  </a:lnTo>
                  <a:lnTo>
                    <a:pt x="329" y="3885"/>
                  </a:lnTo>
                  <a:lnTo>
                    <a:pt x="285" y="3601"/>
                  </a:lnTo>
                  <a:lnTo>
                    <a:pt x="270" y="3302"/>
                  </a:lnTo>
                  <a:close/>
                  <a:moveTo>
                    <a:pt x="3123" y="3302"/>
                  </a:moveTo>
                  <a:lnTo>
                    <a:pt x="3123" y="4438"/>
                  </a:lnTo>
                  <a:lnTo>
                    <a:pt x="1853" y="4438"/>
                  </a:lnTo>
                  <a:lnTo>
                    <a:pt x="1778" y="4169"/>
                  </a:lnTo>
                  <a:lnTo>
                    <a:pt x="1734" y="3885"/>
                  </a:lnTo>
                  <a:lnTo>
                    <a:pt x="1704" y="3601"/>
                  </a:lnTo>
                  <a:lnTo>
                    <a:pt x="1689" y="3302"/>
                  </a:lnTo>
                  <a:close/>
                  <a:moveTo>
                    <a:pt x="4841" y="3302"/>
                  </a:moveTo>
                  <a:lnTo>
                    <a:pt x="4826" y="3601"/>
                  </a:lnTo>
                  <a:lnTo>
                    <a:pt x="4796" y="3885"/>
                  </a:lnTo>
                  <a:lnTo>
                    <a:pt x="4737" y="4169"/>
                  </a:lnTo>
                  <a:lnTo>
                    <a:pt x="4677" y="4438"/>
                  </a:lnTo>
                  <a:lnTo>
                    <a:pt x="3377" y="4438"/>
                  </a:lnTo>
                  <a:lnTo>
                    <a:pt x="3377" y="3302"/>
                  </a:lnTo>
                  <a:close/>
                  <a:moveTo>
                    <a:pt x="6230" y="3302"/>
                  </a:moveTo>
                  <a:lnTo>
                    <a:pt x="6201" y="3601"/>
                  </a:lnTo>
                  <a:lnTo>
                    <a:pt x="6156" y="3885"/>
                  </a:lnTo>
                  <a:lnTo>
                    <a:pt x="6081" y="4169"/>
                  </a:lnTo>
                  <a:lnTo>
                    <a:pt x="5977" y="4438"/>
                  </a:lnTo>
                  <a:lnTo>
                    <a:pt x="4946" y="4438"/>
                  </a:lnTo>
                  <a:lnTo>
                    <a:pt x="5005" y="4169"/>
                  </a:lnTo>
                  <a:lnTo>
                    <a:pt x="5050" y="3885"/>
                  </a:lnTo>
                  <a:lnTo>
                    <a:pt x="5095" y="3601"/>
                  </a:lnTo>
                  <a:lnTo>
                    <a:pt x="5110" y="3302"/>
                  </a:lnTo>
                  <a:close/>
                  <a:moveTo>
                    <a:pt x="5842" y="4692"/>
                  </a:moveTo>
                  <a:lnTo>
                    <a:pt x="5678" y="4960"/>
                  </a:lnTo>
                  <a:lnTo>
                    <a:pt x="5484" y="5214"/>
                  </a:lnTo>
                  <a:lnTo>
                    <a:pt x="5274" y="5438"/>
                  </a:lnTo>
                  <a:lnTo>
                    <a:pt x="5035" y="5633"/>
                  </a:lnTo>
                  <a:lnTo>
                    <a:pt x="4766" y="5797"/>
                  </a:lnTo>
                  <a:lnTo>
                    <a:pt x="4497" y="5946"/>
                  </a:lnTo>
                  <a:lnTo>
                    <a:pt x="4214" y="6066"/>
                  </a:lnTo>
                  <a:lnTo>
                    <a:pt x="3900" y="6156"/>
                  </a:lnTo>
                  <a:lnTo>
                    <a:pt x="3900" y="6156"/>
                  </a:lnTo>
                  <a:lnTo>
                    <a:pt x="4109" y="5946"/>
                  </a:lnTo>
                  <a:lnTo>
                    <a:pt x="4303" y="5737"/>
                  </a:lnTo>
                  <a:lnTo>
                    <a:pt x="4468" y="5498"/>
                  </a:lnTo>
                  <a:lnTo>
                    <a:pt x="4617" y="5244"/>
                  </a:lnTo>
                  <a:lnTo>
                    <a:pt x="4751" y="4975"/>
                  </a:lnTo>
                  <a:lnTo>
                    <a:pt x="4856" y="4692"/>
                  </a:lnTo>
                  <a:close/>
                  <a:moveTo>
                    <a:pt x="1659" y="4692"/>
                  </a:moveTo>
                  <a:lnTo>
                    <a:pt x="1778" y="4975"/>
                  </a:lnTo>
                  <a:lnTo>
                    <a:pt x="1913" y="5244"/>
                  </a:lnTo>
                  <a:lnTo>
                    <a:pt x="2062" y="5498"/>
                  </a:lnTo>
                  <a:lnTo>
                    <a:pt x="2227" y="5737"/>
                  </a:lnTo>
                  <a:lnTo>
                    <a:pt x="2421" y="5961"/>
                  </a:lnTo>
                  <a:lnTo>
                    <a:pt x="2630" y="6156"/>
                  </a:lnTo>
                  <a:lnTo>
                    <a:pt x="2316" y="6081"/>
                  </a:lnTo>
                  <a:lnTo>
                    <a:pt x="2032" y="5961"/>
                  </a:lnTo>
                  <a:lnTo>
                    <a:pt x="1749" y="5812"/>
                  </a:lnTo>
                  <a:lnTo>
                    <a:pt x="1480" y="5648"/>
                  </a:lnTo>
                  <a:lnTo>
                    <a:pt x="1241" y="5438"/>
                  </a:lnTo>
                  <a:lnTo>
                    <a:pt x="1017" y="5214"/>
                  </a:lnTo>
                  <a:lnTo>
                    <a:pt x="822" y="4975"/>
                  </a:lnTo>
                  <a:lnTo>
                    <a:pt x="643" y="4692"/>
                  </a:lnTo>
                  <a:close/>
                  <a:moveTo>
                    <a:pt x="3123" y="4692"/>
                  </a:moveTo>
                  <a:lnTo>
                    <a:pt x="3123" y="6200"/>
                  </a:lnTo>
                  <a:lnTo>
                    <a:pt x="3018" y="6141"/>
                  </a:lnTo>
                  <a:lnTo>
                    <a:pt x="2899" y="6051"/>
                  </a:lnTo>
                  <a:lnTo>
                    <a:pt x="2750" y="5917"/>
                  </a:lnTo>
                  <a:lnTo>
                    <a:pt x="2585" y="5752"/>
                  </a:lnTo>
                  <a:lnTo>
                    <a:pt x="2421" y="5558"/>
                  </a:lnTo>
                  <a:lnTo>
                    <a:pt x="2257" y="5304"/>
                  </a:lnTo>
                  <a:lnTo>
                    <a:pt x="2092" y="5020"/>
                  </a:lnTo>
                  <a:lnTo>
                    <a:pt x="2018" y="4871"/>
                  </a:lnTo>
                  <a:lnTo>
                    <a:pt x="1943" y="4692"/>
                  </a:lnTo>
                  <a:close/>
                  <a:moveTo>
                    <a:pt x="4587" y="4692"/>
                  </a:moveTo>
                  <a:lnTo>
                    <a:pt x="4483" y="4931"/>
                  </a:lnTo>
                  <a:lnTo>
                    <a:pt x="4363" y="5155"/>
                  </a:lnTo>
                  <a:lnTo>
                    <a:pt x="4244" y="5364"/>
                  </a:lnTo>
                  <a:lnTo>
                    <a:pt x="4094" y="5558"/>
                  </a:lnTo>
                  <a:lnTo>
                    <a:pt x="3975" y="5707"/>
                  </a:lnTo>
                  <a:lnTo>
                    <a:pt x="3870" y="5827"/>
                  </a:lnTo>
                  <a:lnTo>
                    <a:pt x="3661" y="6021"/>
                  </a:lnTo>
                  <a:lnTo>
                    <a:pt x="3482" y="6141"/>
                  </a:lnTo>
                  <a:lnTo>
                    <a:pt x="3377" y="6215"/>
                  </a:lnTo>
                  <a:lnTo>
                    <a:pt x="3377" y="4692"/>
                  </a:lnTo>
                  <a:close/>
                  <a:moveTo>
                    <a:pt x="3243" y="1"/>
                  </a:moveTo>
                  <a:lnTo>
                    <a:pt x="2914" y="15"/>
                  </a:lnTo>
                  <a:lnTo>
                    <a:pt x="2600" y="60"/>
                  </a:lnTo>
                  <a:lnTo>
                    <a:pt x="2286" y="150"/>
                  </a:lnTo>
                  <a:lnTo>
                    <a:pt x="1988" y="254"/>
                  </a:lnTo>
                  <a:lnTo>
                    <a:pt x="1704" y="389"/>
                  </a:lnTo>
                  <a:lnTo>
                    <a:pt x="1435" y="553"/>
                  </a:lnTo>
                  <a:lnTo>
                    <a:pt x="1181" y="747"/>
                  </a:lnTo>
                  <a:lnTo>
                    <a:pt x="957" y="957"/>
                  </a:lnTo>
                  <a:lnTo>
                    <a:pt x="748" y="1181"/>
                  </a:lnTo>
                  <a:lnTo>
                    <a:pt x="553" y="1435"/>
                  </a:lnTo>
                  <a:lnTo>
                    <a:pt x="404" y="1704"/>
                  </a:lnTo>
                  <a:lnTo>
                    <a:pt x="255" y="1987"/>
                  </a:lnTo>
                  <a:lnTo>
                    <a:pt x="150" y="2271"/>
                  </a:lnTo>
                  <a:lnTo>
                    <a:pt x="75" y="2585"/>
                  </a:lnTo>
                  <a:lnTo>
                    <a:pt x="16" y="2914"/>
                  </a:lnTo>
                  <a:lnTo>
                    <a:pt x="1" y="3242"/>
                  </a:lnTo>
                  <a:lnTo>
                    <a:pt x="16" y="3571"/>
                  </a:lnTo>
                  <a:lnTo>
                    <a:pt x="75" y="3900"/>
                  </a:lnTo>
                  <a:lnTo>
                    <a:pt x="150" y="4199"/>
                  </a:lnTo>
                  <a:lnTo>
                    <a:pt x="255" y="4497"/>
                  </a:lnTo>
                  <a:lnTo>
                    <a:pt x="404" y="4781"/>
                  </a:lnTo>
                  <a:lnTo>
                    <a:pt x="553" y="5050"/>
                  </a:lnTo>
                  <a:lnTo>
                    <a:pt x="748" y="5304"/>
                  </a:lnTo>
                  <a:lnTo>
                    <a:pt x="957" y="5528"/>
                  </a:lnTo>
                  <a:lnTo>
                    <a:pt x="1181" y="5737"/>
                  </a:lnTo>
                  <a:lnTo>
                    <a:pt x="1435" y="5931"/>
                  </a:lnTo>
                  <a:lnTo>
                    <a:pt x="1704" y="6096"/>
                  </a:lnTo>
                  <a:lnTo>
                    <a:pt x="1988" y="6230"/>
                  </a:lnTo>
                  <a:lnTo>
                    <a:pt x="2286" y="6335"/>
                  </a:lnTo>
                  <a:lnTo>
                    <a:pt x="2600" y="6410"/>
                  </a:lnTo>
                  <a:lnTo>
                    <a:pt x="2914" y="6469"/>
                  </a:lnTo>
                  <a:lnTo>
                    <a:pt x="3243" y="6484"/>
                  </a:lnTo>
                  <a:lnTo>
                    <a:pt x="3571" y="6469"/>
                  </a:lnTo>
                  <a:lnTo>
                    <a:pt x="3900" y="6410"/>
                  </a:lnTo>
                  <a:lnTo>
                    <a:pt x="4214" y="6335"/>
                  </a:lnTo>
                  <a:lnTo>
                    <a:pt x="4512" y="6230"/>
                  </a:lnTo>
                  <a:lnTo>
                    <a:pt x="4796" y="6096"/>
                  </a:lnTo>
                  <a:lnTo>
                    <a:pt x="5065" y="5931"/>
                  </a:lnTo>
                  <a:lnTo>
                    <a:pt x="5304" y="5737"/>
                  </a:lnTo>
                  <a:lnTo>
                    <a:pt x="5543" y="5528"/>
                  </a:lnTo>
                  <a:lnTo>
                    <a:pt x="5752" y="5304"/>
                  </a:lnTo>
                  <a:lnTo>
                    <a:pt x="5932" y="5050"/>
                  </a:lnTo>
                  <a:lnTo>
                    <a:pt x="6096" y="4781"/>
                  </a:lnTo>
                  <a:lnTo>
                    <a:pt x="6230" y="4497"/>
                  </a:lnTo>
                  <a:lnTo>
                    <a:pt x="6350" y="4199"/>
                  </a:lnTo>
                  <a:lnTo>
                    <a:pt x="6425" y="3900"/>
                  </a:lnTo>
                  <a:lnTo>
                    <a:pt x="6470" y="3571"/>
                  </a:lnTo>
                  <a:lnTo>
                    <a:pt x="6484" y="3242"/>
                  </a:lnTo>
                  <a:lnTo>
                    <a:pt x="6470" y="2914"/>
                  </a:lnTo>
                  <a:lnTo>
                    <a:pt x="6425" y="2585"/>
                  </a:lnTo>
                  <a:lnTo>
                    <a:pt x="6350" y="2271"/>
                  </a:lnTo>
                  <a:lnTo>
                    <a:pt x="6230" y="1987"/>
                  </a:lnTo>
                  <a:lnTo>
                    <a:pt x="6096" y="1704"/>
                  </a:lnTo>
                  <a:lnTo>
                    <a:pt x="5932" y="1435"/>
                  </a:lnTo>
                  <a:lnTo>
                    <a:pt x="5752" y="1181"/>
                  </a:lnTo>
                  <a:lnTo>
                    <a:pt x="5543" y="957"/>
                  </a:lnTo>
                  <a:lnTo>
                    <a:pt x="5304" y="747"/>
                  </a:lnTo>
                  <a:lnTo>
                    <a:pt x="5065" y="553"/>
                  </a:lnTo>
                  <a:lnTo>
                    <a:pt x="4796" y="389"/>
                  </a:lnTo>
                  <a:lnTo>
                    <a:pt x="4512" y="254"/>
                  </a:lnTo>
                  <a:lnTo>
                    <a:pt x="4214" y="150"/>
                  </a:lnTo>
                  <a:lnTo>
                    <a:pt x="3900" y="60"/>
                  </a:lnTo>
                  <a:lnTo>
                    <a:pt x="3571" y="15"/>
                  </a:lnTo>
                  <a:lnTo>
                    <a:pt x="3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3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aphicFrame>
        <p:nvGraphicFramePr>
          <p:cNvPr id="1657" name="Google Shape;1657;p34"/>
          <p:cNvGraphicFramePr/>
          <p:nvPr/>
        </p:nvGraphicFramePr>
        <p:xfrm>
          <a:off x="457200" y="120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{1E01FD73-9689-4C97-BF9C-9CF6D33D1A3D}</a:tableStyleId>
              </a:tblPr>
              <a:tblGrid>
                <a:gridCol w="262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3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Models</a:t>
                      </a:r>
                      <a:endParaRPr sz="2100"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Artificial neural networks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planet we live on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Decision trees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Support-vector machines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Regression analysis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Bayesian networks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Genetic algorithms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Pluto is considered a dwarf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658" name="Google Shape;1658;p34"/>
          <p:cNvGrpSpPr/>
          <p:nvPr/>
        </p:nvGrpSpPr>
        <p:grpSpPr>
          <a:xfrm>
            <a:off x="6275561" y="1209065"/>
            <a:ext cx="2411226" cy="3405834"/>
            <a:chOff x="5894611" y="1313840"/>
            <a:chExt cx="2411226" cy="3405834"/>
          </a:xfrm>
        </p:grpSpPr>
        <p:sp>
          <p:nvSpPr>
            <p:cNvPr id="1659" name="Google Shape;1659;p34"/>
            <p:cNvSpPr/>
            <p:nvPr/>
          </p:nvSpPr>
          <p:spPr>
            <a:xfrm>
              <a:off x="7068207" y="1421345"/>
              <a:ext cx="1237631" cy="1376781"/>
            </a:xfrm>
            <a:custGeom>
              <a:avLst/>
              <a:gdLst/>
              <a:ahLst/>
              <a:cxnLst/>
              <a:rect l="l" t="t" r="r" b="b"/>
              <a:pathLst>
                <a:path w="45058" h="50124" extrusionOk="0">
                  <a:moveTo>
                    <a:pt x="0" y="1"/>
                  </a:move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4"/>
            <p:cNvSpPr/>
            <p:nvPr/>
          </p:nvSpPr>
          <p:spPr>
            <a:xfrm>
              <a:off x="7068207" y="1421345"/>
              <a:ext cx="1237631" cy="1376781"/>
            </a:xfrm>
            <a:custGeom>
              <a:avLst/>
              <a:gdLst/>
              <a:ahLst/>
              <a:cxnLst/>
              <a:rect l="l" t="t" r="r" b="b"/>
              <a:pathLst>
                <a:path w="45058" h="50124" fill="none" extrusionOk="0">
                  <a:moveTo>
                    <a:pt x="0" y="1"/>
                  </a:moveTo>
                  <a:lnTo>
                    <a:pt x="0" y="45671"/>
                  </a:ln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4"/>
            <p:cNvSpPr/>
            <p:nvPr/>
          </p:nvSpPr>
          <p:spPr>
            <a:xfrm>
              <a:off x="7068207" y="1313840"/>
              <a:ext cx="1237631" cy="230645"/>
            </a:xfrm>
            <a:custGeom>
              <a:avLst/>
              <a:gdLst/>
              <a:ahLst/>
              <a:cxnLst/>
              <a:rect l="l" t="t" r="r" b="b"/>
              <a:pathLst>
                <a:path w="45058" h="8397" extrusionOk="0">
                  <a:moveTo>
                    <a:pt x="2226" y="1"/>
                  </a:moveTo>
                  <a:lnTo>
                    <a:pt x="1987" y="16"/>
                  </a:lnTo>
                  <a:lnTo>
                    <a:pt x="1778" y="46"/>
                  </a:lnTo>
                  <a:lnTo>
                    <a:pt x="1554" y="105"/>
                  </a:lnTo>
                  <a:lnTo>
                    <a:pt x="1360" y="180"/>
                  </a:lnTo>
                  <a:lnTo>
                    <a:pt x="1165" y="270"/>
                  </a:lnTo>
                  <a:lnTo>
                    <a:pt x="971" y="389"/>
                  </a:lnTo>
                  <a:lnTo>
                    <a:pt x="807" y="509"/>
                  </a:lnTo>
                  <a:lnTo>
                    <a:pt x="643" y="658"/>
                  </a:lnTo>
                  <a:lnTo>
                    <a:pt x="508" y="822"/>
                  </a:lnTo>
                  <a:lnTo>
                    <a:pt x="374" y="987"/>
                  </a:lnTo>
                  <a:lnTo>
                    <a:pt x="269" y="1166"/>
                  </a:lnTo>
                  <a:lnTo>
                    <a:pt x="164" y="1360"/>
                  </a:lnTo>
                  <a:lnTo>
                    <a:pt x="90" y="1569"/>
                  </a:lnTo>
                  <a:lnTo>
                    <a:pt x="45" y="1779"/>
                  </a:lnTo>
                  <a:lnTo>
                    <a:pt x="15" y="2003"/>
                  </a:lnTo>
                  <a:lnTo>
                    <a:pt x="0" y="2227"/>
                  </a:lnTo>
                  <a:lnTo>
                    <a:pt x="0" y="8397"/>
                  </a:lnTo>
                  <a:lnTo>
                    <a:pt x="45058" y="8397"/>
                  </a:lnTo>
                  <a:lnTo>
                    <a:pt x="45058" y="2227"/>
                  </a:lnTo>
                  <a:lnTo>
                    <a:pt x="45043" y="2003"/>
                  </a:lnTo>
                  <a:lnTo>
                    <a:pt x="45013" y="1779"/>
                  </a:lnTo>
                  <a:lnTo>
                    <a:pt x="44953" y="1569"/>
                  </a:lnTo>
                  <a:lnTo>
                    <a:pt x="44879" y="1360"/>
                  </a:lnTo>
                  <a:lnTo>
                    <a:pt x="44789" y="1166"/>
                  </a:lnTo>
                  <a:lnTo>
                    <a:pt x="44685" y="987"/>
                  </a:lnTo>
                  <a:lnTo>
                    <a:pt x="44550" y="822"/>
                  </a:lnTo>
                  <a:lnTo>
                    <a:pt x="44401" y="658"/>
                  </a:lnTo>
                  <a:lnTo>
                    <a:pt x="44251" y="509"/>
                  </a:lnTo>
                  <a:lnTo>
                    <a:pt x="44072" y="389"/>
                  </a:lnTo>
                  <a:lnTo>
                    <a:pt x="43893" y="270"/>
                  </a:lnTo>
                  <a:lnTo>
                    <a:pt x="43699" y="180"/>
                  </a:lnTo>
                  <a:lnTo>
                    <a:pt x="43489" y="105"/>
                  </a:lnTo>
                  <a:lnTo>
                    <a:pt x="43280" y="46"/>
                  </a:lnTo>
                  <a:lnTo>
                    <a:pt x="43056" y="16"/>
                  </a:lnTo>
                  <a:lnTo>
                    <a:pt x="428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4"/>
            <p:cNvSpPr/>
            <p:nvPr/>
          </p:nvSpPr>
          <p:spPr>
            <a:xfrm>
              <a:off x="7925387" y="1377865"/>
              <a:ext cx="80892" cy="80452"/>
            </a:xfrm>
            <a:custGeom>
              <a:avLst/>
              <a:gdLst/>
              <a:ahLst/>
              <a:cxnLst/>
              <a:rect l="l" t="t" r="r" b="b"/>
              <a:pathLst>
                <a:path w="2945" h="2929" extrusionOk="0">
                  <a:moveTo>
                    <a:pt x="1331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5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1" y="897"/>
                  </a:lnTo>
                  <a:lnTo>
                    <a:pt x="76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6" y="1898"/>
                  </a:lnTo>
                  <a:lnTo>
                    <a:pt x="121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5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31" y="2928"/>
                  </a:lnTo>
                  <a:lnTo>
                    <a:pt x="1629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5" y="2032"/>
                  </a:lnTo>
                  <a:lnTo>
                    <a:pt x="2869" y="1898"/>
                  </a:lnTo>
                  <a:lnTo>
                    <a:pt x="2914" y="1763"/>
                  </a:lnTo>
                  <a:lnTo>
                    <a:pt x="2929" y="1614"/>
                  </a:lnTo>
                  <a:lnTo>
                    <a:pt x="2944" y="1464"/>
                  </a:lnTo>
                  <a:lnTo>
                    <a:pt x="2929" y="1315"/>
                  </a:lnTo>
                  <a:lnTo>
                    <a:pt x="2914" y="1166"/>
                  </a:lnTo>
                  <a:lnTo>
                    <a:pt x="2869" y="1031"/>
                  </a:lnTo>
                  <a:lnTo>
                    <a:pt x="2825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4"/>
            <p:cNvSpPr/>
            <p:nvPr/>
          </p:nvSpPr>
          <p:spPr>
            <a:xfrm>
              <a:off x="8055881" y="1377865"/>
              <a:ext cx="80452" cy="80452"/>
            </a:xfrm>
            <a:custGeom>
              <a:avLst/>
              <a:gdLst/>
              <a:ahLst/>
              <a:cxnLst/>
              <a:rect l="l" t="t" r="r" b="b"/>
              <a:pathLst>
                <a:path w="2929" h="2929" extrusionOk="0">
                  <a:moveTo>
                    <a:pt x="1315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4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0" y="897"/>
                  </a:lnTo>
                  <a:lnTo>
                    <a:pt x="75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5" y="1898"/>
                  </a:lnTo>
                  <a:lnTo>
                    <a:pt x="120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4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4" y="2032"/>
                  </a:lnTo>
                  <a:lnTo>
                    <a:pt x="2869" y="1898"/>
                  </a:lnTo>
                  <a:lnTo>
                    <a:pt x="2899" y="1763"/>
                  </a:lnTo>
                  <a:lnTo>
                    <a:pt x="2929" y="1614"/>
                  </a:lnTo>
                  <a:lnTo>
                    <a:pt x="2929" y="1464"/>
                  </a:lnTo>
                  <a:lnTo>
                    <a:pt x="2929" y="1315"/>
                  </a:lnTo>
                  <a:lnTo>
                    <a:pt x="2899" y="1166"/>
                  </a:lnTo>
                  <a:lnTo>
                    <a:pt x="2869" y="1031"/>
                  </a:lnTo>
                  <a:lnTo>
                    <a:pt x="2824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8181046" y="1377865"/>
              <a:ext cx="80452" cy="80452"/>
            </a:xfrm>
            <a:custGeom>
              <a:avLst/>
              <a:gdLst/>
              <a:ahLst/>
              <a:cxnLst/>
              <a:rect l="l" t="t" r="r" b="b"/>
              <a:pathLst>
                <a:path w="2929" h="2929" extrusionOk="0">
                  <a:moveTo>
                    <a:pt x="1315" y="0"/>
                  </a:moveTo>
                  <a:lnTo>
                    <a:pt x="1166" y="30"/>
                  </a:lnTo>
                  <a:lnTo>
                    <a:pt x="1031" y="60"/>
                  </a:lnTo>
                  <a:lnTo>
                    <a:pt x="897" y="120"/>
                  </a:lnTo>
                  <a:lnTo>
                    <a:pt x="762" y="180"/>
                  </a:lnTo>
                  <a:lnTo>
                    <a:pt x="643" y="254"/>
                  </a:lnTo>
                  <a:lnTo>
                    <a:pt x="523" y="329"/>
                  </a:lnTo>
                  <a:lnTo>
                    <a:pt x="419" y="434"/>
                  </a:lnTo>
                  <a:lnTo>
                    <a:pt x="329" y="538"/>
                  </a:lnTo>
                  <a:lnTo>
                    <a:pt x="239" y="643"/>
                  </a:lnTo>
                  <a:lnTo>
                    <a:pt x="180" y="762"/>
                  </a:lnTo>
                  <a:lnTo>
                    <a:pt x="105" y="897"/>
                  </a:lnTo>
                  <a:lnTo>
                    <a:pt x="60" y="1031"/>
                  </a:lnTo>
                  <a:lnTo>
                    <a:pt x="30" y="1166"/>
                  </a:lnTo>
                  <a:lnTo>
                    <a:pt x="0" y="1315"/>
                  </a:lnTo>
                  <a:lnTo>
                    <a:pt x="0" y="1464"/>
                  </a:lnTo>
                  <a:lnTo>
                    <a:pt x="0" y="1614"/>
                  </a:lnTo>
                  <a:lnTo>
                    <a:pt x="30" y="1763"/>
                  </a:lnTo>
                  <a:lnTo>
                    <a:pt x="60" y="1898"/>
                  </a:lnTo>
                  <a:lnTo>
                    <a:pt x="105" y="2032"/>
                  </a:lnTo>
                  <a:lnTo>
                    <a:pt x="180" y="2167"/>
                  </a:lnTo>
                  <a:lnTo>
                    <a:pt x="239" y="2286"/>
                  </a:lnTo>
                  <a:lnTo>
                    <a:pt x="329" y="2391"/>
                  </a:lnTo>
                  <a:lnTo>
                    <a:pt x="419" y="2495"/>
                  </a:lnTo>
                  <a:lnTo>
                    <a:pt x="523" y="2600"/>
                  </a:lnTo>
                  <a:lnTo>
                    <a:pt x="643" y="2674"/>
                  </a:lnTo>
                  <a:lnTo>
                    <a:pt x="762" y="2749"/>
                  </a:lnTo>
                  <a:lnTo>
                    <a:pt x="897" y="2809"/>
                  </a:lnTo>
                  <a:lnTo>
                    <a:pt x="1031" y="2869"/>
                  </a:lnTo>
                  <a:lnTo>
                    <a:pt x="1166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48" y="2899"/>
                  </a:lnTo>
                  <a:lnTo>
                    <a:pt x="1898" y="2869"/>
                  </a:lnTo>
                  <a:lnTo>
                    <a:pt x="2032" y="2809"/>
                  </a:lnTo>
                  <a:lnTo>
                    <a:pt x="2152" y="2749"/>
                  </a:lnTo>
                  <a:lnTo>
                    <a:pt x="2286" y="2674"/>
                  </a:lnTo>
                  <a:lnTo>
                    <a:pt x="2391" y="2600"/>
                  </a:lnTo>
                  <a:lnTo>
                    <a:pt x="2495" y="2495"/>
                  </a:lnTo>
                  <a:lnTo>
                    <a:pt x="2585" y="2391"/>
                  </a:lnTo>
                  <a:lnTo>
                    <a:pt x="2675" y="2286"/>
                  </a:lnTo>
                  <a:lnTo>
                    <a:pt x="2749" y="2167"/>
                  </a:lnTo>
                  <a:lnTo>
                    <a:pt x="2809" y="2032"/>
                  </a:lnTo>
                  <a:lnTo>
                    <a:pt x="2854" y="1898"/>
                  </a:lnTo>
                  <a:lnTo>
                    <a:pt x="2899" y="1763"/>
                  </a:lnTo>
                  <a:lnTo>
                    <a:pt x="2914" y="1614"/>
                  </a:lnTo>
                  <a:lnTo>
                    <a:pt x="2929" y="1464"/>
                  </a:lnTo>
                  <a:lnTo>
                    <a:pt x="2914" y="1315"/>
                  </a:lnTo>
                  <a:lnTo>
                    <a:pt x="2899" y="1166"/>
                  </a:lnTo>
                  <a:lnTo>
                    <a:pt x="2854" y="1031"/>
                  </a:lnTo>
                  <a:lnTo>
                    <a:pt x="2809" y="897"/>
                  </a:lnTo>
                  <a:lnTo>
                    <a:pt x="2749" y="762"/>
                  </a:lnTo>
                  <a:lnTo>
                    <a:pt x="2675" y="643"/>
                  </a:lnTo>
                  <a:lnTo>
                    <a:pt x="2585" y="538"/>
                  </a:lnTo>
                  <a:lnTo>
                    <a:pt x="2495" y="434"/>
                  </a:lnTo>
                  <a:lnTo>
                    <a:pt x="2391" y="329"/>
                  </a:lnTo>
                  <a:lnTo>
                    <a:pt x="2286" y="254"/>
                  </a:lnTo>
                  <a:lnTo>
                    <a:pt x="2152" y="180"/>
                  </a:lnTo>
                  <a:lnTo>
                    <a:pt x="2032" y="120"/>
                  </a:lnTo>
                  <a:lnTo>
                    <a:pt x="1898" y="60"/>
                  </a:lnTo>
                  <a:lnTo>
                    <a:pt x="1748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4"/>
            <p:cNvSpPr/>
            <p:nvPr/>
          </p:nvSpPr>
          <p:spPr>
            <a:xfrm>
              <a:off x="7231112" y="1775883"/>
              <a:ext cx="262644" cy="19310"/>
            </a:xfrm>
            <a:custGeom>
              <a:avLst/>
              <a:gdLst/>
              <a:ahLst/>
              <a:cxnLst/>
              <a:rect l="l" t="t" r="r" b="b"/>
              <a:pathLst>
                <a:path w="9562" h="703" extrusionOk="0">
                  <a:moveTo>
                    <a:pt x="0" y="1"/>
                  </a:moveTo>
                  <a:lnTo>
                    <a:pt x="0" y="703"/>
                  </a:lnTo>
                  <a:lnTo>
                    <a:pt x="9562" y="703"/>
                  </a:lnTo>
                  <a:lnTo>
                    <a:pt x="95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4"/>
            <p:cNvSpPr/>
            <p:nvPr/>
          </p:nvSpPr>
          <p:spPr>
            <a:xfrm>
              <a:off x="7231112" y="1839908"/>
              <a:ext cx="259348" cy="19310"/>
            </a:xfrm>
            <a:custGeom>
              <a:avLst/>
              <a:gdLst/>
              <a:ahLst/>
              <a:cxnLst/>
              <a:rect l="l" t="t" r="r" b="b"/>
              <a:pathLst>
                <a:path w="9442" h="703" extrusionOk="0">
                  <a:moveTo>
                    <a:pt x="0" y="0"/>
                  </a:moveTo>
                  <a:lnTo>
                    <a:pt x="0" y="702"/>
                  </a:lnTo>
                  <a:lnTo>
                    <a:pt x="9263" y="702"/>
                  </a:lnTo>
                  <a:lnTo>
                    <a:pt x="9367" y="359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4"/>
            <p:cNvSpPr/>
            <p:nvPr/>
          </p:nvSpPr>
          <p:spPr>
            <a:xfrm>
              <a:off x="7249981" y="1904317"/>
              <a:ext cx="216279" cy="19310"/>
            </a:xfrm>
            <a:custGeom>
              <a:avLst/>
              <a:gdLst/>
              <a:ahLst/>
              <a:cxnLst/>
              <a:rect l="l" t="t" r="r" b="b"/>
              <a:pathLst>
                <a:path w="7874" h="703" extrusionOk="0">
                  <a:moveTo>
                    <a:pt x="0" y="1"/>
                  </a:moveTo>
                  <a:lnTo>
                    <a:pt x="224" y="359"/>
                  </a:lnTo>
                  <a:lnTo>
                    <a:pt x="449" y="703"/>
                  </a:lnTo>
                  <a:lnTo>
                    <a:pt x="7425" y="703"/>
                  </a:lnTo>
                  <a:lnTo>
                    <a:pt x="7649" y="359"/>
                  </a:lnTo>
                  <a:lnTo>
                    <a:pt x="7874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7303322" y="1968754"/>
              <a:ext cx="109595" cy="19310"/>
            </a:xfrm>
            <a:custGeom>
              <a:avLst/>
              <a:gdLst/>
              <a:ahLst/>
              <a:cxnLst/>
              <a:rect l="l" t="t" r="r" b="b"/>
              <a:pathLst>
                <a:path w="3990" h="703" extrusionOk="0">
                  <a:moveTo>
                    <a:pt x="1" y="0"/>
                  </a:moveTo>
                  <a:lnTo>
                    <a:pt x="240" y="209"/>
                  </a:lnTo>
                  <a:lnTo>
                    <a:pt x="494" y="419"/>
                  </a:lnTo>
                  <a:lnTo>
                    <a:pt x="165" y="702"/>
                  </a:lnTo>
                  <a:lnTo>
                    <a:pt x="3825" y="702"/>
                  </a:lnTo>
                  <a:lnTo>
                    <a:pt x="3496" y="419"/>
                  </a:lnTo>
                  <a:lnTo>
                    <a:pt x="3750" y="209"/>
                  </a:lnTo>
                  <a:lnTo>
                    <a:pt x="3989" y="0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7256546" y="2033163"/>
              <a:ext cx="203150" cy="19310"/>
            </a:xfrm>
            <a:custGeom>
              <a:avLst/>
              <a:gdLst/>
              <a:ahLst/>
              <a:cxnLst/>
              <a:rect l="l" t="t" r="r" b="b"/>
              <a:pathLst>
                <a:path w="7396" h="703" extrusionOk="0">
                  <a:moveTo>
                    <a:pt x="434" y="1"/>
                  </a:moveTo>
                  <a:lnTo>
                    <a:pt x="210" y="344"/>
                  </a:lnTo>
                  <a:lnTo>
                    <a:pt x="0" y="703"/>
                  </a:lnTo>
                  <a:lnTo>
                    <a:pt x="7396" y="703"/>
                  </a:lnTo>
                  <a:lnTo>
                    <a:pt x="7186" y="344"/>
                  </a:lnTo>
                  <a:lnTo>
                    <a:pt x="69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7233556" y="2097600"/>
              <a:ext cx="249130" cy="19310"/>
            </a:xfrm>
            <a:custGeom>
              <a:avLst/>
              <a:gdLst/>
              <a:ahLst/>
              <a:cxnLst/>
              <a:rect l="l" t="t" r="r" b="b"/>
              <a:pathLst>
                <a:path w="9070" h="703" extrusionOk="0">
                  <a:moveTo>
                    <a:pt x="165" y="0"/>
                  </a:moveTo>
                  <a:lnTo>
                    <a:pt x="75" y="344"/>
                  </a:lnTo>
                  <a:lnTo>
                    <a:pt x="1" y="702"/>
                  </a:lnTo>
                  <a:lnTo>
                    <a:pt x="9069" y="702"/>
                  </a:lnTo>
                  <a:lnTo>
                    <a:pt x="8994" y="344"/>
                  </a:lnTo>
                  <a:lnTo>
                    <a:pt x="8905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7231524" y="2161597"/>
              <a:ext cx="253195" cy="19310"/>
            </a:xfrm>
            <a:custGeom>
              <a:avLst/>
              <a:gdLst/>
              <a:ahLst/>
              <a:cxnLst/>
              <a:rect l="l" t="t" r="r" b="b"/>
              <a:pathLst>
                <a:path w="9218" h="703" extrusionOk="0">
                  <a:moveTo>
                    <a:pt x="0" y="1"/>
                  </a:moveTo>
                  <a:lnTo>
                    <a:pt x="30" y="359"/>
                  </a:lnTo>
                  <a:lnTo>
                    <a:pt x="90" y="703"/>
                  </a:lnTo>
                  <a:lnTo>
                    <a:pt x="9128" y="703"/>
                  </a:lnTo>
                  <a:lnTo>
                    <a:pt x="9188" y="359"/>
                  </a:lnTo>
                  <a:lnTo>
                    <a:pt x="9218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7247921" y="2226033"/>
              <a:ext cx="220399" cy="19310"/>
            </a:xfrm>
            <a:custGeom>
              <a:avLst/>
              <a:gdLst/>
              <a:ahLst/>
              <a:cxnLst/>
              <a:rect l="l" t="t" r="r" b="b"/>
              <a:pathLst>
                <a:path w="8024" h="703" extrusionOk="0">
                  <a:moveTo>
                    <a:pt x="1" y="0"/>
                  </a:moveTo>
                  <a:lnTo>
                    <a:pt x="165" y="359"/>
                  </a:lnTo>
                  <a:lnTo>
                    <a:pt x="359" y="702"/>
                  </a:lnTo>
                  <a:lnTo>
                    <a:pt x="7665" y="702"/>
                  </a:lnTo>
                  <a:lnTo>
                    <a:pt x="7859" y="359"/>
                  </a:lnTo>
                  <a:lnTo>
                    <a:pt x="8023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7290605" y="2290443"/>
              <a:ext cx="135030" cy="19310"/>
            </a:xfrm>
            <a:custGeom>
              <a:avLst/>
              <a:gdLst/>
              <a:ahLst/>
              <a:cxnLst/>
              <a:rect l="l" t="t" r="r" b="b"/>
              <a:pathLst>
                <a:path w="4916" h="703" extrusionOk="0">
                  <a:moveTo>
                    <a:pt x="0" y="1"/>
                  </a:moveTo>
                  <a:lnTo>
                    <a:pt x="344" y="359"/>
                  </a:lnTo>
                  <a:lnTo>
                    <a:pt x="718" y="703"/>
                  </a:lnTo>
                  <a:lnTo>
                    <a:pt x="4198" y="703"/>
                  </a:lnTo>
                  <a:lnTo>
                    <a:pt x="4572" y="359"/>
                  </a:lnTo>
                  <a:lnTo>
                    <a:pt x="4916" y="1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7251629" y="2354879"/>
              <a:ext cx="212983" cy="19310"/>
            </a:xfrm>
            <a:custGeom>
              <a:avLst/>
              <a:gdLst/>
              <a:ahLst/>
              <a:cxnLst/>
              <a:rect l="l" t="t" r="r" b="b"/>
              <a:pathLst>
                <a:path w="7754" h="703" extrusionOk="0">
                  <a:moveTo>
                    <a:pt x="613" y="0"/>
                  </a:moveTo>
                  <a:lnTo>
                    <a:pt x="299" y="344"/>
                  </a:lnTo>
                  <a:lnTo>
                    <a:pt x="0" y="702"/>
                  </a:lnTo>
                  <a:lnTo>
                    <a:pt x="7754" y="702"/>
                  </a:lnTo>
                  <a:lnTo>
                    <a:pt x="7455" y="344"/>
                  </a:lnTo>
                  <a:lnTo>
                    <a:pt x="7141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7231112" y="2419288"/>
              <a:ext cx="270033" cy="19310"/>
            </a:xfrm>
            <a:custGeom>
              <a:avLst/>
              <a:gdLst/>
              <a:ahLst/>
              <a:cxnLst/>
              <a:rect l="l" t="t" r="r" b="b"/>
              <a:pathLst>
                <a:path w="9831" h="703" extrusionOk="0">
                  <a:moveTo>
                    <a:pt x="0" y="1"/>
                  </a:moveTo>
                  <a:lnTo>
                    <a:pt x="0" y="703"/>
                  </a:lnTo>
                  <a:lnTo>
                    <a:pt x="9830" y="703"/>
                  </a:lnTo>
                  <a:lnTo>
                    <a:pt x="9696" y="344"/>
                  </a:lnTo>
                  <a:lnTo>
                    <a:pt x="953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7231112" y="2483313"/>
              <a:ext cx="281514" cy="19310"/>
            </a:xfrm>
            <a:custGeom>
              <a:avLst/>
              <a:gdLst/>
              <a:ahLst/>
              <a:cxnLst/>
              <a:rect l="l" t="t" r="r" b="b"/>
              <a:pathLst>
                <a:path w="10249" h="703" extrusionOk="0">
                  <a:moveTo>
                    <a:pt x="0" y="0"/>
                  </a:moveTo>
                  <a:lnTo>
                    <a:pt x="0" y="703"/>
                  </a:lnTo>
                  <a:lnTo>
                    <a:pt x="10249" y="703"/>
                  </a:lnTo>
                  <a:lnTo>
                    <a:pt x="10234" y="359"/>
                  </a:lnTo>
                  <a:lnTo>
                    <a:pt x="10204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7203618" y="1699142"/>
              <a:ext cx="281514" cy="885168"/>
            </a:xfrm>
            <a:custGeom>
              <a:avLst/>
              <a:gdLst/>
              <a:ahLst/>
              <a:cxnLst/>
              <a:rect l="l" t="t" r="r" b="b"/>
              <a:pathLst>
                <a:path w="10249" h="32226" extrusionOk="0">
                  <a:moveTo>
                    <a:pt x="1494" y="1"/>
                  </a:moveTo>
                  <a:lnTo>
                    <a:pt x="1405" y="16"/>
                  </a:lnTo>
                  <a:lnTo>
                    <a:pt x="1240" y="76"/>
                  </a:lnTo>
                  <a:lnTo>
                    <a:pt x="1091" y="150"/>
                  </a:lnTo>
                  <a:lnTo>
                    <a:pt x="956" y="270"/>
                  </a:lnTo>
                  <a:lnTo>
                    <a:pt x="852" y="389"/>
                  </a:lnTo>
                  <a:lnTo>
                    <a:pt x="762" y="554"/>
                  </a:lnTo>
                  <a:lnTo>
                    <a:pt x="717" y="718"/>
                  </a:lnTo>
                  <a:lnTo>
                    <a:pt x="702" y="808"/>
                  </a:lnTo>
                  <a:lnTo>
                    <a:pt x="687" y="897"/>
                  </a:lnTo>
                  <a:lnTo>
                    <a:pt x="687" y="3885"/>
                  </a:lnTo>
                  <a:lnTo>
                    <a:pt x="717" y="4363"/>
                  </a:lnTo>
                  <a:lnTo>
                    <a:pt x="762" y="4841"/>
                  </a:lnTo>
                  <a:lnTo>
                    <a:pt x="852" y="5319"/>
                  </a:lnTo>
                  <a:lnTo>
                    <a:pt x="971" y="5797"/>
                  </a:lnTo>
                  <a:lnTo>
                    <a:pt x="1121" y="6261"/>
                  </a:lnTo>
                  <a:lnTo>
                    <a:pt x="1315" y="6724"/>
                  </a:lnTo>
                  <a:lnTo>
                    <a:pt x="1524" y="7172"/>
                  </a:lnTo>
                  <a:lnTo>
                    <a:pt x="1778" y="7620"/>
                  </a:lnTo>
                  <a:lnTo>
                    <a:pt x="2062" y="8053"/>
                  </a:lnTo>
                  <a:lnTo>
                    <a:pt x="2361" y="8472"/>
                  </a:lnTo>
                  <a:lnTo>
                    <a:pt x="2704" y="8890"/>
                  </a:lnTo>
                  <a:lnTo>
                    <a:pt x="3078" y="9293"/>
                  </a:lnTo>
                  <a:lnTo>
                    <a:pt x="3466" y="9682"/>
                  </a:lnTo>
                  <a:lnTo>
                    <a:pt x="3899" y="10055"/>
                  </a:lnTo>
                  <a:lnTo>
                    <a:pt x="4348" y="10414"/>
                  </a:lnTo>
                  <a:lnTo>
                    <a:pt x="4826" y="10757"/>
                  </a:lnTo>
                  <a:lnTo>
                    <a:pt x="5110" y="10952"/>
                  </a:lnTo>
                  <a:lnTo>
                    <a:pt x="5513" y="11221"/>
                  </a:lnTo>
                  <a:lnTo>
                    <a:pt x="5871" y="11519"/>
                  </a:lnTo>
                  <a:lnTo>
                    <a:pt x="6230" y="11818"/>
                  </a:lnTo>
                  <a:lnTo>
                    <a:pt x="6544" y="12117"/>
                  </a:lnTo>
                  <a:lnTo>
                    <a:pt x="6843" y="12446"/>
                  </a:lnTo>
                  <a:lnTo>
                    <a:pt x="7126" y="12759"/>
                  </a:lnTo>
                  <a:lnTo>
                    <a:pt x="7365" y="13103"/>
                  </a:lnTo>
                  <a:lnTo>
                    <a:pt x="7604" y="13432"/>
                  </a:lnTo>
                  <a:lnTo>
                    <a:pt x="7799" y="13775"/>
                  </a:lnTo>
                  <a:lnTo>
                    <a:pt x="7978" y="14134"/>
                  </a:lnTo>
                  <a:lnTo>
                    <a:pt x="8127" y="14492"/>
                  </a:lnTo>
                  <a:lnTo>
                    <a:pt x="8247" y="14851"/>
                  </a:lnTo>
                  <a:lnTo>
                    <a:pt x="8337" y="15224"/>
                  </a:lnTo>
                  <a:lnTo>
                    <a:pt x="8411" y="15583"/>
                  </a:lnTo>
                  <a:lnTo>
                    <a:pt x="8456" y="15956"/>
                  </a:lnTo>
                  <a:lnTo>
                    <a:pt x="8456" y="16330"/>
                  </a:lnTo>
                  <a:lnTo>
                    <a:pt x="8456" y="16703"/>
                  </a:lnTo>
                  <a:lnTo>
                    <a:pt x="8411" y="17077"/>
                  </a:lnTo>
                  <a:lnTo>
                    <a:pt x="8337" y="17450"/>
                  </a:lnTo>
                  <a:lnTo>
                    <a:pt x="8247" y="17824"/>
                  </a:lnTo>
                  <a:lnTo>
                    <a:pt x="8127" y="18182"/>
                  </a:lnTo>
                  <a:lnTo>
                    <a:pt x="7978" y="18541"/>
                  </a:lnTo>
                  <a:lnTo>
                    <a:pt x="7799" y="18885"/>
                  </a:lnTo>
                  <a:lnTo>
                    <a:pt x="7604" y="19228"/>
                  </a:lnTo>
                  <a:lnTo>
                    <a:pt x="7365" y="19572"/>
                  </a:lnTo>
                  <a:lnTo>
                    <a:pt x="7126" y="19900"/>
                  </a:lnTo>
                  <a:lnTo>
                    <a:pt x="6843" y="20229"/>
                  </a:lnTo>
                  <a:lnTo>
                    <a:pt x="6544" y="20543"/>
                  </a:lnTo>
                  <a:lnTo>
                    <a:pt x="6230" y="20857"/>
                  </a:lnTo>
                  <a:lnTo>
                    <a:pt x="5871" y="21155"/>
                  </a:lnTo>
                  <a:lnTo>
                    <a:pt x="5513" y="21439"/>
                  </a:lnTo>
                  <a:lnTo>
                    <a:pt x="5110" y="21723"/>
                  </a:lnTo>
                  <a:lnTo>
                    <a:pt x="4138" y="22380"/>
                  </a:lnTo>
                  <a:lnTo>
                    <a:pt x="3660" y="22724"/>
                  </a:lnTo>
                  <a:lnTo>
                    <a:pt x="3212" y="23083"/>
                  </a:lnTo>
                  <a:lnTo>
                    <a:pt x="2779" y="23456"/>
                  </a:lnTo>
                  <a:lnTo>
                    <a:pt x="2391" y="23844"/>
                  </a:lnTo>
                  <a:lnTo>
                    <a:pt x="2017" y="24248"/>
                  </a:lnTo>
                  <a:lnTo>
                    <a:pt x="1673" y="24666"/>
                  </a:lnTo>
                  <a:lnTo>
                    <a:pt x="1360" y="25084"/>
                  </a:lnTo>
                  <a:lnTo>
                    <a:pt x="1091" y="25518"/>
                  </a:lnTo>
                  <a:lnTo>
                    <a:pt x="837" y="25966"/>
                  </a:lnTo>
                  <a:lnTo>
                    <a:pt x="613" y="26414"/>
                  </a:lnTo>
                  <a:lnTo>
                    <a:pt x="433" y="26877"/>
                  </a:lnTo>
                  <a:lnTo>
                    <a:pt x="284" y="27340"/>
                  </a:lnTo>
                  <a:lnTo>
                    <a:pt x="165" y="27818"/>
                  </a:lnTo>
                  <a:lnTo>
                    <a:pt x="75" y="28296"/>
                  </a:lnTo>
                  <a:lnTo>
                    <a:pt x="15" y="28774"/>
                  </a:lnTo>
                  <a:lnTo>
                    <a:pt x="0" y="29253"/>
                  </a:lnTo>
                  <a:lnTo>
                    <a:pt x="0" y="31329"/>
                  </a:lnTo>
                  <a:lnTo>
                    <a:pt x="15" y="31419"/>
                  </a:lnTo>
                  <a:lnTo>
                    <a:pt x="15" y="31508"/>
                  </a:lnTo>
                  <a:lnTo>
                    <a:pt x="75" y="31673"/>
                  </a:lnTo>
                  <a:lnTo>
                    <a:pt x="165" y="31837"/>
                  </a:lnTo>
                  <a:lnTo>
                    <a:pt x="269" y="31957"/>
                  </a:lnTo>
                  <a:lnTo>
                    <a:pt x="404" y="32076"/>
                  </a:lnTo>
                  <a:lnTo>
                    <a:pt x="553" y="32151"/>
                  </a:lnTo>
                  <a:lnTo>
                    <a:pt x="717" y="32211"/>
                  </a:lnTo>
                  <a:lnTo>
                    <a:pt x="807" y="32226"/>
                  </a:lnTo>
                  <a:lnTo>
                    <a:pt x="986" y="32226"/>
                  </a:lnTo>
                  <a:lnTo>
                    <a:pt x="1076" y="32211"/>
                  </a:lnTo>
                  <a:lnTo>
                    <a:pt x="1255" y="32151"/>
                  </a:lnTo>
                  <a:lnTo>
                    <a:pt x="1405" y="32076"/>
                  </a:lnTo>
                  <a:lnTo>
                    <a:pt x="1539" y="31957"/>
                  </a:lnTo>
                  <a:lnTo>
                    <a:pt x="1644" y="31837"/>
                  </a:lnTo>
                  <a:lnTo>
                    <a:pt x="1733" y="31673"/>
                  </a:lnTo>
                  <a:lnTo>
                    <a:pt x="1778" y="31508"/>
                  </a:lnTo>
                  <a:lnTo>
                    <a:pt x="1793" y="31419"/>
                  </a:lnTo>
                  <a:lnTo>
                    <a:pt x="1793" y="31329"/>
                  </a:lnTo>
                  <a:lnTo>
                    <a:pt x="1793" y="29253"/>
                  </a:lnTo>
                  <a:lnTo>
                    <a:pt x="1808" y="28879"/>
                  </a:lnTo>
                  <a:lnTo>
                    <a:pt x="1853" y="28506"/>
                  </a:lnTo>
                  <a:lnTo>
                    <a:pt x="1927" y="28132"/>
                  </a:lnTo>
                  <a:lnTo>
                    <a:pt x="2017" y="27774"/>
                  </a:lnTo>
                  <a:lnTo>
                    <a:pt x="2137" y="27415"/>
                  </a:lnTo>
                  <a:lnTo>
                    <a:pt x="2286" y="27056"/>
                  </a:lnTo>
                  <a:lnTo>
                    <a:pt x="2465" y="26698"/>
                  </a:lnTo>
                  <a:lnTo>
                    <a:pt x="2659" y="26354"/>
                  </a:lnTo>
                  <a:lnTo>
                    <a:pt x="2884" y="26026"/>
                  </a:lnTo>
                  <a:lnTo>
                    <a:pt x="3138" y="25682"/>
                  </a:lnTo>
                  <a:lnTo>
                    <a:pt x="3406" y="25368"/>
                  </a:lnTo>
                  <a:lnTo>
                    <a:pt x="3705" y="25040"/>
                  </a:lnTo>
                  <a:lnTo>
                    <a:pt x="4034" y="24741"/>
                  </a:lnTo>
                  <a:lnTo>
                    <a:pt x="4378" y="24442"/>
                  </a:lnTo>
                  <a:lnTo>
                    <a:pt x="4751" y="24143"/>
                  </a:lnTo>
                  <a:lnTo>
                    <a:pt x="5154" y="23874"/>
                  </a:lnTo>
                  <a:lnTo>
                    <a:pt x="6125" y="23202"/>
                  </a:lnTo>
                  <a:lnTo>
                    <a:pt x="6604" y="22858"/>
                  </a:lnTo>
                  <a:lnTo>
                    <a:pt x="7052" y="22500"/>
                  </a:lnTo>
                  <a:lnTo>
                    <a:pt x="7470" y="22126"/>
                  </a:lnTo>
                  <a:lnTo>
                    <a:pt x="7873" y="21753"/>
                  </a:lnTo>
                  <a:lnTo>
                    <a:pt x="8247" y="21350"/>
                  </a:lnTo>
                  <a:lnTo>
                    <a:pt x="8590" y="20931"/>
                  </a:lnTo>
                  <a:lnTo>
                    <a:pt x="8889" y="20513"/>
                  </a:lnTo>
                  <a:lnTo>
                    <a:pt x="9173" y="20065"/>
                  </a:lnTo>
                  <a:lnTo>
                    <a:pt x="9427" y="19631"/>
                  </a:lnTo>
                  <a:lnTo>
                    <a:pt x="9636" y="19168"/>
                  </a:lnTo>
                  <a:lnTo>
                    <a:pt x="9830" y="18720"/>
                  </a:lnTo>
                  <a:lnTo>
                    <a:pt x="9980" y="18242"/>
                  </a:lnTo>
                  <a:lnTo>
                    <a:pt x="10099" y="17779"/>
                  </a:lnTo>
                  <a:lnTo>
                    <a:pt x="10189" y="17301"/>
                  </a:lnTo>
                  <a:lnTo>
                    <a:pt x="10234" y="16823"/>
                  </a:lnTo>
                  <a:lnTo>
                    <a:pt x="10249" y="16330"/>
                  </a:lnTo>
                  <a:lnTo>
                    <a:pt x="10234" y="15852"/>
                  </a:lnTo>
                  <a:lnTo>
                    <a:pt x="10189" y="15374"/>
                  </a:lnTo>
                  <a:lnTo>
                    <a:pt x="10099" y="14896"/>
                  </a:lnTo>
                  <a:lnTo>
                    <a:pt x="9980" y="14418"/>
                  </a:lnTo>
                  <a:lnTo>
                    <a:pt x="9830" y="13954"/>
                  </a:lnTo>
                  <a:lnTo>
                    <a:pt x="9636" y="13491"/>
                  </a:lnTo>
                  <a:lnTo>
                    <a:pt x="9427" y="13043"/>
                  </a:lnTo>
                  <a:lnTo>
                    <a:pt x="9173" y="12595"/>
                  </a:lnTo>
                  <a:lnTo>
                    <a:pt x="8889" y="12162"/>
                  </a:lnTo>
                  <a:lnTo>
                    <a:pt x="8590" y="11743"/>
                  </a:lnTo>
                  <a:lnTo>
                    <a:pt x="8247" y="11325"/>
                  </a:lnTo>
                  <a:lnTo>
                    <a:pt x="7873" y="10922"/>
                  </a:lnTo>
                  <a:lnTo>
                    <a:pt x="7470" y="10533"/>
                  </a:lnTo>
                  <a:lnTo>
                    <a:pt x="7052" y="10160"/>
                  </a:lnTo>
                  <a:lnTo>
                    <a:pt x="6604" y="9801"/>
                  </a:lnTo>
                  <a:lnTo>
                    <a:pt x="6125" y="9458"/>
                  </a:lnTo>
                  <a:lnTo>
                    <a:pt x="5842" y="9278"/>
                  </a:lnTo>
                  <a:lnTo>
                    <a:pt x="5438" y="8995"/>
                  </a:lnTo>
                  <a:lnTo>
                    <a:pt x="5080" y="8696"/>
                  </a:lnTo>
                  <a:lnTo>
                    <a:pt x="4721" y="8397"/>
                  </a:lnTo>
                  <a:lnTo>
                    <a:pt x="4407" y="8098"/>
                  </a:lnTo>
                  <a:lnTo>
                    <a:pt x="4109" y="7770"/>
                  </a:lnTo>
                  <a:lnTo>
                    <a:pt x="3825" y="7456"/>
                  </a:lnTo>
                  <a:lnTo>
                    <a:pt x="3571" y="7112"/>
                  </a:lnTo>
                  <a:lnTo>
                    <a:pt x="3347" y="6784"/>
                  </a:lnTo>
                  <a:lnTo>
                    <a:pt x="3152" y="6440"/>
                  </a:lnTo>
                  <a:lnTo>
                    <a:pt x="2973" y="6081"/>
                  </a:lnTo>
                  <a:lnTo>
                    <a:pt x="2824" y="5723"/>
                  </a:lnTo>
                  <a:lnTo>
                    <a:pt x="2704" y="5364"/>
                  </a:lnTo>
                  <a:lnTo>
                    <a:pt x="2615" y="5006"/>
                  </a:lnTo>
                  <a:lnTo>
                    <a:pt x="2540" y="4632"/>
                  </a:lnTo>
                  <a:lnTo>
                    <a:pt x="2495" y="4259"/>
                  </a:lnTo>
                  <a:lnTo>
                    <a:pt x="2480" y="3885"/>
                  </a:lnTo>
                  <a:lnTo>
                    <a:pt x="2480" y="897"/>
                  </a:lnTo>
                  <a:lnTo>
                    <a:pt x="2480" y="808"/>
                  </a:lnTo>
                  <a:lnTo>
                    <a:pt x="2465" y="718"/>
                  </a:lnTo>
                  <a:lnTo>
                    <a:pt x="2420" y="554"/>
                  </a:lnTo>
                  <a:lnTo>
                    <a:pt x="2331" y="389"/>
                  </a:lnTo>
                  <a:lnTo>
                    <a:pt x="2226" y="270"/>
                  </a:lnTo>
                  <a:lnTo>
                    <a:pt x="2092" y="150"/>
                  </a:lnTo>
                  <a:lnTo>
                    <a:pt x="1942" y="76"/>
                  </a:lnTo>
                  <a:lnTo>
                    <a:pt x="1778" y="1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7231112" y="1699142"/>
              <a:ext cx="281514" cy="885168"/>
            </a:xfrm>
            <a:custGeom>
              <a:avLst/>
              <a:gdLst/>
              <a:ahLst/>
              <a:cxnLst/>
              <a:rect l="l" t="t" r="r" b="b"/>
              <a:pathLst>
                <a:path w="10249" h="32226" extrusionOk="0">
                  <a:moveTo>
                    <a:pt x="8561" y="1"/>
                  </a:moveTo>
                  <a:lnTo>
                    <a:pt x="8471" y="16"/>
                  </a:lnTo>
                  <a:lnTo>
                    <a:pt x="8307" y="76"/>
                  </a:lnTo>
                  <a:lnTo>
                    <a:pt x="8157" y="150"/>
                  </a:lnTo>
                  <a:lnTo>
                    <a:pt x="8023" y="270"/>
                  </a:lnTo>
                  <a:lnTo>
                    <a:pt x="7918" y="389"/>
                  </a:lnTo>
                  <a:lnTo>
                    <a:pt x="7829" y="554"/>
                  </a:lnTo>
                  <a:lnTo>
                    <a:pt x="7784" y="718"/>
                  </a:lnTo>
                  <a:lnTo>
                    <a:pt x="7769" y="808"/>
                  </a:lnTo>
                  <a:lnTo>
                    <a:pt x="7769" y="897"/>
                  </a:lnTo>
                  <a:lnTo>
                    <a:pt x="7769" y="3885"/>
                  </a:lnTo>
                  <a:lnTo>
                    <a:pt x="7754" y="4259"/>
                  </a:lnTo>
                  <a:lnTo>
                    <a:pt x="7709" y="4632"/>
                  </a:lnTo>
                  <a:lnTo>
                    <a:pt x="7634" y="5006"/>
                  </a:lnTo>
                  <a:lnTo>
                    <a:pt x="7545" y="5364"/>
                  </a:lnTo>
                  <a:lnTo>
                    <a:pt x="7425" y="5723"/>
                  </a:lnTo>
                  <a:lnTo>
                    <a:pt x="7276" y="6081"/>
                  </a:lnTo>
                  <a:lnTo>
                    <a:pt x="7096" y="6440"/>
                  </a:lnTo>
                  <a:lnTo>
                    <a:pt x="6902" y="6784"/>
                  </a:lnTo>
                  <a:lnTo>
                    <a:pt x="6678" y="7112"/>
                  </a:lnTo>
                  <a:lnTo>
                    <a:pt x="6424" y="7456"/>
                  </a:lnTo>
                  <a:lnTo>
                    <a:pt x="6140" y="7770"/>
                  </a:lnTo>
                  <a:lnTo>
                    <a:pt x="5842" y="8098"/>
                  </a:lnTo>
                  <a:lnTo>
                    <a:pt x="5528" y="8397"/>
                  </a:lnTo>
                  <a:lnTo>
                    <a:pt x="5169" y="8696"/>
                  </a:lnTo>
                  <a:lnTo>
                    <a:pt x="4811" y="8995"/>
                  </a:lnTo>
                  <a:lnTo>
                    <a:pt x="4407" y="9278"/>
                  </a:lnTo>
                  <a:lnTo>
                    <a:pt x="4123" y="9458"/>
                  </a:lnTo>
                  <a:lnTo>
                    <a:pt x="3645" y="9801"/>
                  </a:lnTo>
                  <a:lnTo>
                    <a:pt x="3197" y="10160"/>
                  </a:lnTo>
                  <a:lnTo>
                    <a:pt x="2779" y="10533"/>
                  </a:lnTo>
                  <a:lnTo>
                    <a:pt x="2376" y="10922"/>
                  </a:lnTo>
                  <a:lnTo>
                    <a:pt x="2002" y="11325"/>
                  </a:lnTo>
                  <a:lnTo>
                    <a:pt x="1673" y="11743"/>
                  </a:lnTo>
                  <a:lnTo>
                    <a:pt x="1360" y="12162"/>
                  </a:lnTo>
                  <a:lnTo>
                    <a:pt x="1076" y="12595"/>
                  </a:lnTo>
                  <a:lnTo>
                    <a:pt x="822" y="13043"/>
                  </a:lnTo>
                  <a:lnTo>
                    <a:pt x="613" y="13491"/>
                  </a:lnTo>
                  <a:lnTo>
                    <a:pt x="418" y="13954"/>
                  </a:lnTo>
                  <a:lnTo>
                    <a:pt x="269" y="14418"/>
                  </a:lnTo>
                  <a:lnTo>
                    <a:pt x="150" y="14896"/>
                  </a:lnTo>
                  <a:lnTo>
                    <a:pt x="60" y="15374"/>
                  </a:lnTo>
                  <a:lnTo>
                    <a:pt x="15" y="15852"/>
                  </a:lnTo>
                  <a:lnTo>
                    <a:pt x="0" y="16330"/>
                  </a:lnTo>
                  <a:lnTo>
                    <a:pt x="15" y="16823"/>
                  </a:lnTo>
                  <a:lnTo>
                    <a:pt x="60" y="17301"/>
                  </a:lnTo>
                  <a:lnTo>
                    <a:pt x="150" y="17779"/>
                  </a:lnTo>
                  <a:lnTo>
                    <a:pt x="269" y="18242"/>
                  </a:lnTo>
                  <a:lnTo>
                    <a:pt x="418" y="18720"/>
                  </a:lnTo>
                  <a:lnTo>
                    <a:pt x="613" y="19168"/>
                  </a:lnTo>
                  <a:lnTo>
                    <a:pt x="822" y="19631"/>
                  </a:lnTo>
                  <a:lnTo>
                    <a:pt x="1076" y="20065"/>
                  </a:lnTo>
                  <a:lnTo>
                    <a:pt x="1360" y="20513"/>
                  </a:lnTo>
                  <a:lnTo>
                    <a:pt x="1673" y="20931"/>
                  </a:lnTo>
                  <a:lnTo>
                    <a:pt x="2002" y="21350"/>
                  </a:lnTo>
                  <a:lnTo>
                    <a:pt x="2376" y="21753"/>
                  </a:lnTo>
                  <a:lnTo>
                    <a:pt x="2779" y="22126"/>
                  </a:lnTo>
                  <a:lnTo>
                    <a:pt x="3197" y="22500"/>
                  </a:lnTo>
                  <a:lnTo>
                    <a:pt x="3645" y="22858"/>
                  </a:lnTo>
                  <a:lnTo>
                    <a:pt x="4123" y="23202"/>
                  </a:lnTo>
                  <a:lnTo>
                    <a:pt x="5095" y="23874"/>
                  </a:lnTo>
                  <a:lnTo>
                    <a:pt x="5498" y="24143"/>
                  </a:lnTo>
                  <a:lnTo>
                    <a:pt x="5871" y="24442"/>
                  </a:lnTo>
                  <a:lnTo>
                    <a:pt x="6215" y="24741"/>
                  </a:lnTo>
                  <a:lnTo>
                    <a:pt x="6544" y="25040"/>
                  </a:lnTo>
                  <a:lnTo>
                    <a:pt x="6843" y="25368"/>
                  </a:lnTo>
                  <a:lnTo>
                    <a:pt x="7111" y="25682"/>
                  </a:lnTo>
                  <a:lnTo>
                    <a:pt x="7365" y="26026"/>
                  </a:lnTo>
                  <a:lnTo>
                    <a:pt x="7589" y="26354"/>
                  </a:lnTo>
                  <a:lnTo>
                    <a:pt x="7784" y="26698"/>
                  </a:lnTo>
                  <a:lnTo>
                    <a:pt x="7963" y="27056"/>
                  </a:lnTo>
                  <a:lnTo>
                    <a:pt x="8112" y="27415"/>
                  </a:lnTo>
                  <a:lnTo>
                    <a:pt x="8232" y="27774"/>
                  </a:lnTo>
                  <a:lnTo>
                    <a:pt x="8322" y="28132"/>
                  </a:lnTo>
                  <a:lnTo>
                    <a:pt x="8396" y="28506"/>
                  </a:lnTo>
                  <a:lnTo>
                    <a:pt x="8441" y="28879"/>
                  </a:lnTo>
                  <a:lnTo>
                    <a:pt x="8456" y="29253"/>
                  </a:lnTo>
                  <a:lnTo>
                    <a:pt x="8456" y="31329"/>
                  </a:lnTo>
                  <a:lnTo>
                    <a:pt x="8456" y="31419"/>
                  </a:lnTo>
                  <a:lnTo>
                    <a:pt x="8471" y="31508"/>
                  </a:lnTo>
                  <a:lnTo>
                    <a:pt x="8516" y="31673"/>
                  </a:lnTo>
                  <a:lnTo>
                    <a:pt x="8605" y="31837"/>
                  </a:lnTo>
                  <a:lnTo>
                    <a:pt x="8710" y="31957"/>
                  </a:lnTo>
                  <a:lnTo>
                    <a:pt x="8844" y="32076"/>
                  </a:lnTo>
                  <a:lnTo>
                    <a:pt x="8994" y="32151"/>
                  </a:lnTo>
                  <a:lnTo>
                    <a:pt x="9173" y="32211"/>
                  </a:lnTo>
                  <a:lnTo>
                    <a:pt x="9263" y="32226"/>
                  </a:lnTo>
                  <a:lnTo>
                    <a:pt x="9442" y="32226"/>
                  </a:lnTo>
                  <a:lnTo>
                    <a:pt x="9532" y="32211"/>
                  </a:lnTo>
                  <a:lnTo>
                    <a:pt x="9696" y="32151"/>
                  </a:lnTo>
                  <a:lnTo>
                    <a:pt x="9845" y="32076"/>
                  </a:lnTo>
                  <a:lnTo>
                    <a:pt x="9980" y="31957"/>
                  </a:lnTo>
                  <a:lnTo>
                    <a:pt x="10099" y="31837"/>
                  </a:lnTo>
                  <a:lnTo>
                    <a:pt x="10174" y="31673"/>
                  </a:lnTo>
                  <a:lnTo>
                    <a:pt x="10234" y="31508"/>
                  </a:lnTo>
                  <a:lnTo>
                    <a:pt x="10234" y="31419"/>
                  </a:lnTo>
                  <a:lnTo>
                    <a:pt x="10249" y="31329"/>
                  </a:lnTo>
                  <a:lnTo>
                    <a:pt x="10249" y="29253"/>
                  </a:lnTo>
                  <a:lnTo>
                    <a:pt x="10234" y="28774"/>
                  </a:lnTo>
                  <a:lnTo>
                    <a:pt x="10174" y="28296"/>
                  </a:lnTo>
                  <a:lnTo>
                    <a:pt x="10084" y="27818"/>
                  </a:lnTo>
                  <a:lnTo>
                    <a:pt x="9965" y="27340"/>
                  </a:lnTo>
                  <a:lnTo>
                    <a:pt x="9815" y="26877"/>
                  </a:lnTo>
                  <a:lnTo>
                    <a:pt x="9636" y="26414"/>
                  </a:lnTo>
                  <a:lnTo>
                    <a:pt x="9412" y="25966"/>
                  </a:lnTo>
                  <a:lnTo>
                    <a:pt x="9158" y="25518"/>
                  </a:lnTo>
                  <a:lnTo>
                    <a:pt x="8889" y="25084"/>
                  </a:lnTo>
                  <a:lnTo>
                    <a:pt x="8576" y="24666"/>
                  </a:lnTo>
                  <a:lnTo>
                    <a:pt x="8232" y="24248"/>
                  </a:lnTo>
                  <a:lnTo>
                    <a:pt x="7858" y="23844"/>
                  </a:lnTo>
                  <a:lnTo>
                    <a:pt x="7470" y="23456"/>
                  </a:lnTo>
                  <a:lnTo>
                    <a:pt x="7037" y="23083"/>
                  </a:lnTo>
                  <a:lnTo>
                    <a:pt x="6589" y="22724"/>
                  </a:lnTo>
                  <a:lnTo>
                    <a:pt x="6110" y="22380"/>
                  </a:lnTo>
                  <a:lnTo>
                    <a:pt x="5139" y="21723"/>
                  </a:lnTo>
                  <a:lnTo>
                    <a:pt x="4751" y="21439"/>
                  </a:lnTo>
                  <a:lnTo>
                    <a:pt x="4377" y="21155"/>
                  </a:lnTo>
                  <a:lnTo>
                    <a:pt x="4019" y="20857"/>
                  </a:lnTo>
                  <a:lnTo>
                    <a:pt x="3705" y="20543"/>
                  </a:lnTo>
                  <a:lnTo>
                    <a:pt x="3406" y="20229"/>
                  </a:lnTo>
                  <a:lnTo>
                    <a:pt x="3123" y="19900"/>
                  </a:lnTo>
                  <a:lnTo>
                    <a:pt x="2884" y="19572"/>
                  </a:lnTo>
                  <a:lnTo>
                    <a:pt x="2644" y="19228"/>
                  </a:lnTo>
                  <a:lnTo>
                    <a:pt x="2450" y="18885"/>
                  </a:lnTo>
                  <a:lnTo>
                    <a:pt x="2271" y="18541"/>
                  </a:lnTo>
                  <a:lnTo>
                    <a:pt x="2122" y="18182"/>
                  </a:lnTo>
                  <a:lnTo>
                    <a:pt x="2002" y="17824"/>
                  </a:lnTo>
                  <a:lnTo>
                    <a:pt x="1912" y="17450"/>
                  </a:lnTo>
                  <a:lnTo>
                    <a:pt x="1838" y="17077"/>
                  </a:lnTo>
                  <a:lnTo>
                    <a:pt x="1808" y="16703"/>
                  </a:lnTo>
                  <a:lnTo>
                    <a:pt x="1793" y="16330"/>
                  </a:lnTo>
                  <a:lnTo>
                    <a:pt x="1808" y="15956"/>
                  </a:lnTo>
                  <a:lnTo>
                    <a:pt x="1838" y="15583"/>
                  </a:lnTo>
                  <a:lnTo>
                    <a:pt x="1912" y="15224"/>
                  </a:lnTo>
                  <a:lnTo>
                    <a:pt x="2002" y="14851"/>
                  </a:lnTo>
                  <a:lnTo>
                    <a:pt x="2122" y="14492"/>
                  </a:lnTo>
                  <a:lnTo>
                    <a:pt x="2271" y="14134"/>
                  </a:lnTo>
                  <a:lnTo>
                    <a:pt x="2450" y="13775"/>
                  </a:lnTo>
                  <a:lnTo>
                    <a:pt x="2644" y="13432"/>
                  </a:lnTo>
                  <a:lnTo>
                    <a:pt x="2884" y="13103"/>
                  </a:lnTo>
                  <a:lnTo>
                    <a:pt x="3123" y="12759"/>
                  </a:lnTo>
                  <a:lnTo>
                    <a:pt x="3406" y="12446"/>
                  </a:lnTo>
                  <a:lnTo>
                    <a:pt x="3705" y="12117"/>
                  </a:lnTo>
                  <a:lnTo>
                    <a:pt x="4019" y="11818"/>
                  </a:lnTo>
                  <a:lnTo>
                    <a:pt x="4377" y="11519"/>
                  </a:lnTo>
                  <a:lnTo>
                    <a:pt x="4751" y="11221"/>
                  </a:lnTo>
                  <a:lnTo>
                    <a:pt x="5139" y="10952"/>
                  </a:lnTo>
                  <a:lnTo>
                    <a:pt x="5423" y="10757"/>
                  </a:lnTo>
                  <a:lnTo>
                    <a:pt x="5901" y="10414"/>
                  </a:lnTo>
                  <a:lnTo>
                    <a:pt x="6350" y="10055"/>
                  </a:lnTo>
                  <a:lnTo>
                    <a:pt x="6783" y="9682"/>
                  </a:lnTo>
                  <a:lnTo>
                    <a:pt x="7171" y="9293"/>
                  </a:lnTo>
                  <a:lnTo>
                    <a:pt x="7545" y="8890"/>
                  </a:lnTo>
                  <a:lnTo>
                    <a:pt x="7888" y="8472"/>
                  </a:lnTo>
                  <a:lnTo>
                    <a:pt x="8187" y="8053"/>
                  </a:lnTo>
                  <a:lnTo>
                    <a:pt x="8471" y="7620"/>
                  </a:lnTo>
                  <a:lnTo>
                    <a:pt x="8725" y="7172"/>
                  </a:lnTo>
                  <a:lnTo>
                    <a:pt x="8934" y="6724"/>
                  </a:lnTo>
                  <a:lnTo>
                    <a:pt x="9128" y="6261"/>
                  </a:lnTo>
                  <a:lnTo>
                    <a:pt x="9278" y="5797"/>
                  </a:lnTo>
                  <a:lnTo>
                    <a:pt x="9397" y="5319"/>
                  </a:lnTo>
                  <a:lnTo>
                    <a:pt x="9487" y="4841"/>
                  </a:lnTo>
                  <a:lnTo>
                    <a:pt x="9532" y="4363"/>
                  </a:lnTo>
                  <a:lnTo>
                    <a:pt x="9562" y="3885"/>
                  </a:lnTo>
                  <a:lnTo>
                    <a:pt x="9562" y="897"/>
                  </a:lnTo>
                  <a:lnTo>
                    <a:pt x="9547" y="808"/>
                  </a:lnTo>
                  <a:lnTo>
                    <a:pt x="9532" y="718"/>
                  </a:lnTo>
                  <a:lnTo>
                    <a:pt x="9487" y="554"/>
                  </a:lnTo>
                  <a:lnTo>
                    <a:pt x="9397" y="389"/>
                  </a:lnTo>
                  <a:lnTo>
                    <a:pt x="9293" y="270"/>
                  </a:lnTo>
                  <a:lnTo>
                    <a:pt x="9158" y="150"/>
                  </a:lnTo>
                  <a:lnTo>
                    <a:pt x="9009" y="76"/>
                  </a:lnTo>
                  <a:lnTo>
                    <a:pt x="8844" y="16"/>
                  </a:lnTo>
                  <a:lnTo>
                    <a:pt x="8755" y="1"/>
                  </a:lnTo>
                  <a:close/>
                </a:path>
              </a:pathLst>
            </a:custGeom>
            <a:solidFill>
              <a:srgbClr val="FA7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7206062" y="1677004"/>
              <a:ext cx="84160" cy="83721"/>
            </a:xfrm>
            <a:custGeom>
              <a:avLst/>
              <a:gdLst/>
              <a:ahLst/>
              <a:cxnLst/>
              <a:rect l="l" t="t" r="r" b="b"/>
              <a:pathLst>
                <a:path w="3064" h="3048" extrusionOk="0">
                  <a:moveTo>
                    <a:pt x="1375" y="0"/>
                  </a:moveTo>
                  <a:lnTo>
                    <a:pt x="1226" y="30"/>
                  </a:lnTo>
                  <a:lnTo>
                    <a:pt x="1076" y="60"/>
                  </a:lnTo>
                  <a:lnTo>
                    <a:pt x="942" y="120"/>
                  </a:lnTo>
                  <a:lnTo>
                    <a:pt x="808" y="179"/>
                  </a:lnTo>
                  <a:lnTo>
                    <a:pt x="673" y="254"/>
                  </a:lnTo>
                  <a:lnTo>
                    <a:pt x="554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70" y="673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76" y="1061"/>
                  </a:lnTo>
                  <a:lnTo>
                    <a:pt x="31" y="1210"/>
                  </a:lnTo>
                  <a:lnTo>
                    <a:pt x="16" y="1360"/>
                  </a:lnTo>
                  <a:lnTo>
                    <a:pt x="1" y="1524"/>
                  </a:lnTo>
                  <a:lnTo>
                    <a:pt x="16" y="1673"/>
                  </a:lnTo>
                  <a:lnTo>
                    <a:pt x="31" y="1823"/>
                  </a:lnTo>
                  <a:lnTo>
                    <a:pt x="76" y="1972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70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4" y="2704"/>
                  </a:lnTo>
                  <a:lnTo>
                    <a:pt x="673" y="2794"/>
                  </a:lnTo>
                  <a:lnTo>
                    <a:pt x="808" y="2869"/>
                  </a:lnTo>
                  <a:lnTo>
                    <a:pt x="942" y="2928"/>
                  </a:lnTo>
                  <a:lnTo>
                    <a:pt x="1076" y="2988"/>
                  </a:lnTo>
                  <a:lnTo>
                    <a:pt x="1226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8" y="2988"/>
                  </a:lnTo>
                  <a:lnTo>
                    <a:pt x="2122" y="2928"/>
                  </a:lnTo>
                  <a:lnTo>
                    <a:pt x="2257" y="2869"/>
                  </a:lnTo>
                  <a:lnTo>
                    <a:pt x="2391" y="2794"/>
                  </a:lnTo>
                  <a:lnTo>
                    <a:pt x="2496" y="2704"/>
                  </a:lnTo>
                  <a:lnTo>
                    <a:pt x="2615" y="2600"/>
                  </a:lnTo>
                  <a:lnTo>
                    <a:pt x="2705" y="2495"/>
                  </a:lnTo>
                  <a:lnTo>
                    <a:pt x="2795" y="2376"/>
                  </a:lnTo>
                  <a:lnTo>
                    <a:pt x="2869" y="2256"/>
                  </a:lnTo>
                  <a:lnTo>
                    <a:pt x="2944" y="2122"/>
                  </a:lnTo>
                  <a:lnTo>
                    <a:pt x="2989" y="1972"/>
                  </a:lnTo>
                  <a:lnTo>
                    <a:pt x="3034" y="1823"/>
                  </a:lnTo>
                  <a:lnTo>
                    <a:pt x="3049" y="1673"/>
                  </a:lnTo>
                  <a:lnTo>
                    <a:pt x="3063" y="1524"/>
                  </a:lnTo>
                  <a:lnTo>
                    <a:pt x="3049" y="1360"/>
                  </a:lnTo>
                  <a:lnTo>
                    <a:pt x="3034" y="1210"/>
                  </a:lnTo>
                  <a:lnTo>
                    <a:pt x="2989" y="1061"/>
                  </a:lnTo>
                  <a:lnTo>
                    <a:pt x="2944" y="926"/>
                  </a:lnTo>
                  <a:lnTo>
                    <a:pt x="2869" y="792"/>
                  </a:lnTo>
                  <a:lnTo>
                    <a:pt x="2795" y="673"/>
                  </a:lnTo>
                  <a:lnTo>
                    <a:pt x="2705" y="553"/>
                  </a:lnTo>
                  <a:lnTo>
                    <a:pt x="2615" y="448"/>
                  </a:lnTo>
                  <a:lnTo>
                    <a:pt x="2496" y="344"/>
                  </a:lnTo>
                  <a:lnTo>
                    <a:pt x="2391" y="254"/>
                  </a:lnTo>
                  <a:lnTo>
                    <a:pt x="2257" y="179"/>
                  </a:lnTo>
                  <a:lnTo>
                    <a:pt x="2122" y="120"/>
                  </a:lnTo>
                  <a:lnTo>
                    <a:pt x="1988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7428075" y="1677004"/>
              <a:ext cx="83721" cy="83721"/>
            </a:xfrm>
            <a:custGeom>
              <a:avLst/>
              <a:gdLst/>
              <a:ahLst/>
              <a:cxnLst/>
              <a:rect l="l" t="t" r="r" b="b"/>
              <a:pathLst>
                <a:path w="3048" h="3048" extrusionOk="0">
                  <a:moveTo>
                    <a:pt x="1375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3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61"/>
                  </a:lnTo>
                  <a:lnTo>
                    <a:pt x="30" y="1210"/>
                  </a:lnTo>
                  <a:lnTo>
                    <a:pt x="0" y="1360"/>
                  </a:lnTo>
                  <a:lnTo>
                    <a:pt x="0" y="1524"/>
                  </a:lnTo>
                  <a:lnTo>
                    <a:pt x="0" y="1673"/>
                  </a:lnTo>
                  <a:lnTo>
                    <a:pt x="30" y="1823"/>
                  </a:lnTo>
                  <a:lnTo>
                    <a:pt x="60" y="1972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5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8" y="2122"/>
                  </a:lnTo>
                  <a:lnTo>
                    <a:pt x="2988" y="1972"/>
                  </a:lnTo>
                  <a:lnTo>
                    <a:pt x="3018" y="1823"/>
                  </a:lnTo>
                  <a:lnTo>
                    <a:pt x="3048" y="1673"/>
                  </a:lnTo>
                  <a:lnTo>
                    <a:pt x="3048" y="1524"/>
                  </a:lnTo>
                  <a:lnTo>
                    <a:pt x="3048" y="1360"/>
                  </a:lnTo>
                  <a:lnTo>
                    <a:pt x="3018" y="1210"/>
                  </a:lnTo>
                  <a:lnTo>
                    <a:pt x="2988" y="1061"/>
                  </a:lnTo>
                  <a:lnTo>
                    <a:pt x="2928" y="926"/>
                  </a:lnTo>
                  <a:lnTo>
                    <a:pt x="2869" y="792"/>
                  </a:lnTo>
                  <a:lnTo>
                    <a:pt x="2794" y="673"/>
                  </a:lnTo>
                  <a:lnTo>
                    <a:pt x="2704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7188429" y="2532148"/>
              <a:ext cx="83748" cy="83721"/>
            </a:xfrm>
            <a:custGeom>
              <a:avLst/>
              <a:gdLst/>
              <a:ahLst/>
              <a:cxnLst/>
              <a:rect l="l" t="t" r="r" b="b"/>
              <a:pathLst>
                <a:path w="3049" h="3048" extrusionOk="0">
                  <a:moveTo>
                    <a:pt x="1375" y="0"/>
                  </a:moveTo>
                  <a:lnTo>
                    <a:pt x="1225" y="30"/>
                  </a:lnTo>
                  <a:lnTo>
                    <a:pt x="1076" y="60"/>
                  </a:lnTo>
                  <a:lnTo>
                    <a:pt x="927" y="120"/>
                  </a:lnTo>
                  <a:lnTo>
                    <a:pt x="792" y="179"/>
                  </a:lnTo>
                  <a:lnTo>
                    <a:pt x="673" y="254"/>
                  </a:lnTo>
                  <a:lnTo>
                    <a:pt x="553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3" y="2704"/>
                  </a:lnTo>
                  <a:lnTo>
                    <a:pt x="673" y="2794"/>
                  </a:lnTo>
                  <a:lnTo>
                    <a:pt x="792" y="2869"/>
                  </a:lnTo>
                  <a:lnTo>
                    <a:pt x="927" y="2928"/>
                  </a:lnTo>
                  <a:lnTo>
                    <a:pt x="1076" y="2988"/>
                  </a:lnTo>
                  <a:lnTo>
                    <a:pt x="1225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5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9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9" y="926"/>
                  </a:lnTo>
                  <a:lnTo>
                    <a:pt x="2869" y="792"/>
                  </a:lnTo>
                  <a:lnTo>
                    <a:pt x="2794" y="672"/>
                  </a:lnTo>
                  <a:lnTo>
                    <a:pt x="2705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7442852" y="2532148"/>
              <a:ext cx="83721" cy="83721"/>
            </a:xfrm>
            <a:custGeom>
              <a:avLst/>
              <a:gdLst/>
              <a:ahLst/>
              <a:cxnLst/>
              <a:rect l="l" t="t" r="r" b="b"/>
              <a:pathLst>
                <a:path w="3048" h="3048" extrusionOk="0">
                  <a:moveTo>
                    <a:pt x="1374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4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72" y="2988"/>
                  </a:lnTo>
                  <a:lnTo>
                    <a:pt x="2121" y="2928"/>
                  </a:lnTo>
                  <a:lnTo>
                    <a:pt x="2256" y="2869"/>
                  </a:lnTo>
                  <a:lnTo>
                    <a:pt x="2375" y="2794"/>
                  </a:lnTo>
                  <a:lnTo>
                    <a:pt x="2495" y="2704"/>
                  </a:lnTo>
                  <a:lnTo>
                    <a:pt x="2599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8" y="2256"/>
                  </a:lnTo>
                  <a:lnTo>
                    <a:pt x="2928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8" y="926"/>
                  </a:lnTo>
                  <a:lnTo>
                    <a:pt x="2868" y="792"/>
                  </a:lnTo>
                  <a:lnTo>
                    <a:pt x="2794" y="672"/>
                  </a:lnTo>
                  <a:lnTo>
                    <a:pt x="2704" y="553"/>
                  </a:lnTo>
                  <a:lnTo>
                    <a:pt x="2599" y="448"/>
                  </a:lnTo>
                  <a:lnTo>
                    <a:pt x="2495" y="344"/>
                  </a:lnTo>
                  <a:lnTo>
                    <a:pt x="2375" y="254"/>
                  </a:lnTo>
                  <a:lnTo>
                    <a:pt x="2256" y="179"/>
                  </a:lnTo>
                  <a:lnTo>
                    <a:pt x="2121" y="120"/>
                  </a:lnTo>
                  <a:lnTo>
                    <a:pt x="1972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4"/>
            <p:cNvSpPr/>
            <p:nvPr/>
          </p:nvSpPr>
          <p:spPr>
            <a:xfrm>
              <a:off x="7636932" y="1744709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792" y="0"/>
                  </a:move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4"/>
            <p:cNvSpPr/>
            <p:nvPr/>
          </p:nvSpPr>
          <p:spPr>
            <a:xfrm>
              <a:off x="7636932" y="1744709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0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7636932" y="1898165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882" y="1"/>
                  </a:move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4"/>
            <p:cNvSpPr/>
            <p:nvPr/>
          </p:nvSpPr>
          <p:spPr>
            <a:xfrm>
              <a:off x="7636932" y="1898165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4"/>
            <p:cNvSpPr/>
            <p:nvPr/>
          </p:nvSpPr>
          <p:spPr>
            <a:xfrm>
              <a:off x="7636932" y="2052033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792" y="1"/>
                  </a:move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4"/>
            <p:cNvSpPr/>
            <p:nvPr/>
          </p:nvSpPr>
          <p:spPr>
            <a:xfrm>
              <a:off x="7636932" y="2052033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7636932" y="2205516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882" y="0"/>
                  </a:move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7636932" y="2205516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7636932" y="2359384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792" y="1"/>
                  </a:move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7636932" y="2359384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7636932" y="2512867"/>
              <a:ext cx="540451" cy="48425"/>
            </a:xfrm>
            <a:custGeom>
              <a:avLst/>
              <a:gdLst/>
              <a:ahLst/>
              <a:cxnLst/>
              <a:rect l="l" t="t" r="r" b="b"/>
              <a:pathLst>
                <a:path w="19676" h="1763" extrusionOk="0">
                  <a:moveTo>
                    <a:pt x="882" y="0"/>
                  </a:move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7636932" y="2512867"/>
              <a:ext cx="540451" cy="48425"/>
            </a:xfrm>
            <a:custGeom>
              <a:avLst/>
              <a:gdLst/>
              <a:ahLst/>
              <a:cxnLst/>
              <a:rect l="l" t="t" r="r" b="b"/>
              <a:pathLst>
                <a:path w="19676" h="1763" fill="none" extrusionOk="0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6441610" y="4590385"/>
              <a:ext cx="1040277" cy="129290"/>
            </a:xfrm>
            <a:custGeom>
              <a:avLst/>
              <a:gdLst/>
              <a:ahLst/>
              <a:cxnLst/>
              <a:rect l="l" t="t" r="r" b="b"/>
              <a:pathLst>
                <a:path w="37873" h="4707" extrusionOk="0">
                  <a:moveTo>
                    <a:pt x="18944" y="1"/>
                  </a:moveTo>
                  <a:lnTo>
                    <a:pt x="17002" y="16"/>
                  </a:lnTo>
                  <a:lnTo>
                    <a:pt x="15119" y="46"/>
                  </a:lnTo>
                  <a:lnTo>
                    <a:pt x="13312" y="105"/>
                  </a:lnTo>
                  <a:lnTo>
                    <a:pt x="11564" y="180"/>
                  </a:lnTo>
                  <a:lnTo>
                    <a:pt x="9920" y="285"/>
                  </a:lnTo>
                  <a:lnTo>
                    <a:pt x="8352" y="404"/>
                  </a:lnTo>
                  <a:lnTo>
                    <a:pt x="6902" y="539"/>
                  </a:lnTo>
                  <a:lnTo>
                    <a:pt x="5558" y="688"/>
                  </a:lnTo>
                  <a:lnTo>
                    <a:pt x="4333" y="852"/>
                  </a:lnTo>
                  <a:lnTo>
                    <a:pt x="3242" y="1032"/>
                  </a:lnTo>
                  <a:lnTo>
                    <a:pt x="2749" y="1136"/>
                  </a:lnTo>
                  <a:lnTo>
                    <a:pt x="2286" y="1226"/>
                  </a:lnTo>
                  <a:lnTo>
                    <a:pt x="1868" y="1330"/>
                  </a:lnTo>
                  <a:lnTo>
                    <a:pt x="1494" y="1435"/>
                  </a:lnTo>
                  <a:lnTo>
                    <a:pt x="1151" y="1540"/>
                  </a:lnTo>
                  <a:lnTo>
                    <a:pt x="852" y="1659"/>
                  </a:lnTo>
                  <a:lnTo>
                    <a:pt x="598" y="1764"/>
                  </a:lnTo>
                  <a:lnTo>
                    <a:pt x="389" y="1883"/>
                  </a:lnTo>
                  <a:lnTo>
                    <a:pt x="224" y="1988"/>
                  </a:lnTo>
                  <a:lnTo>
                    <a:pt x="105" y="2107"/>
                  </a:lnTo>
                  <a:lnTo>
                    <a:pt x="60" y="2167"/>
                  </a:lnTo>
                  <a:lnTo>
                    <a:pt x="30" y="2227"/>
                  </a:lnTo>
                  <a:lnTo>
                    <a:pt x="15" y="2287"/>
                  </a:lnTo>
                  <a:lnTo>
                    <a:pt x="0" y="2346"/>
                  </a:lnTo>
                  <a:lnTo>
                    <a:pt x="15" y="2406"/>
                  </a:lnTo>
                  <a:lnTo>
                    <a:pt x="30" y="2466"/>
                  </a:lnTo>
                  <a:lnTo>
                    <a:pt x="60" y="2526"/>
                  </a:lnTo>
                  <a:lnTo>
                    <a:pt x="105" y="2585"/>
                  </a:lnTo>
                  <a:lnTo>
                    <a:pt x="224" y="2705"/>
                  </a:lnTo>
                  <a:lnTo>
                    <a:pt x="389" y="2824"/>
                  </a:lnTo>
                  <a:lnTo>
                    <a:pt x="598" y="2944"/>
                  </a:lnTo>
                  <a:lnTo>
                    <a:pt x="852" y="3049"/>
                  </a:lnTo>
                  <a:lnTo>
                    <a:pt x="1151" y="3153"/>
                  </a:lnTo>
                  <a:lnTo>
                    <a:pt x="1494" y="3273"/>
                  </a:lnTo>
                  <a:lnTo>
                    <a:pt x="1868" y="3377"/>
                  </a:lnTo>
                  <a:lnTo>
                    <a:pt x="2286" y="3467"/>
                  </a:lnTo>
                  <a:lnTo>
                    <a:pt x="2749" y="3571"/>
                  </a:lnTo>
                  <a:lnTo>
                    <a:pt x="3242" y="3661"/>
                  </a:lnTo>
                  <a:lnTo>
                    <a:pt x="4333" y="3840"/>
                  </a:lnTo>
                  <a:lnTo>
                    <a:pt x="5558" y="4020"/>
                  </a:lnTo>
                  <a:lnTo>
                    <a:pt x="6902" y="4169"/>
                  </a:lnTo>
                  <a:lnTo>
                    <a:pt x="8352" y="4303"/>
                  </a:lnTo>
                  <a:lnTo>
                    <a:pt x="9920" y="4423"/>
                  </a:lnTo>
                  <a:lnTo>
                    <a:pt x="11564" y="4513"/>
                  </a:lnTo>
                  <a:lnTo>
                    <a:pt x="13312" y="4602"/>
                  </a:lnTo>
                  <a:lnTo>
                    <a:pt x="15119" y="4647"/>
                  </a:lnTo>
                  <a:lnTo>
                    <a:pt x="17002" y="4692"/>
                  </a:lnTo>
                  <a:lnTo>
                    <a:pt x="18944" y="4707"/>
                  </a:lnTo>
                  <a:lnTo>
                    <a:pt x="20871" y="4692"/>
                  </a:lnTo>
                  <a:lnTo>
                    <a:pt x="22753" y="4647"/>
                  </a:lnTo>
                  <a:lnTo>
                    <a:pt x="24576" y="4602"/>
                  </a:lnTo>
                  <a:lnTo>
                    <a:pt x="26309" y="4513"/>
                  </a:lnTo>
                  <a:lnTo>
                    <a:pt x="27967" y="4423"/>
                  </a:lnTo>
                  <a:lnTo>
                    <a:pt x="29521" y="4303"/>
                  </a:lnTo>
                  <a:lnTo>
                    <a:pt x="30985" y="4169"/>
                  </a:lnTo>
                  <a:lnTo>
                    <a:pt x="32330" y="4020"/>
                  </a:lnTo>
                  <a:lnTo>
                    <a:pt x="33555" y="3840"/>
                  </a:lnTo>
                  <a:lnTo>
                    <a:pt x="34645" y="3661"/>
                  </a:lnTo>
                  <a:lnTo>
                    <a:pt x="35138" y="3571"/>
                  </a:lnTo>
                  <a:lnTo>
                    <a:pt x="35587" y="3467"/>
                  </a:lnTo>
                  <a:lnTo>
                    <a:pt x="36005" y="3377"/>
                  </a:lnTo>
                  <a:lnTo>
                    <a:pt x="36393" y="3273"/>
                  </a:lnTo>
                  <a:lnTo>
                    <a:pt x="36722" y="3153"/>
                  </a:lnTo>
                  <a:lnTo>
                    <a:pt x="37021" y="3049"/>
                  </a:lnTo>
                  <a:lnTo>
                    <a:pt x="37275" y="2944"/>
                  </a:lnTo>
                  <a:lnTo>
                    <a:pt x="37499" y="2824"/>
                  </a:lnTo>
                  <a:lnTo>
                    <a:pt x="37663" y="2705"/>
                  </a:lnTo>
                  <a:lnTo>
                    <a:pt x="37783" y="2585"/>
                  </a:lnTo>
                  <a:lnTo>
                    <a:pt x="37827" y="2526"/>
                  </a:lnTo>
                  <a:lnTo>
                    <a:pt x="37857" y="2466"/>
                  </a:lnTo>
                  <a:lnTo>
                    <a:pt x="37872" y="2406"/>
                  </a:lnTo>
                  <a:lnTo>
                    <a:pt x="37872" y="2346"/>
                  </a:lnTo>
                  <a:lnTo>
                    <a:pt x="37872" y="2287"/>
                  </a:lnTo>
                  <a:lnTo>
                    <a:pt x="37857" y="2227"/>
                  </a:lnTo>
                  <a:lnTo>
                    <a:pt x="37827" y="2167"/>
                  </a:lnTo>
                  <a:lnTo>
                    <a:pt x="37783" y="2107"/>
                  </a:lnTo>
                  <a:lnTo>
                    <a:pt x="37663" y="1988"/>
                  </a:lnTo>
                  <a:lnTo>
                    <a:pt x="37499" y="1883"/>
                  </a:lnTo>
                  <a:lnTo>
                    <a:pt x="37275" y="1764"/>
                  </a:lnTo>
                  <a:lnTo>
                    <a:pt x="37021" y="1659"/>
                  </a:lnTo>
                  <a:lnTo>
                    <a:pt x="36722" y="1540"/>
                  </a:lnTo>
                  <a:lnTo>
                    <a:pt x="36393" y="1435"/>
                  </a:lnTo>
                  <a:lnTo>
                    <a:pt x="36005" y="1330"/>
                  </a:lnTo>
                  <a:lnTo>
                    <a:pt x="35587" y="1226"/>
                  </a:lnTo>
                  <a:lnTo>
                    <a:pt x="35138" y="1136"/>
                  </a:lnTo>
                  <a:lnTo>
                    <a:pt x="34645" y="1032"/>
                  </a:lnTo>
                  <a:lnTo>
                    <a:pt x="33555" y="852"/>
                  </a:lnTo>
                  <a:lnTo>
                    <a:pt x="32330" y="688"/>
                  </a:lnTo>
                  <a:lnTo>
                    <a:pt x="30985" y="539"/>
                  </a:lnTo>
                  <a:lnTo>
                    <a:pt x="29521" y="404"/>
                  </a:lnTo>
                  <a:lnTo>
                    <a:pt x="27967" y="285"/>
                  </a:lnTo>
                  <a:lnTo>
                    <a:pt x="26309" y="180"/>
                  </a:lnTo>
                  <a:lnTo>
                    <a:pt x="24576" y="105"/>
                  </a:lnTo>
                  <a:lnTo>
                    <a:pt x="22753" y="46"/>
                  </a:lnTo>
                  <a:lnTo>
                    <a:pt x="20871" y="16"/>
                  </a:lnTo>
                  <a:lnTo>
                    <a:pt x="189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6105940" y="1989683"/>
              <a:ext cx="701328" cy="492849"/>
            </a:xfrm>
            <a:custGeom>
              <a:avLst/>
              <a:gdLst/>
              <a:ahLst/>
              <a:cxnLst/>
              <a:rect l="l" t="t" r="r" b="b"/>
              <a:pathLst>
                <a:path w="25533" h="17943" extrusionOk="0">
                  <a:moveTo>
                    <a:pt x="21574" y="0"/>
                  </a:moveTo>
                  <a:lnTo>
                    <a:pt x="21215" y="30"/>
                  </a:lnTo>
                  <a:lnTo>
                    <a:pt x="20871" y="105"/>
                  </a:lnTo>
                  <a:lnTo>
                    <a:pt x="20513" y="209"/>
                  </a:lnTo>
                  <a:lnTo>
                    <a:pt x="20184" y="344"/>
                  </a:lnTo>
                  <a:lnTo>
                    <a:pt x="19855" y="508"/>
                  </a:lnTo>
                  <a:lnTo>
                    <a:pt x="19706" y="613"/>
                  </a:lnTo>
                  <a:lnTo>
                    <a:pt x="19557" y="717"/>
                  </a:lnTo>
                  <a:lnTo>
                    <a:pt x="19407" y="822"/>
                  </a:lnTo>
                  <a:lnTo>
                    <a:pt x="19258" y="956"/>
                  </a:lnTo>
                  <a:lnTo>
                    <a:pt x="19123" y="1076"/>
                  </a:lnTo>
                  <a:lnTo>
                    <a:pt x="18989" y="1210"/>
                  </a:lnTo>
                  <a:lnTo>
                    <a:pt x="18869" y="1360"/>
                  </a:lnTo>
                  <a:lnTo>
                    <a:pt x="18750" y="1509"/>
                  </a:lnTo>
                  <a:lnTo>
                    <a:pt x="18615" y="1718"/>
                  </a:lnTo>
                  <a:lnTo>
                    <a:pt x="18481" y="1912"/>
                  </a:lnTo>
                  <a:lnTo>
                    <a:pt x="12819" y="12026"/>
                  </a:lnTo>
                  <a:lnTo>
                    <a:pt x="12311" y="11982"/>
                  </a:lnTo>
                  <a:lnTo>
                    <a:pt x="11818" y="11937"/>
                  </a:lnTo>
                  <a:lnTo>
                    <a:pt x="11310" y="11877"/>
                  </a:lnTo>
                  <a:lnTo>
                    <a:pt x="10802" y="11802"/>
                  </a:lnTo>
                  <a:lnTo>
                    <a:pt x="10309" y="11728"/>
                  </a:lnTo>
                  <a:lnTo>
                    <a:pt x="9801" y="11638"/>
                  </a:lnTo>
                  <a:lnTo>
                    <a:pt x="9308" y="11533"/>
                  </a:lnTo>
                  <a:lnTo>
                    <a:pt x="8800" y="11429"/>
                  </a:lnTo>
                  <a:lnTo>
                    <a:pt x="8068" y="11250"/>
                  </a:lnTo>
                  <a:lnTo>
                    <a:pt x="7351" y="11055"/>
                  </a:lnTo>
                  <a:lnTo>
                    <a:pt x="6619" y="10846"/>
                  </a:lnTo>
                  <a:lnTo>
                    <a:pt x="5902" y="10607"/>
                  </a:lnTo>
                  <a:lnTo>
                    <a:pt x="5185" y="10353"/>
                  </a:lnTo>
                  <a:lnTo>
                    <a:pt x="4468" y="10084"/>
                  </a:lnTo>
                  <a:lnTo>
                    <a:pt x="3751" y="9786"/>
                  </a:lnTo>
                  <a:lnTo>
                    <a:pt x="3048" y="9487"/>
                  </a:lnTo>
                  <a:lnTo>
                    <a:pt x="3033" y="9487"/>
                  </a:lnTo>
                  <a:lnTo>
                    <a:pt x="2824" y="9397"/>
                  </a:lnTo>
                  <a:lnTo>
                    <a:pt x="2615" y="9337"/>
                  </a:lnTo>
                  <a:lnTo>
                    <a:pt x="2406" y="9307"/>
                  </a:lnTo>
                  <a:lnTo>
                    <a:pt x="2197" y="9293"/>
                  </a:lnTo>
                  <a:lnTo>
                    <a:pt x="1988" y="9307"/>
                  </a:lnTo>
                  <a:lnTo>
                    <a:pt x="1779" y="9322"/>
                  </a:lnTo>
                  <a:lnTo>
                    <a:pt x="1584" y="9382"/>
                  </a:lnTo>
                  <a:lnTo>
                    <a:pt x="1375" y="9442"/>
                  </a:lnTo>
                  <a:lnTo>
                    <a:pt x="1196" y="9532"/>
                  </a:lnTo>
                  <a:lnTo>
                    <a:pt x="1017" y="9621"/>
                  </a:lnTo>
                  <a:lnTo>
                    <a:pt x="837" y="9741"/>
                  </a:lnTo>
                  <a:lnTo>
                    <a:pt x="673" y="9875"/>
                  </a:lnTo>
                  <a:lnTo>
                    <a:pt x="539" y="10040"/>
                  </a:lnTo>
                  <a:lnTo>
                    <a:pt x="404" y="10204"/>
                  </a:lnTo>
                  <a:lnTo>
                    <a:pt x="285" y="10383"/>
                  </a:lnTo>
                  <a:lnTo>
                    <a:pt x="180" y="10577"/>
                  </a:lnTo>
                  <a:lnTo>
                    <a:pt x="105" y="10772"/>
                  </a:lnTo>
                  <a:lnTo>
                    <a:pt x="60" y="10966"/>
                  </a:lnTo>
                  <a:lnTo>
                    <a:pt x="16" y="11160"/>
                  </a:lnTo>
                  <a:lnTo>
                    <a:pt x="1" y="11354"/>
                  </a:lnTo>
                  <a:lnTo>
                    <a:pt x="1" y="11548"/>
                  </a:lnTo>
                  <a:lnTo>
                    <a:pt x="16" y="11743"/>
                  </a:lnTo>
                  <a:lnTo>
                    <a:pt x="60" y="11937"/>
                  </a:lnTo>
                  <a:lnTo>
                    <a:pt x="105" y="12116"/>
                  </a:lnTo>
                  <a:lnTo>
                    <a:pt x="180" y="12295"/>
                  </a:lnTo>
                  <a:lnTo>
                    <a:pt x="255" y="12475"/>
                  </a:lnTo>
                  <a:lnTo>
                    <a:pt x="359" y="12639"/>
                  </a:lnTo>
                  <a:lnTo>
                    <a:pt x="464" y="12803"/>
                  </a:lnTo>
                  <a:lnTo>
                    <a:pt x="598" y="12938"/>
                  </a:lnTo>
                  <a:lnTo>
                    <a:pt x="733" y="13087"/>
                  </a:lnTo>
                  <a:lnTo>
                    <a:pt x="897" y="13207"/>
                  </a:lnTo>
                  <a:lnTo>
                    <a:pt x="1061" y="13311"/>
                  </a:lnTo>
                  <a:lnTo>
                    <a:pt x="1808" y="13745"/>
                  </a:lnTo>
                  <a:lnTo>
                    <a:pt x="2570" y="14163"/>
                  </a:lnTo>
                  <a:lnTo>
                    <a:pt x="3332" y="14566"/>
                  </a:lnTo>
                  <a:lnTo>
                    <a:pt x="4109" y="14940"/>
                  </a:lnTo>
                  <a:lnTo>
                    <a:pt x="4916" y="15313"/>
                  </a:lnTo>
                  <a:lnTo>
                    <a:pt x="5708" y="15657"/>
                  </a:lnTo>
                  <a:lnTo>
                    <a:pt x="6529" y="15985"/>
                  </a:lnTo>
                  <a:lnTo>
                    <a:pt x="7366" y="16299"/>
                  </a:lnTo>
                  <a:lnTo>
                    <a:pt x="8203" y="16583"/>
                  </a:lnTo>
                  <a:lnTo>
                    <a:pt x="9054" y="16852"/>
                  </a:lnTo>
                  <a:lnTo>
                    <a:pt x="9906" y="17091"/>
                  </a:lnTo>
                  <a:lnTo>
                    <a:pt x="10772" y="17300"/>
                  </a:lnTo>
                  <a:lnTo>
                    <a:pt x="11639" y="17494"/>
                  </a:lnTo>
                  <a:lnTo>
                    <a:pt x="12520" y="17659"/>
                  </a:lnTo>
                  <a:lnTo>
                    <a:pt x="13402" y="17808"/>
                  </a:lnTo>
                  <a:lnTo>
                    <a:pt x="14298" y="17928"/>
                  </a:lnTo>
                  <a:lnTo>
                    <a:pt x="14477" y="17943"/>
                  </a:lnTo>
                  <a:lnTo>
                    <a:pt x="14836" y="17943"/>
                  </a:lnTo>
                  <a:lnTo>
                    <a:pt x="15015" y="17913"/>
                  </a:lnTo>
                  <a:lnTo>
                    <a:pt x="15179" y="17883"/>
                  </a:lnTo>
                  <a:lnTo>
                    <a:pt x="15344" y="17838"/>
                  </a:lnTo>
                  <a:lnTo>
                    <a:pt x="15508" y="17793"/>
                  </a:lnTo>
                  <a:lnTo>
                    <a:pt x="15672" y="17718"/>
                  </a:lnTo>
                  <a:lnTo>
                    <a:pt x="15822" y="17644"/>
                  </a:lnTo>
                  <a:lnTo>
                    <a:pt x="15971" y="17569"/>
                  </a:lnTo>
                  <a:lnTo>
                    <a:pt x="16121" y="17464"/>
                  </a:lnTo>
                  <a:lnTo>
                    <a:pt x="16255" y="17375"/>
                  </a:lnTo>
                  <a:lnTo>
                    <a:pt x="16389" y="17255"/>
                  </a:lnTo>
                  <a:lnTo>
                    <a:pt x="16509" y="17136"/>
                  </a:lnTo>
                  <a:lnTo>
                    <a:pt x="16629" y="17016"/>
                  </a:lnTo>
                  <a:lnTo>
                    <a:pt x="16733" y="16882"/>
                  </a:lnTo>
                  <a:lnTo>
                    <a:pt x="16942" y="16598"/>
                  </a:lnTo>
                  <a:lnTo>
                    <a:pt x="24800" y="5991"/>
                  </a:lnTo>
                  <a:lnTo>
                    <a:pt x="24905" y="5841"/>
                  </a:lnTo>
                  <a:lnTo>
                    <a:pt x="25010" y="5677"/>
                  </a:lnTo>
                  <a:lnTo>
                    <a:pt x="25099" y="5513"/>
                  </a:lnTo>
                  <a:lnTo>
                    <a:pt x="25189" y="5348"/>
                  </a:lnTo>
                  <a:lnTo>
                    <a:pt x="25264" y="5169"/>
                  </a:lnTo>
                  <a:lnTo>
                    <a:pt x="25323" y="5005"/>
                  </a:lnTo>
                  <a:lnTo>
                    <a:pt x="25383" y="4826"/>
                  </a:lnTo>
                  <a:lnTo>
                    <a:pt x="25428" y="4646"/>
                  </a:lnTo>
                  <a:lnTo>
                    <a:pt x="25503" y="4288"/>
                  </a:lnTo>
                  <a:lnTo>
                    <a:pt x="25533" y="3929"/>
                  </a:lnTo>
                  <a:lnTo>
                    <a:pt x="25533" y="3556"/>
                  </a:lnTo>
                  <a:lnTo>
                    <a:pt x="25503" y="3197"/>
                  </a:lnTo>
                  <a:lnTo>
                    <a:pt x="25428" y="2854"/>
                  </a:lnTo>
                  <a:lnTo>
                    <a:pt x="25323" y="2495"/>
                  </a:lnTo>
                  <a:lnTo>
                    <a:pt x="25189" y="2166"/>
                  </a:lnTo>
                  <a:lnTo>
                    <a:pt x="25010" y="1838"/>
                  </a:lnTo>
                  <a:lnTo>
                    <a:pt x="24920" y="1688"/>
                  </a:lnTo>
                  <a:lnTo>
                    <a:pt x="24815" y="1539"/>
                  </a:lnTo>
                  <a:lnTo>
                    <a:pt x="24696" y="1390"/>
                  </a:lnTo>
                  <a:lnTo>
                    <a:pt x="24576" y="1240"/>
                  </a:lnTo>
                  <a:lnTo>
                    <a:pt x="24442" y="1106"/>
                  </a:lnTo>
                  <a:lnTo>
                    <a:pt x="24307" y="971"/>
                  </a:lnTo>
                  <a:lnTo>
                    <a:pt x="24173" y="852"/>
                  </a:lnTo>
                  <a:lnTo>
                    <a:pt x="24009" y="732"/>
                  </a:lnTo>
                  <a:lnTo>
                    <a:pt x="23859" y="613"/>
                  </a:lnTo>
                  <a:lnTo>
                    <a:pt x="23695" y="523"/>
                  </a:lnTo>
                  <a:lnTo>
                    <a:pt x="23531" y="418"/>
                  </a:lnTo>
                  <a:lnTo>
                    <a:pt x="23351" y="344"/>
                  </a:lnTo>
                  <a:lnTo>
                    <a:pt x="23187" y="269"/>
                  </a:lnTo>
                  <a:lnTo>
                    <a:pt x="23008" y="194"/>
                  </a:lnTo>
                  <a:lnTo>
                    <a:pt x="22843" y="150"/>
                  </a:lnTo>
                  <a:lnTo>
                    <a:pt x="22664" y="90"/>
                  </a:lnTo>
                  <a:lnTo>
                    <a:pt x="22306" y="30"/>
                  </a:lnTo>
                  <a:lnTo>
                    <a:pt x="21947" y="0"/>
                  </a:lnTo>
                  <a:close/>
                </a:path>
              </a:pathLst>
            </a:custGeom>
            <a:solidFill>
              <a:srgbClr val="1AC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5997199" y="2155032"/>
              <a:ext cx="196173" cy="192492"/>
            </a:xfrm>
            <a:custGeom>
              <a:avLst/>
              <a:gdLst/>
              <a:ahLst/>
              <a:cxnLst/>
              <a:rect l="l" t="t" r="r" b="b"/>
              <a:pathLst>
                <a:path w="7142" h="7008" extrusionOk="0">
                  <a:moveTo>
                    <a:pt x="60" y="1"/>
                  </a:moveTo>
                  <a:lnTo>
                    <a:pt x="31" y="31"/>
                  </a:lnTo>
                  <a:lnTo>
                    <a:pt x="1" y="61"/>
                  </a:lnTo>
                  <a:lnTo>
                    <a:pt x="1" y="105"/>
                  </a:lnTo>
                  <a:lnTo>
                    <a:pt x="31" y="150"/>
                  </a:lnTo>
                  <a:lnTo>
                    <a:pt x="105" y="285"/>
                  </a:lnTo>
                  <a:lnTo>
                    <a:pt x="240" y="449"/>
                  </a:lnTo>
                  <a:lnTo>
                    <a:pt x="404" y="643"/>
                  </a:lnTo>
                  <a:lnTo>
                    <a:pt x="628" y="837"/>
                  </a:lnTo>
                  <a:lnTo>
                    <a:pt x="1106" y="1271"/>
                  </a:lnTo>
                  <a:lnTo>
                    <a:pt x="1629" y="1704"/>
                  </a:lnTo>
                  <a:lnTo>
                    <a:pt x="2092" y="2077"/>
                  </a:lnTo>
                  <a:lnTo>
                    <a:pt x="2540" y="2436"/>
                  </a:lnTo>
                  <a:lnTo>
                    <a:pt x="2526" y="2436"/>
                  </a:lnTo>
                  <a:lnTo>
                    <a:pt x="2466" y="2451"/>
                  </a:lnTo>
                  <a:lnTo>
                    <a:pt x="2376" y="2511"/>
                  </a:lnTo>
                  <a:lnTo>
                    <a:pt x="2242" y="2600"/>
                  </a:lnTo>
                  <a:lnTo>
                    <a:pt x="2107" y="2765"/>
                  </a:lnTo>
                  <a:lnTo>
                    <a:pt x="1928" y="2989"/>
                  </a:lnTo>
                  <a:lnTo>
                    <a:pt x="1853" y="3123"/>
                  </a:lnTo>
                  <a:lnTo>
                    <a:pt x="1749" y="3287"/>
                  </a:lnTo>
                  <a:lnTo>
                    <a:pt x="1659" y="3482"/>
                  </a:lnTo>
                  <a:lnTo>
                    <a:pt x="1569" y="3691"/>
                  </a:lnTo>
                  <a:lnTo>
                    <a:pt x="1480" y="3915"/>
                  </a:lnTo>
                  <a:lnTo>
                    <a:pt x="1420" y="4154"/>
                  </a:lnTo>
                  <a:lnTo>
                    <a:pt x="1360" y="4378"/>
                  </a:lnTo>
                  <a:lnTo>
                    <a:pt x="1330" y="4602"/>
                  </a:lnTo>
                  <a:lnTo>
                    <a:pt x="1330" y="4826"/>
                  </a:lnTo>
                  <a:lnTo>
                    <a:pt x="1330" y="5050"/>
                  </a:lnTo>
                  <a:lnTo>
                    <a:pt x="1375" y="5245"/>
                  </a:lnTo>
                  <a:lnTo>
                    <a:pt x="1420" y="5439"/>
                  </a:lnTo>
                  <a:lnTo>
                    <a:pt x="1495" y="5618"/>
                  </a:lnTo>
                  <a:lnTo>
                    <a:pt x="1599" y="5767"/>
                  </a:lnTo>
                  <a:lnTo>
                    <a:pt x="1734" y="5902"/>
                  </a:lnTo>
                  <a:lnTo>
                    <a:pt x="1793" y="5962"/>
                  </a:lnTo>
                  <a:lnTo>
                    <a:pt x="1883" y="6006"/>
                  </a:lnTo>
                  <a:lnTo>
                    <a:pt x="1958" y="6051"/>
                  </a:lnTo>
                  <a:lnTo>
                    <a:pt x="2062" y="6081"/>
                  </a:lnTo>
                  <a:lnTo>
                    <a:pt x="2152" y="6111"/>
                  </a:lnTo>
                  <a:lnTo>
                    <a:pt x="2257" y="6141"/>
                  </a:lnTo>
                  <a:lnTo>
                    <a:pt x="2376" y="6156"/>
                  </a:lnTo>
                  <a:lnTo>
                    <a:pt x="2496" y="6156"/>
                  </a:lnTo>
                  <a:lnTo>
                    <a:pt x="2765" y="6141"/>
                  </a:lnTo>
                  <a:lnTo>
                    <a:pt x="2854" y="6126"/>
                  </a:lnTo>
                  <a:lnTo>
                    <a:pt x="3004" y="6245"/>
                  </a:lnTo>
                  <a:lnTo>
                    <a:pt x="3243" y="6395"/>
                  </a:lnTo>
                  <a:lnTo>
                    <a:pt x="3556" y="6574"/>
                  </a:lnTo>
                  <a:lnTo>
                    <a:pt x="3736" y="6664"/>
                  </a:lnTo>
                  <a:lnTo>
                    <a:pt x="3915" y="6753"/>
                  </a:lnTo>
                  <a:lnTo>
                    <a:pt x="4124" y="6843"/>
                  </a:lnTo>
                  <a:lnTo>
                    <a:pt x="4333" y="6903"/>
                  </a:lnTo>
                  <a:lnTo>
                    <a:pt x="4542" y="6963"/>
                  </a:lnTo>
                  <a:lnTo>
                    <a:pt x="4766" y="6992"/>
                  </a:lnTo>
                  <a:lnTo>
                    <a:pt x="4976" y="7007"/>
                  </a:lnTo>
                  <a:lnTo>
                    <a:pt x="5200" y="6992"/>
                  </a:lnTo>
                  <a:lnTo>
                    <a:pt x="5409" y="6948"/>
                  </a:lnTo>
                  <a:lnTo>
                    <a:pt x="5513" y="6918"/>
                  </a:lnTo>
                  <a:lnTo>
                    <a:pt x="5618" y="6873"/>
                  </a:lnTo>
                  <a:lnTo>
                    <a:pt x="5723" y="6828"/>
                  </a:lnTo>
                  <a:lnTo>
                    <a:pt x="5812" y="6753"/>
                  </a:lnTo>
                  <a:lnTo>
                    <a:pt x="5917" y="6694"/>
                  </a:lnTo>
                  <a:lnTo>
                    <a:pt x="6006" y="6604"/>
                  </a:lnTo>
                  <a:lnTo>
                    <a:pt x="6216" y="6380"/>
                  </a:lnTo>
                  <a:lnTo>
                    <a:pt x="6425" y="6126"/>
                  </a:lnTo>
                  <a:lnTo>
                    <a:pt x="6559" y="5932"/>
                  </a:lnTo>
                  <a:lnTo>
                    <a:pt x="6664" y="5723"/>
                  </a:lnTo>
                  <a:lnTo>
                    <a:pt x="6768" y="5528"/>
                  </a:lnTo>
                  <a:lnTo>
                    <a:pt x="6858" y="5319"/>
                  </a:lnTo>
                  <a:lnTo>
                    <a:pt x="6918" y="5125"/>
                  </a:lnTo>
                  <a:lnTo>
                    <a:pt x="6978" y="4946"/>
                  </a:lnTo>
                  <a:lnTo>
                    <a:pt x="7067" y="4587"/>
                  </a:lnTo>
                  <a:lnTo>
                    <a:pt x="7112" y="4288"/>
                  </a:lnTo>
                  <a:lnTo>
                    <a:pt x="7142" y="4064"/>
                  </a:lnTo>
                  <a:lnTo>
                    <a:pt x="7142" y="3855"/>
                  </a:lnTo>
                  <a:lnTo>
                    <a:pt x="7112" y="3751"/>
                  </a:lnTo>
                  <a:lnTo>
                    <a:pt x="7022" y="3467"/>
                  </a:lnTo>
                  <a:lnTo>
                    <a:pt x="6858" y="3063"/>
                  </a:lnTo>
                  <a:lnTo>
                    <a:pt x="6753" y="2824"/>
                  </a:lnTo>
                  <a:lnTo>
                    <a:pt x="6649" y="2585"/>
                  </a:lnTo>
                  <a:lnTo>
                    <a:pt x="6514" y="2346"/>
                  </a:lnTo>
                  <a:lnTo>
                    <a:pt x="6380" y="2122"/>
                  </a:lnTo>
                  <a:lnTo>
                    <a:pt x="6216" y="1898"/>
                  </a:lnTo>
                  <a:lnTo>
                    <a:pt x="6051" y="1689"/>
                  </a:lnTo>
                  <a:lnTo>
                    <a:pt x="5872" y="1510"/>
                  </a:lnTo>
                  <a:lnTo>
                    <a:pt x="5782" y="1435"/>
                  </a:lnTo>
                  <a:lnTo>
                    <a:pt x="5678" y="1360"/>
                  </a:lnTo>
                  <a:lnTo>
                    <a:pt x="5573" y="1301"/>
                  </a:lnTo>
                  <a:lnTo>
                    <a:pt x="5469" y="1256"/>
                  </a:lnTo>
                  <a:lnTo>
                    <a:pt x="5364" y="1226"/>
                  </a:lnTo>
                  <a:lnTo>
                    <a:pt x="5259" y="1196"/>
                  </a:lnTo>
                  <a:lnTo>
                    <a:pt x="5020" y="1181"/>
                  </a:lnTo>
                  <a:lnTo>
                    <a:pt x="4811" y="1181"/>
                  </a:lnTo>
                  <a:lnTo>
                    <a:pt x="4632" y="1211"/>
                  </a:lnTo>
                  <a:lnTo>
                    <a:pt x="4498" y="1256"/>
                  </a:lnTo>
                  <a:lnTo>
                    <a:pt x="4378" y="1301"/>
                  </a:lnTo>
                  <a:lnTo>
                    <a:pt x="4288" y="1375"/>
                  </a:lnTo>
                  <a:lnTo>
                    <a:pt x="4214" y="1450"/>
                  </a:lnTo>
                  <a:lnTo>
                    <a:pt x="4169" y="1525"/>
                  </a:lnTo>
                  <a:lnTo>
                    <a:pt x="4109" y="1644"/>
                  </a:lnTo>
                  <a:lnTo>
                    <a:pt x="4094" y="1734"/>
                  </a:lnTo>
                  <a:lnTo>
                    <a:pt x="4079" y="1823"/>
                  </a:lnTo>
                  <a:lnTo>
                    <a:pt x="3870" y="1704"/>
                  </a:lnTo>
                  <a:lnTo>
                    <a:pt x="3019" y="1241"/>
                  </a:lnTo>
                  <a:lnTo>
                    <a:pt x="2451" y="942"/>
                  </a:lnTo>
                  <a:lnTo>
                    <a:pt x="1838" y="643"/>
                  </a:lnTo>
                  <a:lnTo>
                    <a:pt x="1256" y="374"/>
                  </a:lnTo>
                  <a:lnTo>
                    <a:pt x="733" y="150"/>
                  </a:lnTo>
                  <a:lnTo>
                    <a:pt x="509" y="75"/>
                  </a:lnTo>
                  <a:lnTo>
                    <a:pt x="329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6063284" y="2255175"/>
              <a:ext cx="37356" cy="18898"/>
            </a:xfrm>
            <a:custGeom>
              <a:avLst/>
              <a:gdLst/>
              <a:ahLst/>
              <a:cxnLst/>
              <a:rect l="l" t="t" r="r" b="b"/>
              <a:pathLst>
                <a:path w="1360" h="688" extrusionOk="0">
                  <a:moveTo>
                    <a:pt x="105" y="0"/>
                  </a:moveTo>
                  <a:lnTo>
                    <a:pt x="60" y="15"/>
                  </a:lnTo>
                  <a:lnTo>
                    <a:pt x="15" y="45"/>
                  </a:lnTo>
                  <a:lnTo>
                    <a:pt x="0" y="90"/>
                  </a:lnTo>
                  <a:lnTo>
                    <a:pt x="0" y="149"/>
                  </a:lnTo>
                  <a:lnTo>
                    <a:pt x="15" y="194"/>
                  </a:lnTo>
                  <a:lnTo>
                    <a:pt x="45" y="239"/>
                  </a:lnTo>
                  <a:lnTo>
                    <a:pt x="299" y="418"/>
                  </a:lnTo>
                  <a:lnTo>
                    <a:pt x="538" y="538"/>
                  </a:lnTo>
                  <a:lnTo>
                    <a:pt x="732" y="613"/>
                  </a:lnTo>
                  <a:lnTo>
                    <a:pt x="911" y="657"/>
                  </a:lnTo>
                  <a:lnTo>
                    <a:pt x="1046" y="687"/>
                  </a:lnTo>
                  <a:lnTo>
                    <a:pt x="1150" y="687"/>
                  </a:lnTo>
                  <a:lnTo>
                    <a:pt x="1255" y="672"/>
                  </a:lnTo>
                  <a:lnTo>
                    <a:pt x="1270" y="672"/>
                  </a:lnTo>
                  <a:lnTo>
                    <a:pt x="1315" y="642"/>
                  </a:lnTo>
                  <a:lnTo>
                    <a:pt x="1345" y="613"/>
                  </a:lnTo>
                  <a:lnTo>
                    <a:pt x="1360" y="568"/>
                  </a:lnTo>
                  <a:lnTo>
                    <a:pt x="1345" y="523"/>
                  </a:lnTo>
                  <a:lnTo>
                    <a:pt x="1330" y="463"/>
                  </a:lnTo>
                  <a:lnTo>
                    <a:pt x="1285" y="433"/>
                  </a:lnTo>
                  <a:lnTo>
                    <a:pt x="1240" y="418"/>
                  </a:lnTo>
                  <a:lnTo>
                    <a:pt x="1031" y="418"/>
                  </a:lnTo>
                  <a:lnTo>
                    <a:pt x="926" y="388"/>
                  </a:lnTo>
                  <a:lnTo>
                    <a:pt x="777" y="359"/>
                  </a:lnTo>
                  <a:lnTo>
                    <a:pt x="613" y="284"/>
                  </a:lnTo>
                  <a:lnTo>
                    <a:pt x="418" y="179"/>
                  </a:lnTo>
                  <a:lnTo>
                    <a:pt x="209" y="3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6052599" y="2283054"/>
              <a:ext cx="42300" cy="19337"/>
            </a:xfrm>
            <a:custGeom>
              <a:avLst/>
              <a:gdLst/>
              <a:ahLst/>
              <a:cxnLst/>
              <a:rect l="l" t="t" r="r" b="b"/>
              <a:pathLst>
                <a:path w="1540" h="704" extrusionOk="0">
                  <a:moveTo>
                    <a:pt x="135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6" y="91"/>
                  </a:lnTo>
                  <a:lnTo>
                    <a:pt x="1" y="135"/>
                  </a:lnTo>
                  <a:lnTo>
                    <a:pt x="16" y="195"/>
                  </a:lnTo>
                  <a:lnTo>
                    <a:pt x="45" y="240"/>
                  </a:lnTo>
                  <a:lnTo>
                    <a:pt x="150" y="330"/>
                  </a:lnTo>
                  <a:lnTo>
                    <a:pt x="269" y="404"/>
                  </a:lnTo>
                  <a:lnTo>
                    <a:pt x="374" y="479"/>
                  </a:lnTo>
                  <a:lnTo>
                    <a:pt x="494" y="539"/>
                  </a:lnTo>
                  <a:lnTo>
                    <a:pt x="718" y="613"/>
                  </a:lnTo>
                  <a:lnTo>
                    <a:pt x="927" y="673"/>
                  </a:lnTo>
                  <a:lnTo>
                    <a:pt x="1121" y="688"/>
                  </a:lnTo>
                  <a:lnTo>
                    <a:pt x="1270" y="703"/>
                  </a:lnTo>
                  <a:lnTo>
                    <a:pt x="1420" y="688"/>
                  </a:lnTo>
                  <a:lnTo>
                    <a:pt x="1450" y="688"/>
                  </a:lnTo>
                  <a:lnTo>
                    <a:pt x="1495" y="658"/>
                  </a:lnTo>
                  <a:lnTo>
                    <a:pt x="1524" y="628"/>
                  </a:lnTo>
                  <a:lnTo>
                    <a:pt x="1539" y="584"/>
                  </a:lnTo>
                  <a:lnTo>
                    <a:pt x="1539" y="539"/>
                  </a:lnTo>
                  <a:lnTo>
                    <a:pt x="1524" y="494"/>
                  </a:lnTo>
                  <a:lnTo>
                    <a:pt x="1480" y="449"/>
                  </a:lnTo>
                  <a:lnTo>
                    <a:pt x="1435" y="434"/>
                  </a:lnTo>
                  <a:lnTo>
                    <a:pt x="1270" y="434"/>
                  </a:lnTo>
                  <a:lnTo>
                    <a:pt x="1136" y="419"/>
                  </a:lnTo>
                  <a:lnTo>
                    <a:pt x="987" y="404"/>
                  </a:lnTo>
                  <a:lnTo>
                    <a:pt x="807" y="359"/>
                  </a:lnTo>
                  <a:lnTo>
                    <a:pt x="613" y="300"/>
                  </a:lnTo>
                  <a:lnTo>
                    <a:pt x="509" y="255"/>
                  </a:lnTo>
                  <a:lnTo>
                    <a:pt x="419" y="195"/>
                  </a:lnTo>
                  <a:lnTo>
                    <a:pt x="314" y="120"/>
                  </a:lnTo>
                  <a:lnTo>
                    <a:pt x="225" y="46"/>
                  </a:lnTo>
                  <a:lnTo>
                    <a:pt x="180" y="1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6098963" y="2196891"/>
              <a:ext cx="61994" cy="50925"/>
            </a:xfrm>
            <a:custGeom>
              <a:avLst/>
              <a:gdLst/>
              <a:ahLst/>
              <a:cxnLst/>
              <a:rect l="l" t="t" r="r" b="b"/>
              <a:pathLst>
                <a:path w="2257" h="1854" extrusionOk="0">
                  <a:moveTo>
                    <a:pt x="464" y="1"/>
                  </a:moveTo>
                  <a:lnTo>
                    <a:pt x="404" y="120"/>
                  </a:lnTo>
                  <a:lnTo>
                    <a:pt x="389" y="210"/>
                  </a:lnTo>
                  <a:lnTo>
                    <a:pt x="374" y="299"/>
                  </a:lnTo>
                  <a:lnTo>
                    <a:pt x="165" y="180"/>
                  </a:lnTo>
                  <a:lnTo>
                    <a:pt x="31" y="987"/>
                  </a:lnTo>
                  <a:lnTo>
                    <a:pt x="16" y="1151"/>
                  </a:lnTo>
                  <a:lnTo>
                    <a:pt x="1" y="1270"/>
                  </a:lnTo>
                  <a:lnTo>
                    <a:pt x="1" y="1390"/>
                  </a:lnTo>
                  <a:lnTo>
                    <a:pt x="31" y="1509"/>
                  </a:lnTo>
                  <a:lnTo>
                    <a:pt x="61" y="1629"/>
                  </a:lnTo>
                  <a:lnTo>
                    <a:pt x="90" y="1674"/>
                  </a:lnTo>
                  <a:lnTo>
                    <a:pt x="135" y="1734"/>
                  </a:lnTo>
                  <a:lnTo>
                    <a:pt x="180" y="1763"/>
                  </a:lnTo>
                  <a:lnTo>
                    <a:pt x="225" y="1808"/>
                  </a:lnTo>
                  <a:lnTo>
                    <a:pt x="285" y="1823"/>
                  </a:lnTo>
                  <a:lnTo>
                    <a:pt x="359" y="1853"/>
                  </a:lnTo>
                  <a:lnTo>
                    <a:pt x="494" y="1853"/>
                  </a:lnTo>
                  <a:lnTo>
                    <a:pt x="658" y="1823"/>
                  </a:lnTo>
                  <a:lnTo>
                    <a:pt x="822" y="1763"/>
                  </a:lnTo>
                  <a:lnTo>
                    <a:pt x="1047" y="1659"/>
                  </a:lnTo>
                  <a:lnTo>
                    <a:pt x="1256" y="1524"/>
                  </a:lnTo>
                  <a:lnTo>
                    <a:pt x="1465" y="1390"/>
                  </a:lnTo>
                  <a:lnTo>
                    <a:pt x="1674" y="1241"/>
                  </a:lnTo>
                  <a:lnTo>
                    <a:pt x="2003" y="972"/>
                  </a:lnTo>
                  <a:lnTo>
                    <a:pt x="2212" y="777"/>
                  </a:lnTo>
                  <a:lnTo>
                    <a:pt x="2242" y="733"/>
                  </a:lnTo>
                  <a:lnTo>
                    <a:pt x="2257" y="688"/>
                  </a:lnTo>
                  <a:lnTo>
                    <a:pt x="2257" y="643"/>
                  </a:lnTo>
                  <a:lnTo>
                    <a:pt x="2227" y="598"/>
                  </a:lnTo>
                  <a:lnTo>
                    <a:pt x="2182" y="553"/>
                  </a:lnTo>
                  <a:lnTo>
                    <a:pt x="2077" y="553"/>
                  </a:lnTo>
                  <a:lnTo>
                    <a:pt x="2033" y="583"/>
                  </a:lnTo>
                  <a:lnTo>
                    <a:pt x="1823" y="777"/>
                  </a:lnTo>
                  <a:lnTo>
                    <a:pt x="1584" y="957"/>
                  </a:lnTo>
                  <a:lnTo>
                    <a:pt x="1345" y="1151"/>
                  </a:lnTo>
                  <a:lnTo>
                    <a:pt x="1106" y="1315"/>
                  </a:lnTo>
                  <a:lnTo>
                    <a:pt x="867" y="1450"/>
                  </a:lnTo>
                  <a:lnTo>
                    <a:pt x="658" y="1539"/>
                  </a:lnTo>
                  <a:lnTo>
                    <a:pt x="568" y="1569"/>
                  </a:lnTo>
                  <a:lnTo>
                    <a:pt x="479" y="1584"/>
                  </a:lnTo>
                  <a:lnTo>
                    <a:pt x="419" y="1584"/>
                  </a:lnTo>
                  <a:lnTo>
                    <a:pt x="359" y="1569"/>
                  </a:lnTo>
                  <a:lnTo>
                    <a:pt x="329" y="1539"/>
                  </a:lnTo>
                  <a:lnTo>
                    <a:pt x="300" y="1509"/>
                  </a:lnTo>
                  <a:lnTo>
                    <a:pt x="285" y="1450"/>
                  </a:lnTo>
                  <a:lnTo>
                    <a:pt x="270" y="1390"/>
                  </a:lnTo>
                  <a:lnTo>
                    <a:pt x="270" y="1226"/>
                  </a:lnTo>
                  <a:lnTo>
                    <a:pt x="300" y="1031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6073117" y="2228093"/>
              <a:ext cx="27934" cy="98498"/>
            </a:xfrm>
            <a:custGeom>
              <a:avLst/>
              <a:gdLst/>
              <a:ahLst/>
              <a:cxnLst/>
              <a:rect l="l" t="t" r="r" b="b"/>
              <a:pathLst>
                <a:path w="1017" h="3586" extrusionOk="0">
                  <a:moveTo>
                    <a:pt x="419" y="0"/>
                  </a:moveTo>
                  <a:lnTo>
                    <a:pt x="374" y="15"/>
                  </a:lnTo>
                  <a:lnTo>
                    <a:pt x="329" y="45"/>
                  </a:lnTo>
                  <a:lnTo>
                    <a:pt x="299" y="75"/>
                  </a:lnTo>
                  <a:lnTo>
                    <a:pt x="284" y="134"/>
                  </a:lnTo>
                  <a:lnTo>
                    <a:pt x="284" y="179"/>
                  </a:lnTo>
                  <a:lnTo>
                    <a:pt x="314" y="224"/>
                  </a:lnTo>
                  <a:lnTo>
                    <a:pt x="374" y="299"/>
                  </a:lnTo>
                  <a:lnTo>
                    <a:pt x="494" y="493"/>
                  </a:lnTo>
                  <a:lnTo>
                    <a:pt x="553" y="627"/>
                  </a:lnTo>
                  <a:lnTo>
                    <a:pt x="628" y="792"/>
                  </a:lnTo>
                  <a:lnTo>
                    <a:pt x="673" y="971"/>
                  </a:lnTo>
                  <a:lnTo>
                    <a:pt x="718" y="1165"/>
                  </a:lnTo>
                  <a:lnTo>
                    <a:pt x="748" y="1389"/>
                  </a:lnTo>
                  <a:lnTo>
                    <a:pt x="748" y="1643"/>
                  </a:lnTo>
                  <a:lnTo>
                    <a:pt x="733" y="1897"/>
                  </a:lnTo>
                  <a:lnTo>
                    <a:pt x="673" y="2181"/>
                  </a:lnTo>
                  <a:lnTo>
                    <a:pt x="568" y="2480"/>
                  </a:lnTo>
                  <a:lnTo>
                    <a:pt x="509" y="2644"/>
                  </a:lnTo>
                  <a:lnTo>
                    <a:pt x="434" y="2794"/>
                  </a:lnTo>
                  <a:lnTo>
                    <a:pt x="344" y="2958"/>
                  </a:lnTo>
                  <a:lnTo>
                    <a:pt x="240" y="3137"/>
                  </a:lnTo>
                  <a:lnTo>
                    <a:pt x="120" y="3302"/>
                  </a:lnTo>
                  <a:lnTo>
                    <a:pt x="1" y="3481"/>
                  </a:lnTo>
                  <a:lnTo>
                    <a:pt x="90" y="3466"/>
                  </a:lnTo>
                  <a:lnTo>
                    <a:pt x="240" y="3585"/>
                  </a:lnTo>
                  <a:lnTo>
                    <a:pt x="374" y="3391"/>
                  </a:lnTo>
                  <a:lnTo>
                    <a:pt x="509" y="3212"/>
                  </a:lnTo>
                  <a:lnTo>
                    <a:pt x="613" y="3033"/>
                  </a:lnTo>
                  <a:lnTo>
                    <a:pt x="703" y="2853"/>
                  </a:lnTo>
                  <a:lnTo>
                    <a:pt x="777" y="2674"/>
                  </a:lnTo>
                  <a:lnTo>
                    <a:pt x="837" y="2510"/>
                  </a:lnTo>
                  <a:lnTo>
                    <a:pt x="897" y="2346"/>
                  </a:lnTo>
                  <a:lnTo>
                    <a:pt x="942" y="2181"/>
                  </a:lnTo>
                  <a:lnTo>
                    <a:pt x="972" y="2017"/>
                  </a:lnTo>
                  <a:lnTo>
                    <a:pt x="987" y="1867"/>
                  </a:lnTo>
                  <a:lnTo>
                    <a:pt x="1016" y="1584"/>
                  </a:lnTo>
                  <a:lnTo>
                    <a:pt x="1002" y="1315"/>
                  </a:lnTo>
                  <a:lnTo>
                    <a:pt x="957" y="1061"/>
                  </a:lnTo>
                  <a:lnTo>
                    <a:pt x="912" y="837"/>
                  </a:lnTo>
                  <a:lnTo>
                    <a:pt x="837" y="642"/>
                  </a:lnTo>
                  <a:lnTo>
                    <a:pt x="762" y="463"/>
                  </a:lnTo>
                  <a:lnTo>
                    <a:pt x="703" y="329"/>
                  </a:lnTo>
                  <a:lnTo>
                    <a:pt x="568" y="120"/>
                  </a:lnTo>
                  <a:lnTo>
                    <a:pt x="523" y="45"/>
                  </a:lnTo>
                  <a:lnTo>
                    <a:pt x="479" y="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6604103" y="2954365"/>
              <a:ext cx="406684" cy="1483877"/>
            </a:xfrm>
            <a:custGeom>
              <a:avLst/>
              <a:gdLst/>
              <a:ahLst/>
              <a:cxnLst/>
              <a:rect l="l" t="t" r="r" b="b"/>
              <a:pathLst>
                <a:path w="14806" h="54023" extrusionOk="0">
                  <a:moveTo>
                    <a:pt x="0" y="1"/>
                  </a:moveTo>
                  <a:lnTo>
                    <a:pt x="4647" y="28580"/>
                  </a:lnTo>
                  <a:lnTo>
                    <a:pt x="10115" y="53738"/>
                  </a:lnTo>
                  <a:lnTo>
                    <a:pt x="14806" y="54022"/>
                  </a:lnTo>
                  <a:lnTo>
                    <a:pt x="11952" y="10952"/>
                  </a:lnTo>
                  <a:lnTo>
                    <a:pt x="11011" y="3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4"/>
            <p:cNvSpPr/>
            <p:nvPr/>
          </p:nvSpPr>
          <p:spPr>
            <a:xfrm>
              <a:off x="6893794" y="4421328"/>
              <a:ext cx="116984" cy="135854"/>
            </a:xfrm>
            <a:custGeom>
              <a:avLst/>
              <a:gdLst/>
              <a:ahLst/>
              <a:cxnLst/>
              <a:rect l="l" t="t" r="r" b="b"/>
              <a:pathLst>
                <a:path w="4259" h="4946" extrusionOk="0">
                  <a:moveTo>
                    <a:pt x="1" y="1"/>
                  </a:moveTo>
                  <a:lnTo>
                    <a:pt x="673" y="4841"/>
                  </a:lnTo>
                  <a:lnTo>
                    <a:pt x="1076" y="4901"/>
                  </a:lnTo>
                  <a:lnTo>
                    <a:pt x="1450" y="4931"/>
                  </a:lnTo>
                  <a:lnTo>
                    <a:pt x="1808" y="4946"/>
                  </a:lnTo>
                  <a:lnTo>
                    <a:pt x="2152" y="4931"/>
                  </a:lnTo>
                  <a:lnTo>
                    <a:pt x="2466" y="4916"/>
                  </a:lnTo>
                  <a:lnTo>
                    <a:pt x="2765" y="4871"/>
                  </a:lnTo>
                  <a:lnTo>
                    <a:pt x="3034" y="4826"/>
                  </a:lnTo>
                  <a:lnTo>
                    <a:pt x="3273" y="4766"/>
                  </a:lnTo>
                  <a:lnTo>
                    <a:pt x="3497" y="4707"/>
                  </a:lnTo>
                  <a:lnTo>
                    <a:pt x="3691" y="4647"/>
                  </a:lnTo>
                  <a:lnTo>
                    <a:pt x="4005" y="4527"/>
                  </a:lnTo>
                  <a:lnTo>
                    <a:pt x="4184" y="4438"/>
                  </a:lnTo>
                  <a:lnTo>
                    <a:pt x="4259" y="4408"/>
                  </a:lnTo>
                  <a:lnTo>
                    <a:pt x="3930" y="3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6861795" y="4400398"/>
              <a:ext cx="166618" cy="74712"/>
            </a:xfrm>
            <a:custGeom>
              <a:avLst/>
              <a:gdLst/>
              <a:ahLst/>
              <a:cxnLst/>
              <a:rect l="l" t="t" r="r" b="b"/>
              <a:pathLst>
                <a:path w="6066" h="2720" extrusionOk="0">
                  <a:moveTo>
                    <a:pt x="5976" y="1"/>
                  </a:moveTo>
                  <a:lnTo>
                    <a:pt x="120" y="210"/>
                  </a:lnTo>
                  <a:lnTo>
                    <a:pt x="45" y="539"/>
                  </a:lnTo>
                  <a:lnTo>
                    <a:pt x="15" y="852"/>
                  </a:lnTo>
                  <a:lnTo>
                    <a:pt x="1" y="1181"/>
                  </a:lnTo>
                  <a:lnTo>
                    <a:pt x="15" y="1495"/>
                  </a:lnTo>
                  <a:lnTo>
                    <a:pt x="60" y="1794"/>
                  </a:lnTo>
                  <a:lnTo>
                    <a:pt x="120" y="2107"/>
                  </a:lnTo>
                  <a:lnTo>
                    <a:pt x="210" y="2421"/>
                  </a:lnTo>
                  <a:lnTo>
                    <a:pt x="314" y="2720"/>
                  </a:lnTo>
                  <a:lnTo>
                    <a:pt x="5917" y="2466"/>
                  </a:lnTo>
                  <a:lnTo>
                    <a:pt x="5976" y="2152"/>
                  </a:lnTo>
                  <a:lnTo>
                    <a:pt x="6021" y="1838"/>
                  </a:lnTo>
                  <a:lnTo>
                    <a:pt x="6051" y="1540"/>
                  </a:lnTo>
                  <a:lnTo>
                    <a:pt x="6066" y="1226"/>
                  </a:lnTo>
                  <a:lnTo>
                    <a:pt x="6066" y="927"/>
                  </a:lnTo>
                  <a:lnTo>
                    <a:pt x="6051" y="613"/>
                  </a:lnTo>
                  <a:lnTo>
                    <a:pt x="6021" y="300"/>
                  </a:lnTo>
                  <a:lnTo>
                    <a:pt x="5976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6637749" y="4493977"/>
              <a:ext cx="386578" cy="185076"/>
            </a:xfrm>
            <a:custGeom>
              <a:avLst/>
              <a:gdLst/>
              <a:ahLst/>
              <a:cxnLst/>
              <a:rect l="l" t="t" r="r" b="b"/>
              <a:pathLst>
                <a:path w="14074" h="6738" extrusionOk="0">
                  <a:moveTo>
                    <a:pt x="8755" y="0"/>
                  </a:moveTo>
                  <a:lnTo>
                    <a:pt x="8636" y="30"/>
                  </a:lnTo>
                  <a:lnTo>
                    <a:pt x="8471" y="105"/>
                  </a:lnTo>
                  <a:lnTo>
                    <a:pt x="8247" y="224"/>
                  </a:lnTo>
                  <a:lnTo>
                    <a:pt x="7993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07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8" y="2779"/>
                  </a:lnTo>
                  <a:lnTo>
                    <a:pt x="3392" y="3302"/>
                  </a:lnTo>
                  <a:lnTo>
                    <a:pt x="2988" y="3526"/>
                  </a:lnTo>
                  <a:lnTo>
                    <a:pt x="2600" y="3735"/>
                  </a:lnTo>
                  <a:lnTo>
                    <a:pt x="2241" y="3914"/>
                  </a:lnTo>
                  <a:lnTo>
                    <a:pt x="1898" y="4064"/>
                  </a:lnTo>
                  <a:lnTo>
                    <a:pt x="1599" y="4168"/>
                  </a:lnTo>
                  <a:lnTo>
                    <a:pt x="1345" y="4243"/>
                  </a:lnTo>
                  <a:lnTo>
                    <a:pt x="1046" y="4303"/>
                  </a:lnTo>
                  <a:lnTo>
                    <a:pt x="792" y="4392"/>
                  </a:lnTo>
                  <a:lnTo>
                    <a:pt x="568" y="4497"/>
                  </a:lnTo>
                  <a:lnTo>
                    <a:pt x="404" y="4616"/>
                  </a:lnTo>
                  <a:lnTo>
                    <a:pt x="254" y="4751"/>
                  </a:lnTo>
                  <a:lnTo>
                    <a:pt x="150" y="4900"/>
                  </a:lnTo>
                  <a:lnTo>
                    <a:pt x="75" y="5065"/>
                  </a:lnTo>
                  <a:lnTo>
                    <a:pt x="30" y="5214"/>
                  </a:lnTo>
                  <a:lnTo>
                    <a:pt x="0" y="5378"/>
                  </a:lnTo>
                  <a:lnTo>
                    <a:pt x="0" y="5543"/>
                  </a:lnTo>
                  <a:lnTo>
                    <a:pt x="15" y="5722"/>
                  </a:lnTo>
                  <a:lnTo>
                    <a:pt x="45" y="5871"/>
                  </a:lnTo>
                  <a:lnTo>
                    <a:pt x="75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69" y="6484"/>
                  </a:lnTo>
                  <a:lnTo>
                    <a:pt x="299" y="6514"/>
                  </a:lnTo>
                  <a:lnTo>
                    <a:pt x="449" y="6559"/>
                  </a:lnTo>
                  <a:lnTo>
                    <a:pt x="643" y="6603"/>
                  </a:lnTo>
                  <a:lnTo>
                    <a:pt x="912" y="6633"/>
                  </a:lnTo>
                  <a:lnTo>
                    <a:pt x="1240" y="6663"/>
                  </a:lnTo>
                  <a:lnTo>
                    <a:pt x="1614" y="6693"/>
                  </a:lnTo>
                  <a:lnTo>
                    <a:pt x="2495" y="6723"/>
                  </a:lnTo>
                  <a:lnTo>
                    <a:pt x="3541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71" y="6678"/>
                  </a:lnTo>
                  <a:lnTo>
                    <a:pt x="9651" y="6588"/>
                  </a:lnTo>
                  <a:lnTo>
                    <a:pt x="11803" y="6514"/>
                  </a:lnTo>
                  <a:lnTo>
                    <a:pt x="13894" y="6409"/>
                  </a:lnTo>
                  <a:lnTo>
                    <a:pt x="13954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44" y="2151"/>
                  </a:lnTo>
                  <a:lnTo>
                    <a:pt x="14014" y="1793"/>
                  </a:lnTo>
                  <a:lnTo>
                    <a:pt x="13969" y="1479"/>
                  </a:lnTo>
                  <a:lnTo>
                    <a:pt x="13894" y="1225"/>
                  </a:lnTo>
                  <a:lnTo>
                    <a:pt x="13849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0" y="882"/>
                  </a:lnTo>
                  <a:lnTo>
                    <a:pt x="13596" y="822"/>
                  </a:lnTo>
                  <a:lnTo>
                    <a:pt x="13506" y="792"/>
                  </a:lnTo>
                  <a:lnTo>
                    <a:pt x="13416" y="747"/>
                  </a:lnTo>
                  <a:lnTo>
                    <a:pt x="13327" y="732"/>
                  </a:lnTo>
                  <a:lnTo>
                    <a:pt x="13117" y="717"/>
                  </a:lnTo>
                  <a:lnTo>
                    <a:pt x="12893" y="717"/>
                  </a:lnTo>
                  <a:lnTo>
                    <a:pt x="12654" y="762"/>
                  </a:lnTo>
                  <a:lnTo>
                    <a:pt x="12385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6" y="1091"/>
                  </a:lnTo>
                  <a:lnTo>
                    <a:pt x="10727" y="1121"/>
                  </a:lnTo>
                  <a:lnTo>
                    <a:pt x="10458" y="1106"/>
                  </a:lnTo>
                  <a:lnTo>
                    <a:pt x="10324" y="1091"/>
                  </a:lnTo>
                  <a:lnTo>
                    <a:pt x="10204" y="1076"/>
                  </a:lnTo>
                  <a:lnTo>
                    <a:pt x="10055" y="896"/>
                  </a:lnTo>
                  <a:lnTo>
                    <a:pt x="9905" y="717"/>
                  </a:lnTo>
                  <a:lnTo>
                    <a:pt x="9711" y="523"/>
                  </a:lnTo>
                  <a:lnTo>
                    <a:pt x="9487" y="329"/>
                  </a:lnTo>
                  <a:lnTo>
                    <a:pt x="9368" y="239"/>
                  </a:lnTo>
                  <a:lnTo>
                    <a:pt x="9248" y="149"/>
                  </a:lnTo>
                  <a:lnTo>
                    <a:pt x="9129" y="90"/>
                  </a:lnTo>
                  <a:lnTo>
                    <a:pt x="8994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6777253" y="4544433"/>
              <a:ext cx="60758" cy="49689"/>
            </a:xfrm>
            <a:custGeom>
              <a:avLst/>
              <a:gdLst/>
              <a:ahLst/>
              <a:cxnLst/>
              <a:rect l="l" t="t" r="r" b="b"/>
              <a:pathLst>
                <a:path w="2212" h="1809" extrusionOk="0">
                  <a:moveTo>
                    <a:pt x="628" y="1"/>
                  </a:moveTo>
                  <a:lnTo>
                    <a:pt x="389" y="45"/>
                  </a:lnTo>
                  <a:lnTo>
                    <a:pt x="285" y="75"/>
                  </a:lnTo>
                  <a:lnTo>
                    <a:pt x="180" y="105"/>
                  </a:lnTo>
                  <a:lnTo>
                    <a:pt x="106" y="165"/>
                  </a:lnTo>
                  <a:lnTo>
                    <a:pt x="46" y="225"/>
                  </a:lnTo>
                  <a:lnTo>
                    <a:pt x="16" y="314"/>
                  </a:lnTo>
                  <a:lnTo>
                    <a:pt x="1" y="419"/>
                  </a:lnTo>
                  <a:lnTo>
                    <a:pt x="165" y="404"/>
                  </a:lnTo>
                  <a:lnTo>
                    <a:pt x="345" y="434"/>
                  </a:lnTo>
                  <a:lnTo>
                    <a:pt x="524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8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6" y="1046"/>
                  </a:lnTo>
                  <a:lnTo>
                    <a:pt x="1465" y="1226"/>
                  </a:lnTo>
                  <a:lnTo>
                    <a:pt x="1585" y="1405"/>
                  </a:lnTo>
                  <a:lnTo>
                    <a:pt x="1674" y="1554"/>
                  </a:lnTo>
                  <a:lnTo>
                    <a:pt x="1764" y="1689"/>
                  </a:lnTo>
                  <a:lnTo>
                    <a:pt x="1794" y="1719"/>
                  </a:lnTo>
                  <a:lnTo>
                    <a:pt x="1824" y="1764"/>
                  </a:lnTo>
                  <a:lnTo>
                    <a:pt x="1898" y="1793"/>
                  </a:lnTo>
                  <a:lnTo>
                    <a:pt x="1943" y="1808"/>
                  </a:lnTo>
                  <a:lnTo>
                    <a:pt x="2003" y="1808"/>
                  </a:lnTo>
                  <a:lnTo>
                    <a:pt x="2048" y="1793"/>
                  </a:lnTo>
                  <a:lnTo>
                    <a:pt x="2092" y="1778"/>
                  </a:lnTo>
                  <a:lnTo>
                    <a:pt x="2122" y="1749"/>
                  </a:lnTo>
                  <a:lnTo>
                    <a:pt x="2167" y="1719"/>
                  </a:lnTo>
                  <a:lnTo>
                    <a:pt x="2182" y="1674"/>
                  </a:lnTo>
                  <a:lnTo>
                    <a:pt x="2197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197" y="1495"/>
                  </a:lnTo>
                  <a:lnTo>
                    <a:pt x="2182" y="1450"/>
                  </a:lnTo>
                  <a:lnTo>
                    <a:pt x="2078" y="1285"/>
                  </a:lnTo>
                  <a:lnTo>
                    <a:pt x="1973" y="1121"/>
                  </a:lnTo>
                  <a:lnTo>
                    <a:pt x="1824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1" y="389"/>
                  </a:lnTo>
                  <a:lnTo>
                    <a:pt x="1211" y="299"/>
                  </a:lnTo>
                  <a:lnTo>
                    <a:pt x="1077" y="210"/>
                  </a:lnTo>
                  <a:lnTo>
                    <a:pt x="957" y="135"/>
                  </a:lnTo>
                  <a:lnTo>
                    <a:pt x="793" y="60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6805159" y="4528036"/>
              <a:ext cx="52573" cy="48013"/>
            </a:xfrm>
            <a:custGeom>
              <a:avLst/>
              <a:gdLst/>
              <a:ahLst/>
              <a:cxnLst/>
              <a:rect l="l" t="t" r="r" b="b"/>
              <a:pathLst>
                <a:path w="1914" h="1748" extrusionOk="0">
                  <a:moveTo>
                    <a:pt x="524" y="0"/>
                  </a:moveTo>
                  <a:lnTo>
                    <a:pt x="359" y="15"/>
                  </a:lnTo>
                  <a:lnTo>
                    <a:pt x="270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6" y="164"/>
                  </a:lnTo>
                  <a:lnTo>
                    <a:pt x="31" y="239"/>
                  </a:lnTo>
                  <a:lnTo>
                    <a:pt x="1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30" y="433"/>
                  </a:lnTo>
                  <a:lnTo>
                    <a:pt x="434" y="493"/>
                  </a:lnTo>
                  <a:lnTo>
                    <a:pt x="554" y="553"/>
                  </a:lnTo>
                  <a:lnTo>
                    <a:pt x="643" y="628"/>
                  </a:lnTo>
                  <a:lnTo>
                    <a:pt x="837" y="792"/>
                  </a:lnTo>
                  <a:lnTo>
                    <a:pt x="1017" y="986"/>
                  </a:lnTo>
                  <a:lnTo>
                    <a:pt x="1166" y="1165"/>
                  </a:lnTo>
                  <a:lnTo>
                    <a:pt x="1301" y="1345"/>
                  </a:lnTo>
                  <a:lnTo>
                    <a:pt x="1390" y="1479"/>
                  </a:lnTo>
                  <a:lnTo>
                    <a:pt x="1465" y="1614"/>
                  </a:lnTo>
                  <a:lnTo>
                    <a:pt x="1495" y="1658"/>
                  </a:lnTo>
                  <a:lnTo>
                    <a:pt x="1525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4" y="1748"/>
                  </a:lnTo>
                  <a:lnTo>
                    <a:pt x="1749" y="1733"/>
                  </a:lnTo>
                  <a:lnTo>
                    <a:pt x="1794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13" y="1524"/>
                  </a:lnTo>
                  <a:lnTo>
                    <a:pt x="1913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4" y="1210"/>
                  </a:lnTo>
                  <a:lnTo>
                    <a:pt x="1674" y="1046"/>
                  </a:lnTo>
                  <a:lnTo>
                    <a:pt x="1525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2" y="329"/>
                  </a:lnTo>
                  <a:lnTo>
                    <a:pt x="912" y="224"/>
                  </a:lnTo>
                  <a:lnTo>
                    <a:pt x="793" y="149"/>
                  </a:lnTo>
                  <a:lnTo>
                    <a:pt x="658" y="7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6754702" y="4560034"/>
              <a:ext cx="56638" cy="48865"/>
            </a:xfrm>
            <a:custGeom>
              <a:avLst/>
              <a:gdLst/>
              <a:ahLst/>
              <a:cxnLst/>
              <a:rect l="l" t="t" r="r" b="b"/>
              <a:pathLst>
                <a:path w="2062" h="1779" extrusionOk="0">
                  <a:moveTo>
                    <a:pt x="329" y="0"/>
                  </a:moveTo>
                  <a:lnTo>
                    <a:pt x="224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0" y="180"/>
                  </a:lnTo>
                  <a:lnTo>
                    <a:pt x="0" y="269"/>
                  </a:lnTo>
                  <a:lnTo>
                    <a:pt x="0" y="374"/>
                  </a:lnTo>
                  <a:lnTo>
                    <a:pt x="135" y="389"/>
                  </a:lnTo>
                  <a:lnTo>
                    <a:pt x="269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7" y="583"/>
                  </a:lnTo>
                  <a:lnTo>
                    <a:pt x="792" y="658"/>
                  </a:lnTo>
                  <a:lnTo>
                    <a:pt x="986" y="822"/>
                  </a:lnTo>
                  <a:lnTo>
                    <a:pt x="1151" y="1016"/>
                  </a:lnTo>
                  <a:lnTo>
                    <a:pt x="1300" y="1196"/>
                  </a:lnTo>
                  <a:lnTo>
                    <a:pt x="1434" y="1375"/>
                  </a:lnTo>
                  <a:lnTo>
                    <a:pt x="1524" y="1509"/>
                  </a:lnTo>
                  <a:lnTo>
                    <a:pt x="1614" y="1659"/>
                  </a:lnTo>
                  <a:lnTo>
                    <a:pt x="1629" y="1689"/>
                  </a:lnTo>
                  <a:lnTo>
                    <a:pt x="1674" y="1718"/>
                  </a:lnTo>
                  <a:lnTo>
                    <a:pt x="1748" y="1763"/>
                  </a:lnTo>
                  <a:lnTo>
                    <a:pt x="1793" y="1778"/>
                  </a:lnTo>
                  <a:lnTo>
                    <a:pt x="1838" y="1778"/>
                  </a:lnTo>
                  <a:lnTo>
                    <a:pt x="1883" y="1763"/>
                  </a:lnTo>
                  <a:lnTo>
                    <a:pt x="1927" y="1748"/>
                  </a:lnTo>
                  <a:lnTo>
                    <a:pt x="1972" y="1718"/>
                  </a:lnTo>
                  <a:lnTo>
                    <a:pt x="2002" y="1689"/>
                  </a:lnTo>
                  <a:lnTo>
                    <a:pt x="2047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7" y="1464"/>
                  </a:lnTo>
                  <a:lnTo>
                    <a:pt x="2032" y="1420"/>
                  </a:lnTo>
                  <a:lnTo>
                    <a:pt x="1927" y="1255"/>
                  </a:lnTo>
                  <a:lnTo>
                    <a:pt x="1808" y="1076"/>
                  </a:lnTo>
                  <a:lnTo>
                    <a:pt x="1674" y="882"/>
                  </a:lnTo>
                  <a:lnTo>
                    <a:pt x="1494" y="673"/>
                  </a:lnTo>
                  <a:lnTo>
                    <a:pt x="1285" y="463"/>
                  </a:lnTo>
                  <a:lnTo>
                    <a:pt x="1166" y="359"/>
                  </a:lnTo>
                  <a:lnTo>
                    <a:pt x="1046" y="269"/>
                  </a:lnTo>
                  <a:lnTo>
                    <a:pt x="927" y="180"/>
                  </a:lnTo>
                  <a:lnTo>
                    <a:pt x="807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6818288" y="2926898"/>
              <a:ext cx="463734" cy="1521178"/>
            </a:xfrm>
            <a:custGeom>
              <a:avLst/>
              <a:gdLst/>
              <a:ahLst/>
              <a:cxnLst/>
              <a:rect l="l" t="t" r="r" b="b"/>
              <a:pathLst>
                <a:path w="16883" h="55381" extrusionOk="0">
                  <a:moveTo>
                    <a:pt x="11878" y="0"/>
                  </a:moveTo>
                  <a:lnTo>
                    <a:pt x="10205" y="329"/>
                  </a:lnTo>
                  <a:lnTo>
                    <a:pt x="10190" y="329"/>
                  </a:lnTo>
                  <a:lnTo>
                    <a:pt x="9682" y="448"/>
                  </a:lnTo>
                  <a:lnTo>
                    <a:pt x="9592" y="478"/>
                  </a:lnTo>
                  <a:lnTo>
                    <a:pt x="1" y="1569"/>
                  </a:lnTo>
                  <a:lnTo>
                    <a:pt x="2048" y="30133"/>
                  </a:lnTo>
                  <a:lnTo>
                    <a:pt x="12729" y="55381"/>
                  </a:lnTo>
                  <a:lnTo>
                    <a:pt x="16883" y="55187"/>
                  </a:lnTo>
                  <a:lnTo>
                    <a:pt x="16524" y="53035"/>
                  </a:lnTo>
                  <a:lnTo>
                    <a:pt x="16121" y="50720"/>
                  </a:lnTo>
                  <a:lnTo>
                    <a:pt x="15628" y="47911"/>
                  </a:lnTo>
                  <a:lnTo>
                    <a:pt x="15060" y="44878"/>
                  </a:lnTo>
                  <a:lnTo>
                    <a:pt x="14761" y="43340"/>
                  </a:lnTo>
                  <a:lnTo>
                    <a:pt x="14462" y="41846"/>
                  </a:lnTo>
                  <a:lnTo>
                    <a:pt x="14149" y="40411"/>
                  </a:lnTo>
                  <a:lnTo>
                    <a:pt x="13850" y="39082"/>
                  </a:lnTo>
                  <a:lnTo>
                    <a:pt x="13566" y="37872"/>
                  </a:lnTo>
                  <a:lnTo>
                    <a:pt x="13297" y="36841"/>
                  </a:lnTo>
                  <a:lnTo>
                    <a:pt x="13013" y="35900"/>
                  </a:lnTo>
                  <a:lnTo>
                    <a:pt x="12744" y="34973"/>
                  </a:lnTo>
                  <a:lnTo>
                    <a:pt x="12461" y="34092"/>
                  </a:lnTo>
                  <a:lnTo>
                    <a:pt x="12192" y="33226"/>
                  </a:lnTo>
                  <a:lnTo>
                    <a:pt x="11639" y="31642"/>
                  </a:lnTo>
                  <a:lnTo>
                    <a:pt x="11146" y="30253"/>
                  </a:lnTo>
                  <a:lnTo>
                    <a:pt x="10713" y="29102"/>
                  </a:lnTo>
                  <a:lnTo>
                    <a:pt x="10384" y="28236"/>
                  </a:lnTo>
                  <a:lnTo>
                    <a:pt x="10070" y="27489"/>
                  </a:lnTo>
                  <a:lnTo>
                    <a:pt x="10249" y="24023"/>
                  </a:lnTo>
                  <a:lnTo>
                    <a:pt x="10459" y="20333"/>
                  </a:lnTo>
                  <a:lnTo>
                    <a:pt x="10713" y="15940"/>
                  </a:lnTo>
                  <a:lnTo>
                    <a:pt x="10996" y="11264"/>
                  </a:lnTo>
                  <a:lnTo>
                    <a:pt x="11295" y="6753"/>
                  </a:lnTo>
                  <a:lnTo>
                    <a:pt x="11445" y="4706"/>
                  </a:lnTo>
                  <a:lnTo>
                    <a:pt x="11594" y="2853"/>
                  </a:lnTo>
                  <a:lnTo>
                    <a:pt x="11729" y="1270"/>
                  </a:lnTo>
                  <a:lnTo>
                    <a:pt x="118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7167911" y="4420092"/>
              <a:ext cx="131350" cy="137090"/>
            </a:xfrm>
            <a:custGeom>
              <a:avLst/>
              <a:gdLst/>
              <a:ahLst/>
              <a:cxnLst/>
              <a:rect l="l" t="t" r="r" b="b"/>
              <a:pathLst>
                <a:path w="4782" h="4991" extrusionOk="0">
                  <a:moveTo>
                    <a:pt x="0" y="1"/>
                  </a:moveTo>
                  <a:lnTo>
                    <a:pt x="1196" y="4886"/>
                  </a:lnTo>
                  <a:lnTo>
                    <a:pt x="1599" y="4946"/>
                  </a:lnTo>
                  <a:lnTo>
                    <a:pt x="1972" y="4976"/>
                  </a:lnTo>
                  <a:lnTo>
                    <a:pt x="2331" y="4991"/>
                  </a:lnTo>
                  <a:lnTo>
                    <a:pt x="2675" y="4976"/>
                  </a:lnTo>
                  <a:lnTo>
                    <a:pt x="2988" y="4961"/>
                  </a:lnTo>
                  <a:lnTo>
                    <a:pt x="3272" y="4916"/>
                  </a:lnTo>
                  <a:lnTo>
                    <a:pt x="3556" y="4871"/>
                  </a:lnTo>
                  <a:lnTo>
                    <a:pt x="3795" y="4811"/>
                  </a:lnTo>
                  <a:lnTo>
                    <a:pt x="4019" y="4752"/>
                  </a:lnTo>
                  <a:lnTo>
                    <a:pt x="4213" y="4692"/>
                  </a:lnTo>
                  <a:lnTo>
                    <a:pt x="4512" y="4572"/>
                  </a:lnTo>
                  <a:lnTo>
                    <a:pt x="4706" y="4483"/>
                  </a:lnTo>
                  <a:lnTo>
                    <a:pt x="4781" y="4453"/>
                  </a:lnTo>
                  <a:lnTo>
                    <a:pt x="3571" y="2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7133440" y="4405342"/>
              <a:ext cx="183455" cy="74712"/>
            </a:xfrm>
            <a:custGeom>
              <a:avLst/>
              <a:gdLst/>
              <a:ahLst/>
              <a:cxnLst/>
              <a:rect l="l" t="t" r="r" b="b"/>
              <a:pathLst>
                <a:path w="6679" h="2720" extrusionOk="0">
                  <a:moveTo>
                    <a:pt x="6380" y="0"/>
                  </a:moveTo>
                  <a:lnTo>
                    <a:pt x="105" y="374"/>
                  </a:lnTo>
                  <a:lnTo>
                    <a:pt x="45" y="732"/>
                  </a:lnTo>
                  <a:lnTo>
                    <a:pt x="15" y="1076"/>
                  </a:lnTo>
                  <a:lnTo>
                    <a:pt x="1" y="1240"/>
                  </a:lnTo>
                  <a:lnTo>
                    <a:pt x="15" y="1404"/>
                  </a:lnTo>
                  <a:lnTo>
                    <a:pt x="30" y="1554"/>
                  </a:lnTo>
                  <a:lnTo>
                    <a:pt x="45" y="1703"/>
                  </a:lnTo>
                  <a:lnTo>
                    <a:pt x="90" y="1838"/>
                  </a:lnTo>
                  <a:lnTo>
                    <a:pt x="135" y="1972"/>
                  </a:lnTo>
                  <a:lnTo>
                    <a:pt x="195" y="2107"/>
                  </a:lnTo>
                  <a:lnTo>
                    <a:pt x="269" y="2241"/>
                  </a:lnTo>
                  <a:lnTo>
                    <a:pt x="359" y="2376"/>
                  </a:lnTo>
                  <a:lnTo>
                    <a:pt x="464" y="2495"/>
                  </a:lnTo>
                  <a:lnTo>
                    <a:pt x="583" y="2615"/>
                  </a:lnTo>
                  <a:lnTo>
                    <a:pt x="718" y="2719"/>
                  </a:lnTo>
                  <a:lnTo>
                    <a:pt x="6589" y="2390"/>
                  </a:lnTo>
                  <a:lnTo>
                    <a:pt x="6634" y="2077"/>
                  </a:lnTo>
                  <a:lnTo>
                    <a:pt x="6679" y="1778"/>
                  </a:lnTo>
                  <a:lnTo>
                    <a:pt x="6679" y="1464"/>
                  </a:lnTo>
                  <a:lnTo>
                    <a:pt x="6664" y="1165"/>
                  </a:lnTo>
                  <a:lnTo>
                    <a:pt x="6634" y="867"/>
                  </a:lnTo>
                  <a:lnTo>
                    <a:pt x="6574" y="583"/>
                  </a:lnTo>
                  <a:lnTo>
                    <a:pt x="6484" y="284"/>
                  </a:lnTo>
                  <a:lnTo>
                    <a:pt x="6380" y="0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6933181" y="4493977"/>
              <a:ext cx="386605" cy="185076"/>
            </a:xfrm>
            <a:custGeom>
              <a:avLst/>
              <a:gdLst/>
              <a:ahLst/>
              <a:cxnLst/>
              <a:rect l="l" t="t" r="r" b="b"/>
              <a:pathLst>
                <a:path w="14075" h="6738" extrusionOk="0">
                  <a:moveTo>
                    <a:pt x="8756" y="0"/>
                  </a:moveTo>
                  <a:lnTo>
                    <a:pt x="8636" y="30"/>
                  </a:lnTo>
                  <a:lnTo>
                    <a:pt x="8472" y="105"/>
                  </a:lnTo>
                  <a:lnTo>
                    <a:pt x="8248" y="224"/>
                  </a:lnTo>
                  <a:lnTo>
                    <a:pt x="7994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23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9" y="2779"/>
                  </a:lnTo>
                  <a:lnTo>
                    <a:pt x="3407" y="3302"/>
                  </a:lnTo>
                  <a:lnTo>
                    <a:pt x="2989" y="3526"/>
                  </a:lnTo>
                  <a:lnTo>
                    <a:pt x="2600" y="3735"/>
                  </a:lnTo>
                  <a:lnTo>
                    <a:pt x="2242" y="3914"/>
                  </a:lnTo>
                  <a:lnTo>
                    <a:pt x="1898" y="4064"/>
                  </a:lnTo>
                  <a:lnTo>
                    <a:pt x="1600" y="4168"/>
                  </a:lnTo>
                  <a:lnTo>
                    <a:pt x="1346" y="4243"/>
                  </a:lnTo>
                  <a:lnTo>
                    <a:pt x="1047" y="4303"/>
                  </a:lnTo>
                  <a:lnTo>
                    <a:pt x="793" y="4392"/>
                  </a:lnTo>
                  <a:lnTo>
                    <a:pt x="584" y="4497"/>
                  </a:lnTo>
                  <a:lnTo>
                    <a:pt x="404" y="4616"/>
                  </a:lnTo>
                  <a:lnTo>
                    <a:pt x="270" y="4751"/>
                  </a:lnTo>
                  <a:lnTo>
                    <a:pt x="165" y="4900"/>
                  </a:lnTo>
                  <a:lnTo>
                    <a:pt x="91" y="5065"/>
                  </a:lnTo>
                  <a:lnTo>
                    <a:pt x="31" y="5214"/>
                  </a:lnTo>
                  <a:lnTo>
                    <a:pt x="16" y="5378"/>
                  </a:lnTo>
                  <a:lnTo>
                    <a:pt x="1" y="5543"/>
                  </a:lnTo>
                  <a:lnTo>
                    <a:pt x="16" y="5722"/>
                  </a:lnTo>
                  <a:lnTo>
                    <a:pt x="46" y="5871"/>
                  </a:lnTo>
                  <a:lnTo>
                    <a:pt x="91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70" y="6484"/>
                  </a:lnTo>
                  <a:lnTo>
                    <a:pt x="315" y="6514"/>
                  </a:lnTo>
                  <a:lnTo>
                    <a:pt x="449" y="6559"/>
                  </a:lnTo>
                  <a:lnTo>
                    <a:pt x="658" y="6603"/>
                  </a:lnTo>
                  <a:lnTo>
                    <a:pt x="912" y="6633"/>
                  </a:lnTo>
                  <a:lnTo>
                    <a:pt x="1241" y="6663"/>
                  </a:lnTo>
                  <a:lnTo>
                    <a:pt x="1614" y="6693"/>
                  </a:lnTo>
                  <a:lnTo>
                    <a:pt x="2511" y="6723"/>
                  </a:lnTo>
                  <a:lnTo>
                    <a:pt x="3542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87" y="6678"/>
                  </a:lnTo>
                  <a:lnTo>
                    <a:pt x="9652" y="6588"/>
                  </a:lnTo>
                  <a:lnTo>
                    <a:pt x="11803" y="6514"/>
                  </a:lnTo>
                  <a:lnTo>
                    <a:pt x="13895" y="6409"/>
                  </a:lnTo>
                  <a:lnTo>
                    <a:pt x="13955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59" y="2151"/>
                  </a:lnTo>
                  <a:lnTo>
                    <a:pt x="14014" y="1793"/>
                  </a:lnTo>
                  <a:lnTo>
                    <a:pt x="13970" y="1479"/>
                  </a:lnTo>
                  <a:lnTo>
                    <a:pt x="13895" y="1225"/>
                  </a:lnTo>
                  <a:lnTo>
                    <a:pt x="13850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1" y="882"/>
                  </a:lnTo>
                  <a:lnTo>
                    <a:pt x="13596" y="822"/>
                  </a:lnTo>
                  <a:lnTo>
                    <a:pt x="13521" y="792"/>
                  </a:lnTo>
                  <a:lnTo>
                    <a:pt x="13432" y="747"/>
                  </a:lnTo>
                  <a:lnTo>
                    <a:pt x="13327" y="732"/>
                  </a:lnTo>
                  <a:lnTo>
                    <a:pt x="13118" y="717"/>
                  </a:lnTo>
                  <a:lnTo>
                    <a:pt x="12894" y="717"/>
                  </a:lnTo>
                  <a:lnTo>
                    <a:pt x="12655" y="762"/>
                  </a:lnTo>
                  <a:lnTo>
                    <a:pt x="12386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7" y="1091"/>
                  </a:lnTo>
                  <a:lnTo>
                    <a:pt x="10728" y="1121"/>
                  </a:lnTo>
                  <a:lnTo>
                    <a:pt x="10459" y="1106"/>
                  </a:lnTo>
                  <a:lnTo>
                    <a:pt x="10324" y="1091"/>
                  </a:lnTo>
                  <a:lnTo>
                    <a:pt x="10205" y="1076"/>
                  </a:lnTo>
                  <a:lnTo>
                    <a:pt x="10070" y="896"/>
                  </a:lnTo>
                  <a:lnTo>
                    <a:pt x="9921" y="717"/>
                  </a:lnTo>
                  <a:lnTo>
                    <a:pt x="9727" y="523"/>
                  </a:lnTo>
                  <a:lnTo>
                    <a:pt x="9503" y="329"/>
                  </a:lnTo>
                  <a:lnTo>
                    <a:pt x="9383" y="239"/>
                  </a:lnTo>
                  <a:lnTo>
                    <a:pt x="9249" y="149"/>
                  </a:lnTo>
                  <a:lnTo>
                    <a:pt x="9129" y="90"/>
                  </a:lnTo>
                  <a:lnTo>
                    <a:pt x="8995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4"/>
            <p:cNvSpPr/>
            <p:nvPr/>
          </p:nvSpPr>
          <p:spPr>
            <a:xfrm>
              <a:off x="7072711" y="4544433"/>
              <a:ext cx="60758" cy="49689"/>
            </a:xfrm>
            <a:custGeom>
              <a:avLst/>
              <a:gdLst/>
              <a:ahLst/>
              <a:cxnLst/>
              <a:rect l="l" t="t" r="r" b="b"/>
              <a:pathLst>
                <a:path w="2212" h="1809" extrusionOk="0">
                  <a:moveTo>
                    <a:pt x="643" y="1"/>
                  </a:moveTo>
                  <a:lnTo>
                    <a:pt x="389" y="45"/>
                  </a:lnTo>
                  <a:lnTo>
                    <a:pt x="284" y="75"/>
                  </a:lnTo>
                  <a:lnTo>
                    <a:pt x="180" y="105"/>
                  </a:lnTo>
                  <a:lnTo>
                    <a:pt x="105" y="165"/>
                  </a:lnTo>
                  <a:lnTo>
                    <a:pt x="45" y="225"/>
                  </a:lnTo>
                  <a:lnTo>
                    <a:pt x="15" y="314"/>
                  </a:lnTo>
                  <a:lnTo>
                    <a:pt x="0" y="419"/>
                  </a:lnTo>
                  <a:lnTo>
                    <a:pt x="0" y="419"/>
                  </a:lnTo>
                  <a:lnTo>
                    <a:pt x="165" y="404"/>
                  </a:lnTo>
                  <a:lnTo>
                    <a:pt x="344" y="434"/>
                  </a:lnTo>
                  <a:lnTo>
                    <a:pt x="538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7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5" y="1046"/>
                  </a:lnTo>
                  <a:lnTo>
                    <a:pt x="1465" y="1226"/>
                  </a:lnTo>
                  <a:lnTo>
                    <a:pt x="1584" y="1405"/>
                  </a:lnTo>
                  <a:lnTo>
                    <a:pt x="1689" y="1554"/>
                  </a:lnTo>
                  <a:lnTo>
                    <a:pt x="1763" y="1689"/>
                  </a:lnTo>
                  <a:lnTo>
                    <a:pt x="1793" y="1719"/>
                  </a:lnTo>
                  <a:lnTo>
                    <a:pt x="1823" y="1764"/>
                  </a:lnTo>
                  <a:lnTo>
                    <a:pt x="1898" y="1793"/>
                  </a:lnTo>
                  <a:lnTo>
                    <a:pt x="1958" y="1808"/>
                  </a:lnTo>
                  <a:lnTo>
                    <a:pt x="2002" y="1808"/>
                  </a:lnTo>
                  <a:lnTo>
                    <a:pt x="2047" y="1793"/>
                  </a:lnTo>
                  <a:lnTo>
                    <a:pt x="2092" y="1778"/>
                  </a:lnTo>
                  <a:lnTo>
                    <a:pt x="2137" y="1749"/>
                  </a:lnTo>
                  <a:lnTo>
                    <a:pt x="2167" y="1719"/>
                  </a:lnTo>
                  <a:lnTo>
                    <a:pt x="2197" y="1674"/>
                  </a:lnTo>
                  <a:lnTo>
                    <a:pt x="2212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212" y="1495"/>
                  </a:lnTo>
                  <a:lnTo>
                    <a:pt x="2182" y="1450"/>
                  </a:lnTo>
                  <a:lnTo>
                    <a:pt x="2077" y="1285"/>
                  </a:lnTo>
                  <a:lnTo>
                    <a:pt x="1972" y="1121"/>
                  </a:lnTo>
                  <a:lnTo>
                    <a:pt x="1823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0" y="389"/>
                  </a:lnTo>
                  <a:lnTo>
                    <a:pt x="1211" y="299"/>
                  </a:lnTo>
                  <a:lnTo>
                    <a:pt x="1091" y="210"/>
                  </a:lnTo>
                  <a:lnTo>
                    <a:pt x="957" y="135"/>
                  </a:lnTo>
                  <a:lnTo>
                    <a:pt x="792" y="60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4"/>
            <p:cNvSpPr/>
            <p:nvPr/>
          </p:nvSpPr>
          <p:spPr>
            <a:xfrm>
              <a:off x="7100618" y="4528036"/>
              <a:ext cx="52957" cy="48013"/>
            </a:xfrm>
            <a:custGeom>
              <a:avLst/>
              <a:gdLst/>
              <a:ahLst/>
              <a:cxnLst/>
              <a:rect l="l" t="t" r="r" b="b"/>
              <a:pathLst>
                <a:path w="1928" h="1748" extrusionOk="0">
                  <a:moveTo>
                    <a:pt x="523" y="0"/>
                  </a:moveTo>
                  <a:lnTo>
                    <a:pt x="359" y="15"/>
                  </a:lnTo>
                  <a:lnTo>
                    <a:pt x="284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5" y="164"/>
                  </a:lnTo>
                  <a:lnTo>
                    <a:pt x="30" y="239"/>
                  </a:lnTo>
                  <a:lnTo>
                    <a:pt x="0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29" y="433"/>
                  </a:lnTo>
                  <a:lnTo>
                    <a:pt x="449" y="493"/>
                  </a:lnTo>
                  <a:lnTo>
                    <a:pt x="553" y="553"/>
                  </a:lnTo>
                  <a:lnTo>
                    <a:pt x="658" y="628"/>
                  </a:lnTo>
                  <a:lnTo>
                    <a:pt x="852" y="792"/>
                  </a:lnTo>
                  <a:lnTo>
                    <a:pt x="1016" y="986"/>
                  </a:lnTo>
                  <a:lnTo>
                    <a:pt x="1166" y="1165"/>
                  </a:lnTo>
                  <a:lnTo>
                    <a:pt x="1300" y="1345"/>
                  </a:lnTo>
                  <a:lnTo>
                    <a:pt x="1390" y="1479"/>
                  </a:lnTo>
                  <a:lnTo>
                    <a:pt x="1479" y="1614"/>
                  </a:lnTo>
                  <a:lnTo>
                    <a:pt x="1494" y="1658"/>
                  </a:lnTo>
                  <a:lnTo>
                    <a:pt x="1539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3" y="1748"/>
                  </a:lnTo>
                  <a:lnTo>
                    <a:pt x="1748" y="1733"/>
                  </a:lnTo>
                  <a:lnTo>
                    <a:pt x="1793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28" y="1524"/>
                  </a:lnTo>
                  <a:lnTo>
                    <a:pt x="1928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3" y="1210"/>
                  </a:lnTo>
                  <a:lnTo>
                    <a:pt x="1674" y="1046"/>
                  </a:lnTo>
                  <a:lnTo>
                    <a:pt x="1539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1" y="329"/>
                  </a:lnTo>
                  <a:lnTo>
                    <a:pt x="912" y="224"/>
                  </a:lnTo>
                  <a:lnTo>
                    <a:pt x="792" y="149"/>
                  </a:lnTo>
                  <a:lnTo>
                    <a:pt x="658" y="75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4"/>
            <p:cNvSpPr/>
            <p:nvPr/>
          </p:nvSpPr>
          <p:spPr>
            <a:xfrm>
              <a:off x="7050134" y="4560034"/>
              <a:ext cx="56665" cy="48865"/>
            </a:xfrm>
            <a:custGeom>
              <a:avLst/>
              <a:gdLst/>
              <a:ahLst/>
              <a:cxnLst/>
              <a:rect l="l" t="t" r="r" b="b"/>
              <a:pathLst>
                <a:path w="2063" h="1779" extrusionOk="0">
                  <a:moveTo>
                    <a:pt x="329" y="0"/>
                  </a:moveTo>
                  <a:lnTo>
                    <a:pt x="225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1" y="180"/>
                  </a:lnTo>
                  <a:lnTo>
                    <a:pt x="1" y="269"/>
                  </a:lnTo>
                  <a:lnTo>
                    <a:pt x="1" y="374"/>
                  </a:lnTo>
                  <a:lnTo>
                    <a:pt x="135" y="389"/>
                  </a:lnTo>
                  <a:lnTo>
                    <a:pt x="270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8" y="583"/>
                  </a:lnTo>
                  <a:lnTo>
                    <a:pt x="793" y="658"/>
                  </a:lnTo>
                  <a:lnTo>
                    <a:pt x="987" y="822"/>
                  </a:lnTo>
                  <a:lnTo>
                    <a:pt x="1151" y="1016"/>
                  </a:lnTo>
                  <a:lnTo>
                    <a:pt x="1315" y="1196"/>
                  </a:lnTo>
                  <a:lnTo>
                    <a:pt x="1435" y="1375"/>
                  </a:lnTo>
                  <a:lnTo>
                    <a:pt x="1525" y="1509"/>
                  </a:lnTo>
                  <a:lnTo>
                    <a:pt x="1614" y="1659"/>
                  </a:lnTo>
                  <a:lnTo>
                    <a:pt x="1644" y="1689"/>
                  </a:lnTo>
                  <a:lnTo>
                    <a:pt x="1674" y="1718"/>
                  </a:lnTo>
                  <a:lnTo>
                    <a:pt x="1749" y="1763"/>
                  </a:lnTo>
                  <a:lnTo>
                    <a:pt x="1794" y="1778"/>
                  </a:lnTo>
                  <a:lnTo>
                    <a:pt x="1838" y="1778"/>
                  </a:lnTo>
                  <a:lnTo>
                    <a:pt x="1898" y="1763"/>
                  </a:lnTo>
                  <a:lnTo>
                    <a:pt x="1943" y="1748"/>
                  </a:lnTo>
                  <a:lnTo>
                    <a:pt x="1973" y="1718"/>
                  </a:lnTo>
                  <a:lnTo>
                    <a:pt x="2018" y="1689"/>
                  </a:lnTo>
                  <a:lnTo>
                    <a:pt x="2048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8" y="1464"/>
                  </a:lnTo>
                  <a:lnTo>
                    <a:pt x="2033" y="1420"/>
                  </a:lnTo>
                  <a:lnTo>
                    <a:pt x="1928" y="1255"/>
                  </a:lnTo>
                  <a:lnTo>
                    <a:pt x="1823" y="1076"/>
                  </a:lnTo>
                  <a:lnTo>
                    <a:pt x="1674" y="882"/>
                  </a:lnTo>
                  <a:lnTo>
                    <a:pt x="1495" y="673"/>
                  </a:lnTo>
                  <a:lnTo>
                    <a:pt x="1286" y="463"/>
                  </a:lnTo>
                  <a:lnTo>
                    <a:pt x="1181" y="359"/>
                  </a:lnTo>
                  <a:lnTo>
                    <a:pt x="1062" y="269"/>
                  </a:lnTo>
                  <a:lnTo>
                    <a:pt x="927" y="180"/>
                  </a:lnTo>
                  <a:lnTo>
                    <a:pt x="808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6609019" y="1712683"/>
              <a:ext cx="127229" cy="219987"/>
            </a:xfrm>
            <a:custGeom>
              <a:avLst/>
              <a:gdLst/>
              <a:ahLst/>
              <a:cxnLst/>
              <a:rect l="l" t="t" r="r" b="b"/>
              <a:pathLst>
                <a:path w="4632" h="8009" extrusionOk="0">
                  <a:moveTo>
                    <a:pt x="299" y="1"/>
                  </a:moveTo>
                  <a:lnTo>
                    <a:pt x="180" y="16"/>
                  </a:lnTo>
                  <a:lnTo>
                    <a:pt x="75" y="31"/>
                  </a:lnTo>
                  <a:lnTo>
                    <a:pt x="150" y="180"/>
                  </a:lnTo>
                  <a:lnTo>
                    <a:pt x="329" y="599"/>
                  </a:lnTo>
                  <a:lnTo>
                    <a:pt x="449" y="897"/>
                  </a:lnTo>
                  <a:lnTo>
                    <a:pt x="568" y="1226"/>
                  </a:lnTo>
                  <a:lnTo>
                    <a:pt x="673" y="1614"/>
                  </a:lnTo>
                  <a:lnTo>
                    <a:pt x="778" y="2033"/>
                  </a:lnTo>
                  <a:lnTo>
                    <a:pt x="867" y="2466"/>
                  </a:lnTo>
                  <a:lnTo>
                    <a:pt x="942" y="2929"/>
                  </a:lnTo>
                  <a:lnTo>
                    <a:pt x="957" y="3168"/>
                  </a:lnTo>
                  <a:lnTo>
                    <a:pt x="972" y="3407"/>
                  </a:lnTo>
                  <a:lnTo>
                    <a:pt x="987" y="3646"/>
                  </a:lnTo>
                  <a:lnTo>
                    <a:pt x="972" y="3900"/>
                  </a:lnTo>
                  <a:lnTo>
                    <a:pt x="957" y="4139"/>
                  </a:lnTo>
                  <a:lnTo>
                    <a:pt x="927" y="4378"/>
                  </a:lnTo>
                  <a:lnTo>
                    <a:pt x="882" y="4632"/>
                  </a:lnTo>
                  <a:lnTo>
                    <a:pt x="822" y="4871"/>
                  </a:lnTo>
                  <a:lnTo>
                    <a:pt x="763" y="5110"/>
                  </a:lnTo>
                  <a:lnTo>
                    <a:pt x="673" y="5334"/>
                  </a:lnTo>
                  <a:lnTo>
                    <a:pt x="568" y="5573"/>
                  </a:lnTo>
                  <a:lnTo>
                    <a:pt x="449" y="5798"/>
                  </a:lnTo>
                  <a:lnTo>
                    <a:pt x="344" y="5992"/>
                  </a:lnTo>
                  <a:lnTo>
                    <a:pt x="240" y="6291"/>
                  </a:lnTo>
                  <a:lnTo>
                    <a:pt x="120" y="6664"/>
                  </a:lnTo>
                  <a:lnTo>
                    <a:pt x="1" y="7112"/>
                  </a:lnTo>
                  <a:lnTo>
                    <a:pt x="987" y="7336"/>
                  </a:lnTo>
                  <a:lnTo>
                    <a:pt x="1868" y="7530"/>
                  </a:lnTo>
                  <a:lnTo>
                    <a:pt x="2750" y="7695"/>
                  </a:lnTo>
                  <a:lnTo>
                    <a:pt x="3646" y="7859"/>
                  </a:lnTo>
                  <a:lnTo>
                    <a:pt x="4527" y="8009"/>
                  </a:lnTo>
                  <a:lnTo>
                    <a:pt x="4572" y="7545"/>
                  </a:lnTo>
                  <a:lnTo>
                    <a:pt x="4602" y="7112"/>
                  </a:lnTo>
                  <a:lnTo>
                    <a:pt x="4632" y="6679"/>
                  </a:lnTo>
                  <a:lnTo>
                    <a:pt x="4632" y="6276"/>
                  </a:lnTo>
                  <a:lnTo>
                    <a:pt x="4632" y="5872"/>
                  </a:lnTo>
                  <a:lnTo>
                    <a:pt x="4602" y="5499"/>
                  </a:lnTo>
                  <a:lnTo>
                    <a:pt x="4572" y="5155"/>
                  </a:lnTo>
                  <a:lnTo>
                    <a:pt x="4527" y="4811"/>
                  </a:lnTo>
                  <a:lnTo>
                    <a:pt x="4468" y="4498"/>
                  </a:lnTo>
                  <a:lnTo>
                    <a:pt x="4393" y="4199"/>
                  </a:lnTo>
                  <a:lnTo>
                    <a:pt x="4303" y="3900"/>
                  </a:lnTo>
                  <a:lnTo>
                    <a:pt x="4199" y="3616"/>
                  </a:lnTo>
                  <a:lnTo>
                    <a:pt x="4094" y="3332"/>
                  </a:lnTo>
                  <a:lnTo>
                    <a:pt x="3975" y="3079"/>
                  </a:lnTo>
                  <a:lnTo>
                    <a:pt x="3855" y="2825"/>
                  </a:lnTo>
                  <a:lnTo>
                    <a:pt x="3721" y="2571"/>
                  </a:lnTo>
                  <a:lnTo>
                    <a:pt x="3586" y="2346"/>
                  </a:lnTo>
                  <a:lnTo>
                    <a:pt x="3437" y="2122"/>
                  </a:lnTo>
                  <a:lnTo>
                    <a:pt x="3287" y="1913"/>
                  </a:lnTo>
                  <a:lnTo>
                    <a:pt x="3138" y="1719"/>
                  </a:lnTo>
                  <a:lnTo>
                    <a:pt x="2974" y="1525"/>
                  </a:lnTo>
                  <a:lnTo>
                    <a:pt x="2809" y="1346"/>
                  </a:lnTo>
                  <a:lnTo>
                    <a:pt x="2645" y="1181"/>
                  </a:lnTo>
                  <a:lnTo>
                    <a:pt x="2481" y="1017"/>
                  </a:lnTo>
                  <a:lnTo>
                    <a:pt x="2301" y="867"/>
                  </a:lnTo>
                  <a:lnTo>
                    <a:pt x="2137" y="733"/>
                  </a:lnTo>
                  <a:lnTo>
                    <a:pt x="1793" y="509"/>
                  </a:lnTo>
                  <a:lnTo>
                    <a:pt x="1465" y="315"/>
                  </a:lnTo>
                  <a:lnTo>
                    <a:pt x="1136" y="165"/>
                  </a:lnTo>
                  <a:lnTo>
                    <a:pt x="987" y="106"/>
                  </a:lnTo>
                  <a:lnTo>
                    <a:pt x="837" y="61"/>
                  </a:lnTo>
                  <a:lnTo>
                    <a:pt x="688" y="31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4"/>
            <p:cNvSpPr/>
            <p:nvPr/>
          </p:nvSpPr>
          <p:spPr>
            <a:xfrm>
              <a:off x="6587678" y="1823895"/>
              <a:ext cx="579042" cy="1208515"/>
            </a:xfrm>
            <a:custGeom>
              <a:avLst/>
              <a:gdLst/>
              <a:ahLst/>
              <a:cxnLst/>
              <a:rect l="l" t="t" r="r" b="b"/>
              <a:pathLst>
                <a:path w="21081" h="43998" extrusionOk="0">
                  <a:moveTo>
                    <a:pt x="8621" y="1"/>
                  </a:moveTo>
                  <a:lnTo>
                    <a:pt x="8292" y="16"/>
                  </a:lnTo>
                  <a:lnTo>
                    <a:pt x="7964" y="30"/>
                  </a:lnTo>
                  <a:lnTo>
                    <a:pt x="7635" y="60"/>
                  </a:lnTo>
                  <a:lnTo>
                    <a:pt x="7321" y="105"/>
                  </a:lnTo>
                  <a:lnTo>
                    <a:pt x="7097" y="150"/>
                  </a:lnTo>
                  <a:lnTo>
                    <a:pt x="6858" y="210"/>
                  </a:lnTo>
                  <a:lnTo>
                    <a:pt x="6634" y="299"/>
                  </a:lnTo>
                  <a:lnTo>
                    <a:pt x="6410" y="389"/>
                  </a:lnTo>
                  <a:lnTo>
                    <a:pt x="6186" y="509"/>
                  </a:lnTo>
                  <a:lnTo>
                    <a:pt x="5962" y="628"/>
                  </a:lnTo>
                  <a:lnTo>
                    <a:pt x="5723" y="762"/>
                  </a:lnTo>
                  <a:lnTo>
                    <a:pt x="5499" y="912"/>
                  </a:lnTo>
                  <a:lnTo>
                    <a:pt x="5275" y="1076"/>
                  </a:lnTo>
                  <a:lnTo>
                    <a:pt x="5065" y="1241"/>
                  </a:lnTo>
                  <a:lnTo>
                    <a:pt x="4632" y="1599"/>
                  </a:lnTo>
                  <a:lnTo>
                    <a:pt x="4199" y="1988"/>
                  </a:lnTo>
                  <a:lnTo>
                    <a:pt x="3810" y="2406"/>
                  </a:lnTo>
                  <a:lnTo>
                    <a:pt x="3422" y="2824"/>
                  </a:lnTo>
                  <a:lnTo>
                    <a:pt x="3078" y="3242"/>
                  </a:lnTo>
                  <a:lnTo>
                    <a:pt x="2765" y="3661"/>
                  </a:lnTo>
                  <a:lnTo>
                    <a:pt x="2466" y="4079"/>
                  </a:lnTo>
                  <a:lnTo>
                    <a:pt x="2227" y="4467"/>
                  </a:lnTo>
                  <a:lnTo>
                    <a:pt x="2018" y="4826"/>
                  </a:lnTo>
                  <a:lnTo>
                    <a:pt x="1868" y="5140"/>
                  </a:lnTo>
                  <a:lnTo>
                    <a:pt x="1764" y="5424"/>
                  </a:lnTo>
                  <a:lnTo>
                    <a:pt x="1659" y="5782"/>
                  </a:lnTo>
                  <a:lnTo>
                    <a:pt x="1555" y="6126"/>
                  </a:lnTo>
                  <a:lnTo>
                    <a:pt x="1480" y="6499"/>
                  </a:lnTo>
                  <a:lnTo>
                    <a:pt x="1405" y="6918"/>
                  </a:lnTo>
                  <a:lnTo>
                    <a:pt x="1360" y="7411"/>
                  </a:lnTo>
                  <a:lnTo>
                    <a:pt x="1316" y="7978"/>
                  </a:lnTo>
                  <a:lnTo>
                    <a:pt x="1271" y="8651"/>
                  </a:lnTo>
                  <a:lnTo>
                    <a:pt x="1256" y="9457"/>
                  </a:lnTo>
                  <a:lnTo>
                    <a:pt x="1226" y="11668"/>
                  </a:lnTo>
                  <a:lnTo>
                    <a:pt x="1226" y="12759"/>
                  </a:lnTo>
                  <a:lnTo>
                    <a:pt x="1241" y="13835"/>
                  </a:lnTo>
                  <a:lnTo>
                    <a:pt x="1286" y="14925"/>
                  </a:lnTo>
                  <a:lnTo>
                    <a:pt x="1360" y="16031"/>
                  </a:lnTo>
                  <a:lnTo>
                    <a:pt x="1405" y="16583"/>
                  </a:lnTo>
                  <a:lnTo>
                    <a:pt x="1465" y="17151"/>
                  </a:lnTo>
                  <a:lnTo>
                    <a:pt x="1540" y="17734"/>
                  </a:lnTo>
                  <a:lnTo>
                    <a:pt x="1614" y="18316"/>
                  </a:lnTo>
                  <a:lnTo>
                    <a:pt x="1659" y="18600"/>
                  </a:lnTo>
                  <a:lnTo>
                    <a:pt x="1704" y="18899"/>
                  </a:lnTo>
                  <a:lnTo>
                    <a:pt x="1734" y="19213"/>
                  </a:lnTo>
                  <a:lnTo>
                    <a:pt x="1779" y="19885"/>
                  </a:lnTo>
                  <a:lnTo>
                    <a:pt x="1809" y="20617"/>
                  </a:lnTo>
                  <a:lnTo>
                    <a:pt x="1809" y="21424"/>
                  </a:lnTo>
                  <a:lnTo>
                    <a:pt x="1779" y="22260"/>
                  </a:lnTo>
                  <a:lnTo>
                    <a:pt x="1734" y="23142"/>
                  </a:lnTo>
                  <a:lnTo>
                    <a:pt x="1689" y="24083"/>
                  </a:lnTo>
                  <a:lnTo>
                    <a:pt x="1614" y="25039"/>
                  </a:lnTo>
                  <a:lnTo>
                    <a:pt x="1584" y="25338"/>
                  </a:lnTo>
                  <a:lnTo>
                    <a:pt x="1570" y="25487"/>
                  </a:lnTo>
                  <a:lnTo>
                    <a:pt x="1540" y="25786"/>
                  </a:lnTo>
                  <a:lnTo>
                    <a:pt x="1435" y="26966"/>
                  </a:lnTo>
                  <a:lnTo>
                    <a:pt x="1301" y="28177"/>
                  </a:lnTo>
                  <a:lnTo>
                    <a:pt x="1271" y="28565"/>
                  </a:lnTo>
                  <a:lnTo>
                    <a:pt x="1256" y="28655"/>
                  </a:lnTo>
                  <a:lnTo>
                    <a:pt x="1151" y="29611"/>
                  </a:lnTo>
                  <a:lnTo>
                    <a:pt x="1062" y="30432"/>
                  </a:lnTo>
                  <a:lnTo>
                    <a:pt x="1002" y="30881"/>
                  </a:lnTo>
                  <a:lnTo>
                    <a:pt x="987" y="31000"/>
                  </a:lnTo>
                  <a:lnTo>
                    <a:pt x="867" y="32046"/>
                  </a:lnTo>
                  <a:lnTo>
                    <a:pt x="703" y="33420"/>
                  </a:lnTo>
                  <a:lnTo>
                    <a:pt x="583" y="34466"/>
                  </a:lnTo>
                  <a:lnTo>
                    <a:pt x="419" y="35915"/>
                  </a:lnTo>
                  <a:lnTo>
                    <a:pt x="270" y="37290"/>
                  </a:lnTo>
                  <a:lnTo>
                    <a:pt x="150" y="38559"/>
                  </a:lnTo>
                  <a:lnTo>
                    <a:pt x="61" y="39725"/>
                  </a:lnTo>
                  <a:lnTo>
                    <a:pt x="31" y="40248"/>
                  </a:lnTo>
                  <a:lnTo>
                    <a:pt x="16" y="40741"/>
                  </a:lnTo>
                  <a:lnTo>
                    <a:pt x="1" y="41189"/>
                  </a:lnTo>
                  <a:lnTo>
                    <a:pt x="16" y="41592"/>
                  </a:lnTo>
                  <a:lnTo>
                    <a:pt x="31" y="41966"/>
                  </a:lnTo>
                  <a:lnTo>
                    <a:pt x="76" y="42279"/>
                  </a:lnTo>
                  <a:lnTo>
                    <a:pt x="120" y="42548"/>
                  </a:lnTo>
                  <a:lnTo>
                    <a:pt x="180" y="42758"/>
                  </a:lnTo>
                  <a:lnTo>
                    <a:pt x="240" y="42892"/>
                  </a:lnTo>
                  <a:lnTo>
                    <a:pt x="300" y="42997"/>
                  </a:lnTo>
                  <a:lnTo>
                    <a:pt x="389" y="43116"/>
                  </a:lnTo>
                  <a:lnTo>
                    <a:pt x="479" y="43221"/>
                  </a:lnTo>
                  <a:lnTo>
                    <a:pt x="569" y="43325"/>
                  </a:lnTo>
                  <a:lnTo>
                    <a:pt x="688" y="43415"/>
                  </a:lnTo>
                  <a:lnTo>
                    <a:pt x="808" y="43504"/>
                  </a:lnTo>
                  <a:lnTo>
                    <a:pt x="942" y="43579"/>
                  </a:lnTo>
                  <a:lnTo>
                    <a:pt x="1091" y="43654"/>
                  </a:lnTo>
                  <a:lnTo>
                    <a:pt x="1256" y="43729"/>
                  </a:lnTo>
                  <a:lnTo>
                    <a:pt x="1420" y="43788"/>
                  </a:lnTo>
                  <a:lnTo>
                    <a:pt x="1599" y="43833"/>
                  </a:lnTo>
                  <a:lnTo>
                    <a:pt x="1794" y="43878"/>
                  </a:lnTo>
                  <a:lnTo>
                    <a:pt x="2003" y="43923"/>
                  </a:lnTo>
                  <a:lnTo>
                    <a:pt x="2212" y="43953"/>
                  </a:lnTo>
                  <a:lnTo>
                    <a:pt x="2451" y="43983"/>
                  </a:lnTo>
                  <a:lnTo>
                    <a:pt x="2929" y="43997"/>
                  </a:lnTo>
                  <a:lnTo>
                    <a:pt x="3452" y="43997"/>
                  </a:lnTo>
                  <a:lnTo>
                    <a:pt x="4035" y="43953"/>
                  </a:lnTo>
                  <a:lnTo>
                    <a:pt x="4647" y="43863"/>
                  </a:lnTo>
                  <a:lnTo>
                    <a:pt x="5304" y="43744"/>
                  </a:lnTo>
                  <a:lnTo>
                    <a:pt x="5992" y="43594"/>
                  </a:lnTo>
                  <a:lnTo>
                    <a:pt x="6739" y="43400"/>
                  </a:lnTo>
                  <a:lnTo>
                    <a:pt x="7515" y="43161"/>
                  </a:lnTo>
                  <a:lnTo>
                    <a:pt x="7919" y="43026"/>
                  </a:lnTo>
                  <a:lnTo>
                    <a:pt x="8352" y="42922"/>
                  </a:lnTo>
                  <a:lnTo>
                    <a:pt x="8785" y="42817"/>
                  </a:lnTo>
                  <a:lnTo>
                    <a:pt x="9234" y="42713"/>
                  </a:lnTo>
                  <a:lnTo>
                    <a:pt x="9682" y="42638"/>
                  </a:lnTo>
                  <a:lnTo>
                    <a:pt x="10145" y="42563"/>
                  </a:lnTo>
                  <a:lnTo>
                    <a:pt x="11101" y="42414"/>
                  </a:lnTo>
                  <a:lnTo>
                    <a:pt x="12057" y="42309"/>
                  </a:lnTo>
                  <a:lnTo>
                    <a:pt x="13028" y="42205"/>
                  </a:lnTo>
                  <a:lnTo>
                    <a:pt x="14911" y="42025"/>
                  </a:lnTo>
                  <a:lnTo>
                    <a:pt x="15822" y="41936"/>
                  </a:lnTo>
                  <a:lnTo>
                    <a:pt x="16673" y="41831"/>
                  </a:lnTo>
                  <a:lnTo>
                    <a:pt x="17480" y="41712"/>
                  </a:lnTo>
                  <a:lnTo>
                    <a:pt x="17854" y="41637"/>
                  </a:lnTo>
                  <a:lnTo>
                    <a:pt x="18212" y="41562"/>
                  </a:lnTo>
                  <a:lnTo>
                    <a:pt x="18541" y="41488"/>
                  </a:lnTo>
                  <a:lnTo>
                    <a:pt x="18855" y="41398"/>
                  </a:lnTo>
                  <a:lnTo>
                    <a:pt x="19153" y="41293"/>
                  </a:lnTo>
                  <a:lnTo>
                    <a:pt x="19422" y="41189"/>
                  </a:lnTo>
                  <a:lnTo>
                    <a:pt x="19661" y="41069"/>
                  </a:lnTo>
                  <a:lnTo>
                    <a:pt x="19871" y="40935"/>
                  </a:lnTo>
                  <a:lnTo>
                    <a:pt x="20065" y="40785"/>
                  </a:lnTo>
                  <a:lnTo>
                    <a:pt x="20214" y="40636"/>
                  </a:lnTo>
                  <a:lnTo>
                    <a:pt x="20378" y="40427"/>
                  </a:lnTo>
                  <a:lnTo>
                    <a:pt x="20513" y="40158"/>
                  </a:lnTo>
                  <a:lnTo>
                    <a:pt x="20647" y="39859"/>
                  </a:lnTo>
                  <a:lnTo>
                    <a:pt x="20767" y="39516"/>
                  </a:lnTo>
                  <a:lnTo>
                    <a:pt x="20871" y="39142"/>
                  </a:lnTo>
                  <a:lnTo>
                    <a:pt x="20961" y="38709"/>
                  </a:lnTo>
                  <a:lnTo>
                    <a:pt x="21021" y="38246"/>
                  </a:lnTo>
                  <a:lnTo>
                    <a:pt x="21066" y="37738"/>
                  </a:lnTo>
                  <a:lnTo>
                    <a:pt x="21081" y="37200"/>
                  </a:lnTo>
                  <a:lnTo>
                    <a:pt x="21066" y="36602"/>
                  </a:lnTo>
                  <a:lnTo>
                    <a:pt x="21036" y="35990"/>
                  </a:lnTo>
                  <a:lnTo>
                    <a:pt x="20976" y="35318"/>
                  </a:lnTo>
                  <a:lnTo>
                    <a:pt x="20886" y="34615"/>
                  </a:lnTo>
                  <a:lnTo>
                    <a:pt x="20767" y="33883"/>
                  </a:lnTo>
                  <a:lnTo>
                    <a:pt x="20618" y="33092"/>
                  </a:lnTo>
                  <a:lnTo>
                    <a:pt x="20423" y="32285"/>
                  </a:lnTo>
                  <a:lnTo>
                    <a:pt x="20169" y="31254"/>
                  </a:lnTo>
                  <a:lnTo>
                    <a:pt x="19841" y="29924"/>
                  </a:lnTo>
                  <a:lnTo>
                    <a:pt x="19602" y="28909"/>
                  </a:lnTo>
                  <a:lnTo>
                    <a:pt x="19273" y="27549"/>
                  </a:lnTo>
                  <a:lnTo>
                    <a:pt x="19124" y="26877"/>
                  </a:lnTo>
                  <a:lnTo>
                    <a:pt x="19049" y="26518"/>
                  </a:lnTo>
                  <a:lnTo>
                    <a:pt x="18944" y="26055"/>
                  </a:lnTo>
                  <a:lnTo>
                    <a:pt x="18810" y="25383"/>
                  </a:lnTo>
                  <a:lnTo>
                    <a:pt x="18675" y="24740"/>
                  </a:lnTo>
                  <a:lnTo>
                    <a:pt x="18571" y="24128"/>
                  </a:lnTo>
                  <a:lnTo>
                    <a:pt x="18481" y="23530"/>
                  </a:lnTo>
                  <a:lnTo>
                    <a:pt x="18377" y="22753"/>
                  </a:lnTo>
                  <a:lnTo>
                    <a:pt x="18317" y="21977"/>
                  </a:lnTo>
                  <a:lnTo>
                    <a:pt x="18287" y="21185"/>
                  </a:lnTo>
                  <a:lnTo>
                    <a:pt x="18272" y="20408"/>
                  </a:lnTo>
                  <a:lnTo>
                    <a:pt x="18272" y="19616"/>
                  </a:lnTo>
                  <a:lnTo>
                    <a:pt x="18287" y="18809"/>
                  </a:lnTo>
                  <a:lnTo>
                    <a:pt x="18332" y="18018"/>
                  </a:lnTo>
                  <a:lnTo>
                    <a:pt x="18377" y="17226"/>
                  </a:lnTo>
                  <a:lnTo>
                    <a:pt x="18511" y="15269"/>
                  </a:lnTo>
                  <a:lnTo>
                    <a:pt x="18571" y="14298"/>
                  </a:lnTo>
                  <a:lnTo>
                    <a:pt x="18631" y="13342"/>
                  </a:lnTo>
                  <a:lnTo>
                    <a:pt x="18660" y="12415"/>
                  </a:lnTo>
                  <a:lnTo>
                    <a:pt x="18690" y="11519"/>
                  </a:lnTo>
                  <a:lnTo>
                    <a:pt x="18675" y="10638"/>
                  </a:lnTo>
                  <a:lnTo>
                    <a:pt x="18660" y="10204"/>
                  </a:lnTo>
                  <a:lnTo>
                    <a:pt x="18631" y="9786"/>
                  </a:lnTo>
                  <a:lnTo>
                    <a:pt x="18586" y="9353"/>
                  </a:lnTo>
                  <a:lnTo>
                    <a:pt x="18526" y="8919"/>
                  </a:lnTo>
                  <a:lnTo>
                    <a:pt x="18466" y="8516"/>
                  </a:lnTo>
                  <a:lnTo>
                    <a:pt x="18377" y="8113"/>
                  </a:lnTo>
                  <a:lnTo>
                    <a:pt x="18272" y="7709"/>
                  </a:lnTo>
                  <a:lnTo>
                    <a:pt x="18167" y="7336"/>
                  </a:lnTo>
                  <a:lnTo>
                    <a:pt x="18033" y="6962"/>
                  </a:lnTo>
                  <a:lnTo>
                    <a:pt x="17869" y="6604"/>
                  </a:lnTo>
                  <a:lnTo>
                    <a:pt x="17645" y="6171"/>
                  </a:lnTo>
                  <a:lnTo>
                    <a:pt x="17391" y="5737"/>
                  </a:lnTo>
                  <a:lnTo>
                    <a:pt x="17107" y="5319"/>
                  </a:lnTo>
                  <a:lnTo>
                    <a:pt x="16808" y="4916"/>
                  </a:lnTo>
                  <a:lnTo>
                    <a:pt x="16479" y="4512"/>
                  </a:lnTo>
                  <a:lnTo>
                    <a:pt x="16136" y="4139"/>
                  </a:lnTo>
                  <a:lnTo>
                    <a:pt x="15762" y="3765"/>
                  </a:lnTo>
                  <a:lnTo>
                    <a:pt x="15389" y="3407"/>
                  </a:lnTo>
                  <a:lnTo>
                    <a:pt x="15015" y="3063"/>
                  </a:lnTo>
                  <a:lnTo>
                    <a:pt x="14627" y="2735"/>
                  </a:lnTo>
                  <a:lnTo>
                    <a:pt x="14223" y="2421"/>
                  </a:lnTo>
                  <a:lnTo>
                    <a:pt x="13835" y="2137"/>
                  </a:lnTo>
                  <a:lnTo>
                    <a:pt x="13446" y="1853"/>
                  </a:lnTo>
                  <a:lnTo>
                    <a:pt x="13058" y="1584"/>
                  </a:lnTo>
                  <a:lnTo>
                    <a:pt x="12311" y="1106"/>
                  </a:lnTo>
                  <a:lnTo>
                    <a:pt x="12027" y="927"/>
                  </a:lnTo>
                  <a:lnTo>
                    <a:pt x="11743" y="777"/>
                  </a:lnTo>
                  <a:lnTo>
                    <a:pt x="11445" y="643"/>
                  </a:lnTo>
                  <a:lnTo>
                    <a:pt x="11146" y="509"/>
                  </a:lnTo>
                  <a:lnTo>
                    <a:pt x="10847" y="404"/>
                  </a:lnTo>
                  <a:lnTo>
                    <a:pt x="10533" y="299"/>
                  </a:lnTo>
                  <a:lnTo>
                    <a:pt x="10220" y="210"/>
                  </a:lnTo>
                  <a:lnTo>
                    <a:pt x="9906" y="150"/>
                  </a:lnTo>
                  <a:lnTo>
                    <a:pt x="9592" y="90"/>
                  </a:lnTo>
                  <a:lnTo>
                    <a:pt x="9263" y="45"/>
                  </a:lnTo>
                  <a:lnTo>
                    <a:pt x="8935" y="16"/>
                  </a:lnTo>
                  <a:lnTo>
                    <a:pt x="86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4"/>
            <p:cNvSpPr/>
            <p:nvPr/>
          </p:nvSpPr>
          <p:spPr>
            <a:xfrm>
              <a:off x="6677549" y="1690133"/>
              <a:ext cx="206446" cy="238033"/>
            </a:xfrm>
            <a:custGeom>
              <a:avLst/>
              <a:gdLst/>
              <a:ahLst/>
              <a:cxnLst/>
              <a:rect l="l" t="t" r="r" b="b"/>
              <a:pathLst>
                <a:path w="7516" h="8666" extrusionOk="0">
                  <a:moveTo>
                    <a:pt x="5110" y="0"/>
                  </a:moveTo>
                  <a:lnTo>
                    <a:pt x="1" y="3392"/>
                  </a:lnTo>
                  <a:lnTo>
                    <a:pt x="314" y="4019"/>
                  </a:lnTo>
                  <a:lnTo>
                    <a:pt x="344" y="4094"/>
                  </a:lnTo>
                  <a:lnTo>
                    <a:pt x="359" y="4094"/>
                  </a:lnTo>
                  <a:lnTo>
                    <a:pt x="598" y="4557"/>
                  </a:lnTo>
                  <a:lnTo>
                    <a:pt x="897" y="5095"/>
                  </a:lnTo>
                  <a:lnTo>
                    <a:pt x="1151" y="5513"/>
                  </a:lnTo>
                  <a:lnTo>
                    <a:pt x="1390" y="5916"/>
                  </a:lnTo>
                  <a:lnTo>
                    <a:pt x="1853" y="6648"/>
                  </a:lnTo>
                  <a:lnTo>
                    <a:pt x="2107" y="7007"/>
                  </a:lnTo>
                  <a:lnTo>
                    <a:pt x="2361" y="7365"/>
                  </a:lnTo>
                  <a:lnTo>
                    <a:pt x="2630" y="7724"/>
                  </a:lnTo>
                  <a:lnTo>
                    <a:pt x="2899" y="8053"/>
                  </a:lnTo>
                  <a:lnTo>
                    <a:pt x="3168" y="8366"/>
                  </a:lnTo>
                  <a:lnTo>
                    <a:pt x="3437" y="8665"/>
                  </a:lnTo>
                  <a:lnTo>
                    <a:pt x="3825" y="8516"/>
                  </a:lnTo>
                  <a:lnTo>
                    <a:pt x="4199" y="8351"/>
                  </a:lnTo>
                  <a:lnTo>
                    <a:pt x="4557" y="8187"/>
                  </a:lnTo>
                  <a:lnTo>
                    <a:pt x="4901" y="8023"/>
                  </a:lnTo>
                  <a:lnTo>
                    <a:pt x="5229" y="7844"/>
                  </a:lnTo>
                  <a:lnTo>
                    <a:pt x="5528" y="7649"/>
                  </a:lnTo>
                  <a:lnTo>
                    <a:pt x="5812" y="7470"/>
                  </a:lnTo>
                  <a:lnTo>
                    <a:pt x="6081" y="7261"/>
                  </a:lnTo>
                  <a:lnTo>
                    <a:pt x="6335" y="7067"/>
                  </a:lnTo>
                  <a:lnTo>
                    <a:pt x="6559" y="6843"/>
                  </a:lnTo>
                  <a:lnTo>
                    <a:pt x="6768" y="6633"/>
                  </a:lnTo>
                  <a:lnTo>
                    <a:pt x="6962" y="6409"/>
                  </a:lnTo>
                  <a:lnTo>
                    <a:pt x="7127" y="6170"/>
                  </a:lnTo>
                  <a:lnTo>
                    <a:pt x="7276" y="5931"/>
                  </a:lnTo>
                  <a:lnTo>
                    <a:pt x="7411" y="5677"/>
                  </a:lnTo>
                  <a:lnTo>
                    <a:pt x="7515" y="5408"/>
                  </a:lnTo>
                  <a:lnTo>
                    <a:pt x="7411" y="5289"/>
                  </a:lnTo>
                  <a:lnTo>
                    <a:pt x="7142" y="4945"/>
                  </a:lnTo>
                  <a:lnTo>
                    <a:pt x="6768" y="4393"/>
                  </a:lnTo>
                  <a:lnTo>
                    <a:pt x="6559" y="4064"/>
                  </a:lnTo>
                  <a:lnTo>
                    <a:pt x="6350" y="3690"/>
                  </a:lnTo>
                  <a:lnTo>
                    <a:pt x="6126" y="3302"/>
                  </a:lnTo>
                  <a:lnTo>
                    <a:pt x="5917" y="2869"/>
                  </a:lnTo>
                  <a:lnTo>
                    <a:pt x="5708" y="2420"/>
                  </a:lnTo>
                  <a:lnTo>
                    <a:pt x="5528" y="1957"/>
                  </a:lnTo>
                  <a:lnTo>
                    <a:pt x="5364" y="1479"/>
                  </a:lnTo>
                  <a:lnTo>
                    <a:pt x="5304" y="1240"/>
                  </a:lnTo>
                  <a:lnTo>
                    <a:pt x="5244" y="986"/>
                  </a:lnTo>
                  <a:lnTo>
                    <a:pt x="5200" y="747"/>
                  </a:lnTo>
                  <a:lnTo>
                    <a:pt x="5155" y="493"/>
                  </a:lnTo>
                  <a:lnTo>
                    <a:pt x="5125" y="254"/>
                  </a:lnTo>
                  <a:lnTo>
                    <a:pt x="51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4"/>
            <p:cNvSpPr/>
            <p:nvPr/>
          </p:nvSpPr>
          <p:spPr>
            <a:xfrm>
              <a:off x="6686173" y="1776707"/>
              <a:ext cx="49277" cy="75948"/>
            </a:xfrm>
            <a:custGeom>
              <a:avLst/>
              <a:gdLst/>
              <a:ahLst/>
              <a:cxnLst/>
              <a:rect l="l" t="t" r="r" b="b"/>
              <a:pathLst>
                <a:path w="1794" h="2765" extrusionOk="0">
                  <a:moveTo>
                    <a:pt x="1793" y="1"/>
                  </a:moveTo>
                  <a:lnTo>
                    <a:pt x="0" y="867"/>
                  </a:lnTo>
                  <a:lnTo>
                    <a:pt x="30" y="942"/>
                  </a:lnTo>
                  <a:lnTo>
                    <a:pt x="45" y="942"/>
                  </a:lnTo>
                  <a:lnTo>
                    <a:pt x="284" y="1405"/>
                  </a:lnTo>
                  <a:lnTo>
                    <a:pt x="583" y="1943"/>
                  </a:lnTo>
                  <a:lnTo>
                    <a:pt x="837" y="2361"/>
                  </a:lnTo>
                  <a:lnTo>
                    <a:pt x="1076" y="2764"/>
                  </a:lnTo>
                  <a:lnTo>
                    <a:pt x="1181" y="2570"/>
                  </a:lnTo>
                  <a:lnTo>
                    <a:pt x="1270" y="2346"/>
                  </a:lnTo>
                  <a:lnTo>
                    <a:pt x="1345" y="2122"/>
                  </a:lnTo>
                  <a:lnTo>
                    <a:pt x="1420" y="1898"/>
                  </a:lnTo>
                  <a:lnTo>
                    <a:pt x="1539" y="1435"/>
                  </a:lnTo>
                  <a:lnTo>
                    <a:pt x="1629" y="1001"/>
                  </a:lnTo>
                  <a:lnTo>
                    <a:pt x="1703" y="613"/>
                  </a:lnTo>
                  <a:lnTo>
                    <a:pt x="1748" y="299"/>
                  </a:lnTo>
                  <a:lnTo>
                    <a:pt x="1793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4"/>
            <p:cNvSpPr/>
            <p:nvPr/>
          </p:nvSpPr>
          <p:spPr>
            <a:xfrm>
              <a:off x="6551586" y="1523108"/>
              <a:ext cx="335268" cy="314778"/>
            </a:xfrm>
            <a:custGeom>
              <a:avLst/>
              <a:gdLst/>
              <a:ahLst/>
              <a:cxnLst/>
              <a:rect l="l" t="t" r="r" b="b"/>
              <a:pathLst>
                <a:path w="12206" h="11460" extrusionOk="0">
                  <a:moveTo>
                    <a:pt x="8665" y="1"/>
                  </a:moveTo>
                  <a:lnTo>
                    <a:pt x="8277" y="16"/>
                  </a:lnTo>
                  <a:lnTo>
                    <a:pt x="7873" y="46"/>
                  </a:lnTo>
                  <a:lnTo>
                    <a:pt x="7440" y="91"/>
                  </a:lnTo>
                  <a:lnTo>
                    <a:pt x="7007" y="150"/>
                  </a:lnTo>
                  <a:lnTo>
                    <a:pt x="6559" y="240"/>
                  </a:lnTo>
                  <a:lnTo>
                    <a:pt x="6110" y="330"/>
                  </a:lnTo>
                  <a:lnTo>
                    <a:pt x="5647" y="449"/>
                  </a:lnTo>
                  <a:lnTo>
                    <a:pt x="5199" y="554"/>
                  </a:lnTo>
                  <a:lnTo>
                    <a:pt x="4348" y="808"/>
                  </a:lnTo>
                  <a:lnTo>
                    <a:pt x="3541" y="1047"/>
                  </a:lnTo>
                  <a:lnTo>
                    <a:pt x="2854" y="1286"/>
                  </a:lnTo>
                  <a:lnTo>
                    <a:pt x="2704" y="1345"/>
                  </a:lnTo>
                  <a:lnTo>
                    <a:pt x="2555" y="1405"/>
                  </a:lnTo>
                  <a:lnTo>
                    <a:pt x="2420" y="1480"/>
                  </a:lnTo>
                  <a:lnTo>
                    <a:pt x="2286" y="1570"/>
                  </a:lnTo>
                  <a:lnTo>
                    <a:pt x="2151" y="1659"/>
                  </a:lnTo>
                  <a:lnTo>
                    <a:pt x="2032" y="1764"/>
                  </a:lnTo>
                  <a:lnTo>
                    <a:pt x="1912" y="1868"/>
                  </a:lnTo>
                  <a:lnTo>
                    <a:pt x="1808" y="1973"/>
                  </a:lnTo>
                  <a:lnTo>
                    <a:pt x="1703" y="2092"/>
                  </a:lnTo>
                  <a:lnTo>
                    <a:pt x="1614" y="2212"/>
                  </a:lnTo>
                  <a:lnTo>
                    <a:pt x="1524" y="2346"/>
                  </a:lnTo>
                  <a:lnTo>
                    <a:pt x="1449" y="2481"/>
                  </a:lnTo>
                  <a:lnTo>
                    <a:pt x="1375" y="2630"/>
                  </a:lnTo>
                  <a:lnTo>
                    <a:pt x="1315" y="2765"/>
                  </a:lnTo>
                  <a:lnTo>
                    <a:pt x="1255" y="2929"/>
                  </a:lnTo>
                  <a:lnTo>
                    <a:pt x="1210" y="3078"/>
                  </a:lnTo>
                  <a:lnTo>
                    <a:pt x="1151" y="3377"/>
                  </a:lnTo>
                  <a:lnTo>
                    <a:pt x="1091" y="3676"/>
                  </a:lnTo>
                  <a:lnTo>
                    <a:pt x="1046" y="3990"/>
                  </a:lnTo>
                  <a:lnTo>
                    <a:pt x="1001" y="4318"/>
                  </a:lnTo>
                  <a:lnTo>
                    <a:pt x="941" y="4991"/>
                  </a:lnTo>
                  <a:lnTo>
                    <a:pt x="897" y="5693"/>
                  </a:lnTo>
                  <a:lnTo>
                    <a:pt x="0" y="7262"/>
                  </a:lnTo>
                  <a:lnTo>
                    <a:pt x="0" y="7306"/>
                  </a:lnTo>
                  <a:lnTo>
                    <a:pt x="0" y="7336"/>
                  </a:lnTo>
                  <a:lnTo>
                    <a:pt x="15" y="7381"/>
                  </a:lnTo>
                  <a:lnTo>
                    <a:pt x="60" y="7411"/>
                  </a:lnTo>
                  <a:lnTo>
                    <a:pt x="164" y="7471"/>
                  </a:lnTo>
                  <a:lnTo>
                    <a:pt x="314" y="7530"/>
                  </a:lnTo>
                  <a:lnTo>
                    <a:pt x="478" y="7590"/>
                  </a:lnTo>
                  <a:lnTo>
                    <a:pt x="643" y="7635"/>
                  </a:lnTo>
                  <a:lnTo>
                    <a:pt x="941" y="7695"/>
                  </a:lnTo>
                  <a:lnTo>
                    <a:pt x="986" y="8128"/>
                  </a:lnTo>
                  <a:lnTo>
                    <a:pt x="1136" y="9353"/>
                  </a:lnTo>
                  <a:lnTo>
                    <a:pt x="1255" y="9936"/>
                  </a:lnTo>
                  <a:lnTo>
                    <a:pt x="1300" y="10145"/>
                  </a:lnTo>
                  <a:lnTo>
                    <a:pt x="1360" y="10339"/>
                  </a:lnTo>
                  <a:lnTo>
                    <a:pt x="1419" y="10518"/>
                  </a:lnTo>
                  <a:lnTo>
                    <a:pt x="1479" y="10683"/>
                  </a:lnTo>
                  <a:lnTo>
                    <a:pt x="1554" y="10832"/>
                  </a:lnTo>
                  <a:lnTo>
                    <a:pt x="1629" y="10967"/>
                  </a:lnTo>
                  <a:lnTo>
                    <a:pt x="1703" y="11071"/>
                  </a:lnTo>
                  <a:lnTo>
                    <a:pt x="1793" y="11176"/>
                  </a:lnTo>
                  <a:lnTo>
                    <a:pt x="1883" y="11250"/>
                  </a:lnTo>
                  <a:lnTo>
                    <a:pt x="1987" y="11325"/>
                  </a:lnTo>
                  <a:lnTo>
                    <a:pt x="2077" y="11385"/>
                  </a:lnTo>
                  <a:lnTo>
                    <a:pt x="2196" y="11415"/>
                  </a:lnTo>
                  <a:lnTo>
                    <a:pt x="2301" y="11445"/>
                  </a:lnTo>
                  <a:lnTo>
                    <a:pt x="2420" y="11460"/>
                  </a:lnTo>
                  <a:lnTo>
                    <a:pt x="2659" y="11460"/>
                  </a:lnTo>
                  <a:lnTo>
                    <a:pt x="2794" y="11430"/>
                  </a:lnTo>
                  <a:lnTo>
                    <a:pt x="2943" y="11385"/>
                  </a:lnTo>
                  <a:lnTo>
                    <a:pt x="3302" y="11265"/>
                  </a:lnTo>
                  <a:lnTo>
                    <a:pt x="3735" y="11086"/>
                  </a:lnTo>
                  <a:lnTo>
                    <a:pt x="4243" y="10862"/>
                  </a:lnTo>
                  <a:lnTo>
                    <a:pt x="4796" y="10578"/>
                  </a:lnTo>
                  <a:lnTo>
                    <a:pt x="5393" y="10264"/>
                  </a:lnTo>
                  <a:lnTo>
                    <a:pt x="6021" y="9921"/>
                  </a:lnTo>
                  <a:lnTo>
                    <a:pt x="6663" y="9532"/>
                  </a:lnTo>
                  <a:lnTo>
                    <a:pt x="7321" y="9144"/>
                  </a:lnTo>
                  <a:lnTo>
                    <a:pt x="7978" y="8726"/>
                  </a:lnTo>
                  <a:lnTo>
                    <a:pt x="8620" y="8292"/>
                  </a:lnTo>
                  <a:lnTo>
                    <a:pt x="9233" y="7859"/>
                  </a:lnTo>
                  <a:lnTo>
                    <a:pt x="9815" y="7426"/>
                  </a:lnTo>
                  <a:lnTo>
                    <a:pt x="10368" y="6993"/>
                  </a:lnTo>
                  <a:lnTo>
                    <a:pt x="10846" y="6574"/>
                  </a:lnTo>
                  <a:lnTo>
                    <a:pt x="11070" y="6365"/>
                  </a:lnTo>
                  <a:lnTo>
                    <a:pt x="11265" y="6171"/>
                  </a:lnTo>
                  <a:lnTo>
                    <a:pt x="11444" y="5977"/>
                  </a:lnTo>
                  <a:lnTo>
                    <a:pt x="11608" y="5768"/>
                  </a:lnTo>
                  <a:lnTo>
                    <a:pt x="11743" y="5543"/>
                  </a:lnTo>
                  <a:lnTo>
                    <a:pt x="11862" y="5334"/>
                  </a:lnTo>
                  <a:lnTo>
                    <a:pt x="11967" y="5095"/>
                  </a:lnTo>
                  <a:lnTo>
                    <a:pt x="12056" y="4871"/>
                  </a:lnTo>
                  <a:lnTo>
                    <a:pt x="12116" y="4632"/>
                  </a:lnTo>
                  <a:lnTo>
                    <a:pt x="12161" y="4408"/>
                  </a:lnTo>
                  <a:lnTo>
                    <a:pt x="12191" y="4169"/>
                  </a:lnTo>
                  <a:lnTo>
                    <a:pt x="12206" y="3930"/>
                  </a:lnTo>
                  <a:lnTo>
                    <a:pt x="12206" y="3691"/>
                  </a:lnTo>
                  <a:lnTo>
                    <a:pt x="12191" y="3452"/>
                  </a:lnTo>
                  <a:lnTo>
                    <a:pt x="12146" y="3213"/>
                  </a:lnTo>
                  <a:lnTo>
                    <a:pt x="12101" y="2974"/>
                  </a:lnTo>
                  <a:lnTo>
                    <a:pt x="12041" y="2750"/>
                  </a:lnTo>
                  <a:lnTo>
                    <a:pt x="11967" y="2511"/>
                  </a:lnTo>
                  <a:lnTo>
                    <a:pt x="11877" y="2287"/>
                  </a:lnTo>
                  <a:lnTo>
                    <a:pt x="11773" y="2077"/>
                  </a:lnTo>
                  <a:lnTo>
                    <a:pt x="11668" y="1868"/>
                  </a:lnTo>
                  <a:lnTo>
                    <a:pt x="11548" y="1659"/>
                  </a:lnTo>
                  <a:lnTo>
                    <a:pt x="11414" y="1465"/>
                  </a:lnTo>
                  <a:lnTo>
                    <a:pt x="11265" y="1271"/>
                  </a:lnTo>
                  <a:lnTo>
                    <a:pt x="11115" y="1091"/>
                  </a:lnTo>
                  <a:lnTo>
                    <a:pt x="10951" y="927"/>
                  </a:lnTo>
                  <a:lnTo>
                    <a:pt x="10772" y="778"/>
                  </a:lnTo>
                  <a:lnTo>
                    <a:pt x="10592" y="628"/>
                  </a:lnTo>
                  <a:lnTo>
                    <a:pt x="10398" y="509"/>
                  </a:lnTo>
                  <a:lnTo>
                    <a:pt x="10204" y="389"/>
                  </a:lnTo>
                  <a:lnTo>
                    <a:pt x="10010" y="285"/>
                  </a:lnTo>
                  <a:lnTo>
                    <a:pt x="9801" y="195"/>
                  </a:lnTo>
                  <a:lnTo>
                    <a:pt x="9576" y="120"/>
                  </a:lnTo>
                  <a:lnTo>
                    <a:pt x="9367" y="76"/>
                  </a:lnTo>
                  <a:lnTo>
                    <a:pt x="9024" y="31"/>
                  </a:lnTo>
                  <a:lnTo>
                    <a:pt x="866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4"/>
            <p:cNvSpPr/>
            <p:nvPr/>
          </p:nvSpPr>
          <p:spPr>
            <a:xfrm>
              <a:off x="6587266" y="1750037"/>
              <a:ext cx="36559" cy="20546"/>
            </a:xfrm>
            <a:custGeom>
              <a:avLst/>
              <a:gdLst/>
              <a:ahLst/>
              <a:cxnLst/>
              <a:rect l="l" t="t" r="r" b="b"/>
              <a:pathLst>
                <a:path w="1331" h="748" extrusionOk="0">
                  <a:moveTo>
                    <a:pt x="1181" y="0"/>
                  </a:moveTo>
                  <a:lnTo>
                    <a:pt x="1136" y="15"/>
                  </a:lnTo>
                  <a:lnTo>
                    <a:pt x="1091" y="60"/>
                  </a:lnTo>
                  <a:lnTo>
                    <a:pt x="1017" y="150"/>
                  </a:lnTo>
                  <a:lnTo>
                    <a:pt x="942" y="225"/>
                  </a:lnTo>
                  <a:lnTo>
                    <a:pt x="838" y="314"/>
                  </a:lnTo>
                  <a:lnTo>
                    <a:pt x="703" y="389"/>
                  </a:lnTo>
                  <a:lnTo>
                    <a:pt x="539" y="449"/>
                  </a:lnTo>
                  <a:lnTo>
                    <a:pt x="449" y="479"/>
                  </a:lnTo>
                  <a:lnTo>
                    <a:pt x="359" y="493"/>
                  </a:lnTo>
                  <a:lnTo>
                    <a:pt x="255" y="493"/>
                  </a:lnTo>
                  <a:lnTo>
                    <a:pt x="150" y="479"/>
                  </a:lnTo>
                  <a:lnTo>
                    <a:pt x="105" y="479"/>
                  </a:lnTo>
                  <a:lnTo>
                    <a:pt x="61" y="493"/>
                  </a:lnTo>
                  <a:lnTo>
                    <a:pt x="31" y="538"/>
                  </a:lnTo>
                  <a:lnTo>
                    <a:pt x="1" y="583"/>
                  </a:lnTo>
                  <a:lnTo>
                    <a:pt x="1" y="628"/>
                  </a:lnTo>
                  <a:lnTo>
                    <a:pt x="31" y="673"/>
                  </a:lnTo>
                  <a:lnTo>
                    <a:pt x="61" y="718"/>
                  </a:lnTo>
                  <a:lnTo>
                    <a:pt x="105" y="732"/>
                  </a:lnTo>
                  <a:lnTo>
                    <a:pt x="210" y="747"/>
                  </a:lnTo>
                  <a:lnTo>
                    <a:pt x="419" y="747"/>
                  </a:lnTo>
                  <a:lnTo>
                    <a:pt x="524" y="732"/>
                  </a:lnTo>
                  <a:lnTo>
                    <a:pt x="628" y="703"/>
                  </a:lnTo>
                  <a:lnTo>
                    <a:pt x="733" y="673"/>
                  </a:lnTo>
                  <a:lnTo>
                    <a:pt x="897" y="583"/>
                  </a:lnTo>
                  <a:lnTo>
                    <a:pt x="1032" y="479"/>
                  </a:lnTo>
                  <a:lnTo>
                    <a:pt x="1151" y="389"/>
                  </a:lnTo>
                  <a:lnTo>
                    <a:pt x="1241" y="299"/>
                  </a:lnTo>
                  <a:lnTo>
                    <a:pt x="1316" y="195"/>
                  </a:lnTo>
                  <a:lnTo>
                    <a:pt x="1331" y="150"/>
                  </a:lnTo>
                  <a:lnTo>
                    <a:pt x="1331" y="105"/>
                  </a:lnTo>
                  <a:lnTo>
                    <a:pt x="1316" y="60"/>
                  </a:lnTo>
                  <a:lnTo>
                    <a:pt x="1271" y="15"/>
                  </a:lnTo>
                  <a:lnTo>
                    <a:pt x="122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4"/>
            <p:cNvSpPr/>
            <p:nvPr/>
          </p:nvSpPr>
          <p:spPr>
            <a:xfrm>
              <a:off x="6620912" y="1703262"/>
              <a:ext cx="56665" cy="31615"/>
            </a:xfrm>
            <a:custGeom>
              <a:avLst/>
              <a:gdLst/>
              <a:ahLst/>
              <a:cxnLst/>
              <a:rect l="l" t="t" r="r" b="b"/>
              <a:pathLst>
                <a:path w="2063" h="1151" extrusionOk="0">
                  <a:moveTo>
                    <a:pt x="1316" y="0"/>
                  </a:moveTo>
                  <a:lnTo>
                    <a:pt x="1121" y="15"/>
                  </a:lnTo>
                  <a:lnTo>
                    <a:pt x="912" y="60"/>
                  </a:lnTo>
                  <a:lnTo>
                    <a:pt x="703" y="120"/>
                  </a:lnTo>
                  <a:lnTo>
                    <a:pt x="524" y="195"/>
                  </a:lnTo>
                  <a:lnTo>
                    <a:pt x="360" y="284"/>
                  </a:lnTo>
                  <a:lnTo>
                    <a:pt x="225" y="374"/>
                  </a:lnTo>
                  <a:lnTo>
                    <a:pt x="120" y="478"/>
                  </a:lnTo>
                  <a:lnTo>
                    <a:pt x="46" y="598"/>
                  </a:lnTo>
                  <a:lnTo>
                    <a:pt x="16" y="643"/>
                  </a:lnTo>
                  <a:lnTo>
                    <a:pt x="1" y="703"/>
                  </a:lnTo>
                  <a:lnTo>
                    <a:pt x="1" y="762"/>
                  </a:lnTo>
                  <a:lnTo>
                    <a:pt x="16" y="807"/>
                  </a:lnTo>
                  <a:lnTo>
                    <a:pt x="31" y="867"/>
                  </a:lnTo>
                  <a:lnTo>
                    <a:pt x="61" y="912"/>
                  </a:lnTo>
                  <a:lnTo>
                    <a:pt x="91" y="956"/>
                  </a:lnTo>
                  <a:lnTo>
                    <a:pt x="135" y="1001"/>
                  </a:lnTo>
                  <a:lnTo>
                    <a:pt x="255" y="1061"/>
                  </a:lnTo>
                  <a:lnTo>
                    <a:pt x="389" y="1106"/>
                  </a:lnTo>
                  <a:lnTo>
                    <a:pt x="554" y="1136"/>
                  </a:lnTo>
                  <a:lnTo>
                    <a:pt x="748" y="1151"/>
                  </a:lnTo>
                  <a:lnTo>
                    <a:pt x="942" y="1136"/>
                  </a:lnTo>
                  <a:lnTo>
                    <a:pt x="1151" y="1091"/>
                  </a:lnTo>
                  <a:lnTo>
                    <a:pt x="1360" y="1046"/>
                  </a:lnTo>
                  <a:lnTo>
                    <a:pt x="1540" y="971"/>
                  </a:lnTo>
                  <a:lnTo>
                    <a:pt x="1704" y="882"/>
                  </a:lnTo>
                  <a:lnTo>
                    <a:pt x="1839" y="777"/>
                  </a:lnTo>
                  <a:lnTo>
                    <a:pt x="1943" y="673"/>
                  </a:lnTo>
                  <a:lnTo>
                    <a:pt x="2018" y="568"/>
                  </a:lnTo>
                  <a:lnTo>
                    <a:pt x="2033" y="508"/>
                  </a:lnTo>
                  <a:lnTo>
                    <a:pt x="2048" y="449"/>
                  </a:lnTo>
                  <a:lnTo>
                    <a:pt x="2063" y="404"/>
                  </a:lnTo>
                  <a:lnTo>
                    <a:pt x="2048" y="344"/>
                  </a:lnTo>
                  <a:lnTo>
                    <a:pt x="2033" y="284"/>
                  </a:lnTo>
                  <a:lnTo>
                    <a:pt x="2003" y="239"/>
                  </a:lnTo>
                  <a:lnTo>
                    <a:pt x="1973" y="195"/>
                  </a:lnTo>
                  <a:lnTo>
                    <a:pt x="1928" y="165"/>
                  </a:lnTo>
                  <a:lnTo>
                    <a:pt x="1809" y="90"/>
                  </a:lnTo>
                  <a:lnTo>
                    <a:pt x="1659" y="45"/>
                  </a:lnTo>
                  <a:lnTo>
                    <a:pt x="1495" y="15"/>
                  </a:lnTo>
                  <a:lnTo>
                    <a:pt x="131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4"/>
            <p:cNvSpPr/>
            <p:nvPr/>
          </p:nvSpPr>
          <p:spPr>
            <a:xfrm>
              <a:off x="6596302" y="1656898"/>
              <a:ext cx="13569" cy="23814"/>
            </a:xfrm>
            <a:custGeom>
              <a:avLst/>
              <a:gdLst/>
              <a:ahLst/>
              <a:cxnLst/>
              <a:rect l="l" t="t" r="r" b="b"/>
              <a:pathLst>
                <a:path w="494" h="867" extrusionOk="0">
                  <a:moveTo>
                    <a:pt x="299" y="0"/>
                  </a:moveTo>
                  <a:lnTo>
                    <a:pt x="255" y="15"/>
                  </a:lnTo>
                  <a:lnTo>
                    <a:pt x="195" y="30"/>
                  </a:lnTo>
                  <a:lnTo>
                    <a:pt x="150" y="60"/>
                  </a:lnTo>
                  <a:lnTo>
                    <a:pt x="120" y="120"/>
                  </a:lnTo>
                  <a:lnTo>
                    <a:pt x="75" y="179"/>
                  </a:lnTo>
                  <a:lnTo>
                    <a:pt x="45" y="239"/>
                  </a:lnTo>
                  <a:lnTo>
                    <a:pt x="30" y="329"/>
                  </a:lnTo>
                  <a:lnTo>
                    <a:pt x="16" y="404"/>
                  </a:lnTo>
                  <a:lnTo>
                    <a:pt x="1" y="493"/>
                  </a:lnTo>
                  <a:lnTo>
                    <a:pt x="16" y="583"/>
                  </a:lnTo>
                  <a:lnTo>
                    <a:pt x="30" y="658"/>
                  </a:lnTo>
                  <a:lnTo>
                    <a:pt x="45" y="717"/>
                  </a:lnTo>
                  <a:lnTo>
                    <a:pt x="75" y="777"/>
                  </a:lnTo>
                  <a:lnTo>
                    <a:pt x="120" y="822"/>
                  </a:lnTo>
                  <a:lnTo>
                    <a:pt x="150" y="852"/>
                  </a:lnTo>
                  <a:lnTo>
                    <a:pt x="195" y="867"/>
                  </a:lnTo>
                  <a:lnTo>
                    <a:pt x="255" y="867"/>
                  </a:lnTo>
                  <a:lnTo>
                    <a:pt x="299" y="837"/>
                  </a:lnTo>
                  <a:lnTo>
                    <a:pt x="344" y="807"/>
                  </a:lnTo>
                  <a:lnTo>
                    <a:pt x="389" y="762"/>
                  </a:lnTo>
                  <a:lnTo>
                    <a:pt x="419" y="702"/>
                  </a:lnTo>
                  <a:lnTo>
                    <a:pt x="449" y="628"/>
                  </a:lnTo>
                  <a:lnTo>
                    <a:pt x="479" y="553"/>
                  </a:lnTo>
                  <a:lnTo>
                    <a:pt x="479" y="463"/>
                  </a:lnTo>
                  <a:lnTo>
                    <a:pt x="494" y="374"/>
                  </a:lnTo>
                  <a:lnTo>
                    <a:pt x="479" y="299"/>
                  </a:lnTo>
                  <a:lnTo>
                    <a:pt x="479" y="224"/>
                  </a:lnTo>
                  <a:lnTo>
                    <a:pt x="449" y="150"/>
                  </a:lnTo>
                  <a:lnTo>
                    <a:pt x="419" y="90"/>
                  </a:lnTo>
                  <a:lnTo>
                    <a:pt x="389" y="45"/>
                  </a:lnTo>
                  <a:lnTo>
                    <a:pt x="344" y="15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4"/>
            <p:cNvSpPr/>
            <p:nvPr/>
          </p:nvSpPr>
          <p:spPr>
            <a:xfrm>
              <a:off x="6588914" y="1627344"/>
              <a:ext cx="49277" cy="29582"/>
            </a:xfrm>
            <a:custGeom>
              <a:avLst/>
              <a:gdLst/>
              <a:ahLst/>
              <a:cxnLst/>
              <a:rect l="l" t="t" r="r" b="b"/>
              <a:pathLst>
                <a:path w="1794" h="1077" extrusionOk="0">
                  <a:moveTo>
                    <a:pt x="464" y="1"/>
                  </a:moveTo>
                  <a:lnTo>
                    <a:pt x="314" y="15"/>
                  </a:lnTo>
                  <a:lnTo>
                    <a:pt x="165" y="60"/>
                  </a:lnTo>
                  <a:lnTo>
                    <a:pt x="90" y="90"/>
                  </a:lnTo>
                  <a:lnTo>
                    <a:pt x="31" y="150"/>
                  </a:lnTo>
                  <a:lnTo>
                    <a:pt x="1" y="225"/>
                  </a:lnTo>
                  <a:lnTo>
                    <a:pt x="16" y="299"/>
                  </a:lnTo>
                  <a:lnTo>
                    <a:pt x="45" y="374"/>
                  </a:lnTo>
                  <a:lnTo>
                    <a:pt x="105" y="434"/>
                  </a:lnTo>
                  <a:lnTo>
                    <a:pt x="180" y="464"/>
                  </a:lnTo>
                  <a:lnTo>
                    <a:pt x="270" y="449"/>
                  </a:lnTo>
                  <a:lnTo>
                    <a:pt x="404" y="419"/>
                  </a:lnTo>
                  <a:lnTo>
                    <a:pt x="643" y="419"/>
                  </a:lnTo>
                  <a:lnTo>
                    <a:pt x="763" y="449"/>
                  </a:lnTo>
                  <a:lnTo>
                    <a:pt x="852" y="479"/>
                  </a:lnTo>
                  <a:lnTo>
                    <a:pt x="957" y="523"/>
                  </a:lnTo>
                  <a:lnTo>
                    <a:pt x="1031" y="568"/>
                  </a:lnTo>
                  <a:lnTo>
                    <a:pt x="1106" y="628"/>
                  </a:lnTo>
                  <a:lnTo>
                    <a:pt x="1241" y="748"/>
                  </a:lnTo>
                  <a:lnTo>
                    <a:pt x="1330" y="852"/>
                  </a:lnTo>
                  <a:lnTo>
                    <a:pt x="1405" y="972"/>
                  </a:lnTo>
                  <a:lnTo>
                    <a:pt x="1450" y="1016"/>
                  </a:lnTo>
                  <a:lnTo>
                    <a:pt x="1495" y="1061"/>
                  </a:lnTo>
                  <a:lnTo>
                    <a:pt x="1539" y="1076"/>
                  </a:lnTo>
                  <a:lnTo>
                    <a:pt x="1644" y="1076"/>
                  </a:lnTo>
                  <a:lnTo>
                    <a:pt x="1689" y="1061"/>
                  </a:lnTo>
                  <a:lnTo>
                    <a:pt x="1749" y="1001"/>
                  </a:lnTo>
                  <a:lnTo>
                    <a:pt x="1793" y="942"/>
                  </a:lnTo>
                  <a:lnTo>
                    <a:pt x="1793" y="852"/>
                  </a:lnTo>
                  <a:lnTo>
                    <a:pt x="1778" y="777"/>
                  </a:lnTo>
                  <a:lnTo>
                    <a:pt x="1689" y="643"/>
                  </a:lnTo>
                  <a:lnTo>
                    <a:pt x="1554" y="479"/>
                  </a:lnTo>
                  <a:lnTo>
                    <a:pt x="1405" y="329"/>
                  </a:lnTo>
                  <a:lnTo>
                    <a:pt x="1315" y="269"/>
                  </a:lnTo>
                  <a:lnTo>
                    <a:pt x="1211" y="195"/>
                  </a:lnTo>
                  <a:lnTo>
                    <a:pt x="1106" y="135"/>
                  </a:lnTo>
                  <a:lnTo>
                    <a:pt x="987" y="90"/>
                  </a:lnTo>
                  <a:lnTo>
                    <a:pt x="867" y="45"/>
                  </a:lnTo>
                  <a:lnTo>
                    <a:pt x="748" y="15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4"/>
            <p:cNvSpPr/>
            <p:nvPr/>
          </p:nvSpPr>
          <p:spPr>
            <a:xfrm>
              <a:off x="6717348" y="1644593"/>
              <a:ext cx="33263" cy="51309"/>
            </a:xfrm>
            <a:custGeom>
              <a:avLst/>
              <a:gdLst/>
              <a:ahLst/>
              <a:cxnLst/>
              <a:rect l="l" t="t" r="r" b="b"/>
              <a:pathLst>
                <a:path w="1211" h="1868" extrusionOk="0">
                  <a:moveTo>
                    <a:pt x="1032" y="0"/>
                  </a:moveTo>
                  <a:lnTo>
                    <a:pt x="987" y="30"/>
                  </a:lnTo>
                  <a:lnTo>
                    <a:pt x="837" y="149"/>
                  </a:lnTo>
                  <a:lnTo>
                    <a:pt x="703" y="284"/>
                  </a:lnTo>
                  <a:lnTo>
                    <a:pt x="539" y="463"/>
                  </a:lnTo>
                  <a:lnTo>
                    <a:pt x="374" y="702"/>
                  </a:lnTo>
                  <a:lnTo>
                    <a:pt x="300" y="837"/>
                  </a:lnTo>
                  <a:lnTo>
                    <a:pt x="225" y="986"/>
                  </a:lnTo>
                  <a:lnTo>
                    <a:pt x="150" y="1150"/>
                  </a:lnTo>
                  <a:lnTo>
                    <a:pt x="90" y="1330"/>
                  </a:lnTo>
                  <a:lnTo>
                    <a:pt x="46" y="1509"/>
                  </a:lnTo>
                  <a:lnTo>
                    <a:pt x="1" y="1703"/>
                  </a:lnTo>
                  <a:lnTo>
                    <a:pt x="1" y="1763"/>
                  </a:lnTo>
                  <a:lnTo>
                    <a:pt x="31" y="1808"/>
                  </a:lnTo>
                  <a:lnTo>
                    <a:pt x="75" y="1853"/>
                  </a:lnTo>
                  <a:lnTo>
                    <a:pt x="120" y="1867"/>
                  </a:lnTo>
                  <a:lnTo>
                    <a:pt x="150" y="1867"/>
                  </a:lnTo>
                  <a:lnTo>
                    <a:pt x="195" y="1853"/>
                  </a:lnTo>
                  <a:lnTo>
                    <a:pt x="240" y="1838"/>
                  </a:lnTo>
                  <a:lnTo>
                    <a:pt x="270" y="1793"/>
                  </a:lnTo>
                  <a:lnTo>
                    <a:pt x="285" y="1748"/>
                  </a:lnTo>
                  <a:lnTo>
                    <a:pt x="314" y="1569"/>
                  </a:lnTo>
                  <a:lnTo>
                    <a:pt x="359" y="1404"/>
                  </a:lnTo>
                  <a:lnTo>
                    <a:pt x="419" y="1255"/>
                  </a:lnTo>
                  <a:lnTo>
                    <a:pt x="479" y="1106"/>
                  </a:lnTo>
                  <a:lnTo>
                    <a:pt x="554" y="986"/>
                  </a:lnTo>
                  <a:lnTo>
                    <a:pt x="613" y="852"/>
                  </a:lnTo>
                  <a:lnTo>
                    <a:pt x="763" y="642"/>
                  </a:lnTo>
                  <a:lnTo>
                    <a:pt x="912" y="478"/>
                  </a:lnTo>
                  <a:lnTo>
                    <a:pt x="1032" y="359"/>
                  </a:lnTo>
                  <a:lnTo>
                    <a:pt x="1151" y="269"/>
                  </a:lnTo>
                  <a:lnTo>
                    <a:pt x="1181" y="224"/>
                  </a:lnTo>
                  <a:lnTo>
                    <a:pt x="1211" y="164"/>
                  </a:lnTo>
                  <a:lnTo>
                    <a:pt x="1211" y="120"/>
                  </a:lnTo>
                  <a:lnTo>
                    <a:pt x="1181" y="60"/>
                  </a:lnTo>
                  <a:lnTo>
                    <a:pt x="1136" y="3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4"/>
            <p:cNvSpPr/>
            <p:nvPr/>
          </p:nvSpPr>
          <p:spPr>
            <a:xfrm>
              <a:off x="6725972" y="1663875"/>
              <a:ext cx="29170" cy="11921"/>
            </a:xfrm>
            <a:custGeom>
              <a:avLst/>
              <a:gdLst/>
              <a:ahLst/>
              <a:cxnLst/>
              <a:rect l="l" t="t" r="r" b="b"/>
              <a:pathLst>
                <a:path w="1062" h="434" extrusionOk="0">
                  <a:moveTo>
                    <a:pt x="254" y="0"/>
                  </a:moveTo>
                  <a:lnTo>
                    <a:pt x="105" y="15"/>
                  </a:lnTo>
                  <a:lnTo>
                    <a:pt x="60" y="30"/>
                  </a:lnTo>
                  <a:lnTo>
                    <a:pt x="15" y="75"/>
                  </a:lnTo>
                  <a:lnTo>
                    <a:pt x="0" y="120"/>
                  </a:lnTo>
                  <a:lnTo>
                    <a:pt x="0" y="179"/>
                  </a:lnTo>
                  <a:lnTo>
                    <a:pt x="15" y="239"/>
                  </a:lnTo>
                  <a:lnTo>
                    <a:pt x="60" y="269"/>
                  </a:lnTo>
                  <a:lnTo>
                    <a:pt x="120" y="299"/>
                  </a:lnTo>
                  <a:lnTo>
                    <a:pt x="165" y="284"/>
                  </a:lnTo>
                  <a:lnTo>
                    <a:pt x="359" y="284"/>
                  </a:lnTo>
                  <a:lnTo>
                    <a:pt x="553" y="314"/>
                  </a:lnTo>
                  <a:lnTo>
                    <a:pt x="733" y="374"/>
                  </a:lnTo>
                  <a:lnTo>
                    <a:pt x="852" y="418"/>
                  </a:lnTo>
                  <a:lnTo>
                    <a:pt x="882" y="433"/>
                  </a:lnTo>
                  <a:lnTo>
                    <a:pt x="957" y="433"/>
                  </a:lnTo>
                  <a:lnTo>
                    <a:pt x="987" y="418"/>
                  </a:lnTo>
                  <a:lnTo>
                    <a:pt x="1016" y="389"/>
                  </a:lnTo>
                  <a:lnTo>
                    <a:pt x="1046" y="359"/>
                  </a:lnTo>
                  <a:lnTo>
                    <a:pt x="1061" y="299"/>
                  </a:lnTo>
                  <a:lnTo>
                    <a:pt x="1046" y="254"/>
                  </a:lnTo>
                  <a:lnTo>
                    <a:pt x="1016" y="194"/>
                  </a:lnTo>
                  <a:lnTo>
                    <a:pt x="972" y="164"/>
                  </a:lnTo>
                  <a:lnTo>
                    <a:pt x="882" y="135"/>
                  </a:lnTo>
                  <a:lnTo>
                    <a:pt x="673" y="60"/>
                  </a:lnTo>
                  <a:lnTo>
                    <a:pt x="538" y="1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4"/>
            <p:cNvSpPr/>
            <p:nvPr/>
          </p:nvSpPr>
          <p:spPr>
            <a:xfrm>
              <a:off x="6582761" y="1455403"/>
              <a:ext cx="382897" cy="381249"/>
            </a:xfrm>
            <a:custGeom>
              <a:avLst/>
              <a:gdLst/>
              <a:ahLst/>
              <a:cxnLst/>
              <a:rect l="l" t="t" r="r" b="b"/>
              <a:pathLst>
                <a:path w="13940" h="13880" extrusionOk="0">
                  <a:moveTo>
                    <a:pt x="7829" y="1"/>
                  </a:moveTo>
                  <a:lnTo>
                    <a:pt x="7321" y="16"/>
                  </a:lnTo>
                  <a:lnTo>
                    <a:pt x="6783" y="61"/>
                  </a:lnTo>
                  <a:lnTo>
                    <a:pt x="6201" y="150"/>
                  </a:lnTo>
                  <a:lnTo>
                    <a:pt x="5603" y="270"/>
                  </a:lnTo>
                  <a:lnTo>
                    <a:pt x="4961" y="419"/>
                  </a:lnTo>
                  <a:lnTo>
                    <a:pt x="4348" y="613"/>
                  </a:lnTo>
                  <a:lnTo>
                    <a:pt x="3780" y="793"/>
                  </a:lnTo>
                  <a:lnTo>
                    <a:pt x="3257" y="972"/>
                  </a:lnTo>
                  <a:lnTo>
                    <a:pt x="2794" y="1166"/>
                  </a:lnTo>
                  <a:lnTo>
                    <a:pt x="2376" y="1360"/>
                  </a:lnTo>
                  <a:lnTo>
                    <a:pt x="2002" y="1555"/>
                  </a:lnTo>
                  <a:lnTo>
                    <a:pt x="1674" y="1749"/>
                  </a:lnTo>
                  <a:lnTo>
                    <a:pt x="1375" y="1943"/>
                  </a:lnTo>
                  <a:lnTo>
                    <a:pt x="1121" y="2137"/>
                  </a:lnTo>
                  <a:lnTo>
                    <a:pt x="897" y="2331"/>
                  </a:lnTo>
                  <a:lnTo>
                    <a:pt x="718" y="2526"/>
                  </a:lnTo>
                  <a:lnTo>
                    <a:pt x="553" y="2720"/>
                  </a:lnTo>
                  <a:lnTo>
                    <a:pt x="419" y="2899"/>
                  </a:lnTo>
                  <a:lnTo>
                    <a:pt x="314" y="3093"/>
                  </a:lnTo>
                  <a:lnTo>
                    <a:pt x="240" y="3273"/>
                  </a:lnTo>
                  <a:lnTo>
                    <a:pt x="165" y="3452"/>
                  </a:lnTo>
                  <a:lnTo>
                    <a:pt x="90" y="3751"/>
                  </a:lnTo>
                  <a:lnTo>
                    <a:pt x="30" y="4020"/>
                  </a:lnTo>
                  <a:lnTo>
                    <a:pt x="1" y="4259"/>
                  </a:lnTo>
                  <a:lnTo>
                    <a:pt x="1" y="4483"/>
                  </a:lnTo>
                  <a:lnTo>
                    <a:pt x="16" y="4677"/>
                  </a:lnTo>
                  <a:lnTo>
                    <a:pt x="75" y="4856"/>
                  </a:lnTo>
                  <a:lnTo>
                    <a:pt x="135" y="4991"/>
                  </a:lnTo>
                  <a:lnTo>
                    <a:pt x="225" y="5110"/>
                  </a:lnTo>
                  <a:lnTo>
                    <a:pt x="389" y="5260"/>
                  </a:lnTo>
                  <a:lnTo>
                    <a:pt x="568" y="5424"/>
                  </a:lnTo>
                  <a:lnTo>
                    <a:pt x="777" y="5573"/>
                  </a:lnTo>
                  <a:lnTo>
                    <a:pt x="987" y="5738"/>
                  </a:lnTo>
                  <a:lnTo>
                    <a:pt x="1226" y="5887"/>
                  </a:lnTo>
                  <a:lnTo>
                    <a:pt x="1465" y="6051"/>
                  </a:lnTo>
                  <a:lnTo>
                    <a:pt x="1719" y="6186"/>
                  </a:lnTo>
                  <a:lnTo>
                    <a:pt x="1988" y="6335"/>
                  </a:lnTo>
                  <a:lnTo>
                    <a:pt x="2256" y="6470"/>
                  </a:lnTo>
                  <a:lnTo>
                    <a:pt x="2540" y="6589"/>
                  </a:lnTo>
                  <a:lnTo>
                    <a:pt x="2824" y="6694"/>
                  </a:lnTo>
                  <a:lnTo>
                    <a:pt x="3108" y="6783"/>
                  </a:lnTo>
                  <a:lnTo>
                    <a:pt x="3392" y="6858"/>
                  </a:lnTo>
                  <a:lnTo>
                    <a:pt x="3676" y="6903"/>
                  </a:lnTo>
                  <a:lnTo>
                    <a:pt x="3960" y="6948"/>
                  </a:lnTo>
                  <a:lnTo>
                    <a:pt x="4228" y="6948"/>
                  </a:lnTo>
                  <a:lnTo>
                    <a:pt x="4288" y="6873"/>
                  </a:lnTo>
                  <a:lnTo>
                    <a:pt x="4423" y="6694"/>
                  </a:lnTo>
                  <a:lnTo>
                    <a:pt x="4527" y="6574"/>
                  </a:lnTo>
                  <a:lnTo>
                    <a:pt x="4662" y="6455"/>
                  </a:lnTo>
                  <a:lnTo>
                    <a:pt x="4796" y="6320"/>
                  </a:lnTo>
                  <a:lnTo>
                    <a:pt x="4961" y="6201"/>
                  </a:lnTo>
                  <a:lnTo>
                    <a:pt x="5140" y="6096"/>
                  </a:lnTo>
                  <a:lnTo>
                    <a:pt x="5334" y="6007"/>
                  </a:lnTo>
                  <a:lnTo>
                    <a:pt x="5543" y="5947"/>
                  </a:lnTo>
                  <a:lnTo>
                    <a:pt x="5663" y="5932"/>
                  </a:lnTo>
                  <a:lnTo>
                    <a:pt x="5767" y="5917"/>
                  </a:lnTo>
                  <a:lnTo>
                    <a:pt x="5887" y="5932"/>
                  </a:lnTo>
                  <a:lnTo>
                    <a:pt x="6006" y="5932"/>
                  </a:lnTo>
                  <a:lnTo>
                    <a:pt x="6126" y="5962"/>
                  </a:lnTo>
                  <a:lnTo>
                    <a:pt x="6260" y="6007"/>
                  </a:lnTo>
                  <a:lnTo>
                    <a:pt x="6380" y="6051"/>
                  </a:lnTo>
                  <a:lnTo>
                    <a:pt x="6514" y="6111"/>
                  </a:lnTo>
                  <a:lnTo>
                    <a:pt x="6649" y="6201"/>
                  </a:lnTo>
                  <a:lnTo>
                    <a:pt x="6783" y="6290"/>
                  </a:lnTo>
                  <a:lnTo>
                    <a:pt x="6903" y="6410"/>
                  </a:lnTo>
                  <a:lnTo>
                    <a:pt x="7022" y="6515"/>
                  </a:lnTo>
                  <a:lnTo>
                    <a:pt x="7112" y="6649"/>
                  </a:lnTo>
                  <a:lnTo>
                    <a:pt x="7172" y="6783"/>
                  </a:lnTo>
                  <a:lnTo>
                    <a:pt x="7231" y="6918"/>
                  </a:lnTo>
                  <a:lnTo>
                    <a:pt x="7276" y="7052"/>
                  </a:lnTo>
                  <a:lnTo>
                    <a:pt x="7291" y="7202"/>
                  </a:lnTo>
                  <a:lnTo>
                    <a:pt x="7306" y="7351"/>
                  </a:lnTo>
                  <a:lnTo>
                    <a:pt x="7291" y="7501"/>
                  </a:lnTo>
                  <a:lnTo>
                    <a:pt x="7276" y="7650"/>
                  </a:lnTo>
                  <a:lnTo>
                    <a:pt x="7246" y="7799"/>
                  </a:lnTo>
                  <a:lnTo>
                    <a:pt x="7201" y="7964"/>
                  </a:lnTo>
                  <a:lnTo>
                    <a:pt x="7142" y="8113"/>
                  </a:lnTo>
                  <a:lnTo>
                    <a:pt x="7082" y="8262"/>
                  </a:lnTo>
                  <a:lnTo>
                    <a:pt x="7007" y="8412"/>
                  </a:lnTo>
                  <a:lnTo>
                    <a:pt x="6918" y="8546"/>
                  </a:lnTo>
                  <a:lnTo>
                    <a:pt x="6828" y="8696"/>
                  </a:lnTo>
                  <a:lnTo>
                    <a:pt x="6723" y="8830"/>
                  </a:lnTo>
                  <a:lnTo>
                    <a:pt x="6604" y="8950"/>
                  </a:lnTo>
                  <a:lnTo>
                    <a:pt x="6499" y="9069"/>
                  </a:lnTo>
                  <a:lnTo>
                    <a:pt x="6365" y="9189"/>
                  </a:lnTo>
                  <a:lnTo>
                    <a:pt x="6245" y="9293"/>
                  </a:lnTo>
                  <a:lnTo>
                    <a:pt x="6111" y="9383"/>
                  </a:lnTo>
                  <a:lnTo>
                    <a:pt x="5976" y="9473"/>
                  </a:lnTo>
                  <a:lnTo>
                    <a:pt x="5827" y="9547"/>
                  </a:lnTo>
                  <a:lnTo>
                    <a:pt x="5693" y="9607"/>
                  </a:lnTo>
                  <a:lnTo>
                    <a:pt x="5543" y="9667"/>
                  </a:lnTo>
                  <a:lnTo>
                    <a:pt x="5394" y="9697"/>
                  </a:lnTo>
                  <a:lnTo>
                    <a:pt x="5244" y="9727"/>
                  </a:lnTo>
                  <a:lnTo>
                    <a:pt x="4946" y="9727"/>
                  </a:lnTo>
                  <a:lnTo>
                    <a:pt x="4811" y="9697"/>
                  </a:lnTo>
                  <a:lnTo>
                    <a:pt x="4781" y="9786"/>
                  </a:lnTo>
                  <a:lnTo>
                    <a:pt x="4736" y="10010"/>
                  </a:lnTo>
                  <a:lnTo>
                    <a:pt x="4721" y="10175"/>
                  </a:lnTo>
                  <a:lnTo>
                    <a:pt x="4707" y="10369"/>
                  </a:lnTo>
                  <a:lnTo>
                    <a:pt x="4707" y="10593"/>
                  </a:lnTo>
                  <a:lnTo>
                    <a:pt x="4707" y="10817"/>
                  </a:lnTo>
                  <a:lnTo>
                    <a:pt x="4736" y="11071"/>
                  </a:lnTo>
                  <a:lnTo>
                    <a:pt x="4781" y="11340"/>
                  </a:lnTo>
                  <a:lnTo>
                    <a:pt x="4841" y="11624"/>
                  </a:lnTo>
                  <a:lnTo>
                    <a:pt x="4931" y="11908"/>
                  </a:lnTo>
                  <a:lnTo>
                    <a:pt x="5065" y="12206"/>
                  </a:lnTo>
                  <a:lnTo>
                    <a:pt x="5214" y="12505"/>
                  </a:lnTo>
                  <a:lnTo>
                    <a:pt x="5409" y="12804"/>
                  </a:lnTo>
                  <a:lnTo>
                    <a:pt x="5528" y="12939"/>
                  </a:lnTo>
                  <a:lnTo>
                    <a:pt x="5648" y="13088"/>
                  </a:lnTo>
                  <a:lnTo>
                    <a:pt x="5991" y="13252"/>
                  </a:lnTo>
                  <a:lnTo>
                    <a:pt x="6350" y="13402"/>
                  </a:lnTo>
                  <a:lnTo>
                    <a:pt x="6694" y="13521"/>
                  </a:lnTo>
                  <a:lnTo>
                    <a:pt x="7052" y="13626"/>
                  </a:lnTo>
                  <a:lnTo>
                    <a:pt x="7411" y="13715"/>
                  </a:lnTo>
                  <a:lnTo>
                    <a:pt x="7754" y="13775"/>
                  </a:lnTo>
                  <a:lnTo>
                    <a:pt x="8113" y="13820"/>
                  </a:lnTo>
                  <a:lnTo>
                    <a:pt x="8471" y="13865"/>
                  </a:lnTo>
                  <a:lnTo>
                    <a:pt x="8815" y="13880"/>
                  </a:lnTo>
                  <a:lnTo>
                    <a:pt x="9502" y="13880"/>
                  </a:lnTo>
                  <a:lnTo>
                    <a:pt x="9846" y="13865"/>
                  </a:lnTo>
                  <a:lnTo>
                    <a:pt x="10174" y="13835"/>
                  </a:lnTo>
                  <a:lnTo>
                    <a:pt x="10488" y="13790"/>
                  </a:lnTo>
                  <a:lnTo>
                    <a:pt x="11101" y="13700"/>
                  </a:lnTo>
                  <a:lnTo>
                    <a:pt x="11668" y="13581"/>
                  </a:lnTo>
                  <a:lnTo>
                    <a:pt x="12191" y="13446"/>
                  </a:lnTo>
                  <a:lnTo>
                    <a:pt x="12654" y="13312"/>
                  </a:lnTo>
                  <a:lnTo>
                    <a:pt x="13058" y="13178"/>
                  </a:lnTo>
                  <a:lnTo>
                    <a:pt x="13372" y="13058"/>
                  </a:lnTo>
                  <a:lnTo>
                    <a:pt x="13611" y="12968"/>
                  </a:lnTo>
                  <a:lnTo>
                    <a:pt x="13820" y="12879"/>
                  </a:lnTo>
                  <a:lnTo>
                    <a:pt x="13879" y="12341"/>
                  </a:lnTo>
                  <a:lnTo>
                    <a:pt x="13909" y="11803"/>
                  </a:lnTo>
                  <a:lnTo>
                    <a:pt x="13939" y="11280"/>
                  </a:lnTo>
                  <a:lnTo>
                    <a:pt x="13939" y="10772"/>
                  </a:lnTo>
                  <a:lnTo>
                    <a:pt x="13939" y="10264"/>
                  </a:lnTo>
                  <a:lnTo>
                    <a:pt x="13909" y="9801"/>
                  </a:lnTo>
                  <a:lnTo>
                    <a:pt x="13879" y="9353"/>
                  </a:lnTo>
                  <a:lnTo>
                    <a:pt x="13850" y="8935"/>
                  </a:lnTo>
                  <a:lnTo>
                    <a:pt x="13760" y="8188"/>
                  </a:lnTo>
                  <a:lnTo>
                    <a:pt x="13670" y="7620"/>
                  </a:lnTo>
                  <a:lnTo>
                    <a:pt x="13611" y="7232"/>
                  </a:lnTo>
                  <a:lnTo>
                    <a:pt x="13566" y="7052"/>
                  </a:lnTo>
                  <a:lnTo>
                    <a:pt x="13491" y="6365"/>
                  </a:lnTo>
                  <a:lnTo>
                    <a:pt x="13372" y="5663"/>
                  </a:lnTo>
                  <a:lnTo>
                    <a:pt x="13312" y="5304"/>
                  </a:lnTo>
                  <a:lnTo>
                    <a:pt x="13222" y="4961"/>
                  </a:lnTo>
                  <a:lnTo>
                    <a:pt x="13147" y="4602"/>
                  </a:lnTo>
                  <a:lnTo>
                    <a:pt x="13043" y="4244"/>
                  </a:lnTo>
                  <a:lnTo>
                    <a:pt x="12923" y="3900"/>
                  </a:lnTo>
                  <a:lnTo>
                    <a:pt x="12804" y="3556"/>
                  </a:lnTo>
                  <a:lnTo>
                    <a:pt x="12669" y="3213"/>
                  </a:lnTo>
                  <a:lnTo>
                    <a:pt x="12520" y="2884"/>
                  </a:lnTo>
                  <a:lnTo>
                    <a:pt x="12341" y="2570"/>
                  </a:lnTo>
                  <a:lnTo>
                    <a:pt x="12161" y="2257"/>
                  </a:lnTo>
                  <a:lnTo>
                    <a:pt x="11952" y="1973"/>
                  </a:lnTo>
                  <a:lnTo>
                    <a:pt x="11728" y="1689"/>
                  </a:lnTo>
                  <a:lnTo>
                    <a:pt x="11489" y="1420"/>
                  </a:lnTo>
                  <a:lnTo>
                    <a:pt x="11235" y="1181"/>
                  </a:lnTo>
                  <a:lnTo>
                    <a:pt x="10951" y="942"/>
                  </a:lnTo>
                  <a:lnTo>
                    <a:pt x="10653" y="748"/>
                  </a:lnTo>
                  <a:lnTo>
                    <a:pt x="10324" y="554"/>
                  </a:lnTo>
                  <a:lnTo>
                    <a:pt x="9965" y="404"/>
                  </a:lnTo>
                  <a:lnTo>
                    <a:pt x="9592" y="255"/>
                  </a:lnTo>
                  <a:lnTo>
                    <a:pt x="9188" y="150"/>
                  </a:lnTo>
                  <a:lnTo>
                    <a:pt x="8770" y="76"/>
                  </a:lnTo>
                  <a:lnTo>
                    <a:pt x="8307" y="16"/>
                  </a:lnTo>
                  <a:lnTo>
                    <a:pt x="78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4"/>
            <p:cNvSpPr/>
            <p:nvPr/>
          </p:nvSpPr>
          <p:spPr>
            <a:xfrm>
              <a:off x="6708751" y="1555958"/>
              <a:ext cx="361527" cy="400531"/>
            </a:xfrm>
            <a:custGeom>
              <a:avLst/>
              <a:gdLst/>
              <a:ahLst/>
              <a:cxnLst/>
              <a:rect l="l" t="t" r="r" b="b"/>
              <a:pathLst>
                <a:path w="13162" h="14582" extrusionOk="0">
                  <a:moveTo>
                    <a:pt x="8262" y="0"/>
                  </a:moveTo>
                  <a:lnTo>
                    <a:pt x="8157" y="254"/>
                  </a:lnTo>
                  <a:lnTo>
                    <a:pt x="8023" y="553"/>
                  </a:lnTo>
                  <a:lnTo>
                    <a:pt x="7843" y="941"/>
                  </a:lnTo>
                  <a:lnTo>
                    <a:pt x="7589" y="1389"/>
                  </a:lnTo>
                  <a:lnTo>
                    <a:pt x="7276" y="1897"/>
                  </a:lnTo>
                  <a:lnTo>
                    <a:pt x="7096" y="2166"/>
                  </a:lnTo>
                  <a:lnTo>
                    <a:pt x="6902" y="2450"/>
                  </a:lnTo>
                  <a:lnTo>
                    <a:pt x="6693" y="2719"/>
                  </a:lnTo>
                  <a:lnTo>
                    <a:pt x="6469" y="3003"/>
                  </a:lnTo>
                  <a:lnTo>
                    <a:pt x="6215" y="3287"/>
                  </a:lnTo>
                  <a:lnTo>
                    <a:pt x="5946" y="3571"/>
                  </a:lnTo>
                  <a:lnTo>
                    <a:pt x="5677" y="3840"/>
                  </a:lnTo>
                  <a:lnTo>
                    <a:pt x="5363" y="4108"/>
                  </a:lnTo>
                  <a:lnTo>
                    <a:pt x="5050" y="4377"/>
                  </a:lnTo>
                  <a:lnTo>
                    <a:pt x="4706" y="4631"/>
                  </a:lnTo>
                  <a:lnTo>
                    <a:pt x="4347" y="4855"/>
                  </a:lnTo>
                  <a:lnTo>
                    <a:pt x="3974" y="5080"/>
                  </a:lnTo>
                  <a:lnTo>
                    <a:pt x="3586" y="5289"/>
                  </a:lnTo>
                  <a:lnTo>
                    <a:pt x="3167" y="5468"/>
                  </a:lnTo>
                  <a:lnTo>
                    <a:pt x="2719" y="5632"/>
                  </a:lnTo>
                  <a:lnTo>
                    <a:pt x="2271" y="5767"/>
                  </a:lnTo>
                  <a:lnTo>
                    <a:pt x="1793" y="5886"/>
                  </a:lnTo>
                  <a:lnTo>
                    <a:pt x="1285" y="5961"/>
                  </a:lnTo>
                  <a:lnTo>
                    <a:pt x="762" y="6021"/>
                  </a:lnTo>
                  <a:lnTo>
                    <a:pt x="224" y="6036"/>
                  </a:lnTo>
                  <a:lnTo>
                    <a:pt x="179" y="6155"/>
                  </a:lnTo>
                  <a:lnTo>
                    <a:pt x="105" y="6499"/>
                  </a:lnTo>
                  <a:lnTo>
                    <a:pt x="60" y="6723"/>
                  </a:lnTo>
                  <a:lnTo>
                    <a:pt x="30" y="6992"/>
                  </a:lnTo>
                  <a:lnTo>
                    <a:pt x="0" y="7291"/>
                  </a:lnTo>
                  <a:lnTo>
                    <a:pt x="0" y="7604"/>
                  </a:lnTo>
                  <a:lnTo>
                    <a:pt x="15" y="7933"/>
                  </a:lnTo>
                  <a:lnTo>
                    <a:pt x="75" y="8292"/>
                  </a:lnTo>
                  <a:lnTo>
                    <a:pt x="105" y="8456"/>
                  </a:lnTo>
                  <a:lnTo>
                    <a:pt x="149" y="8635"/>
                  </a:lnTo>
                  <a:lnTo>
                    <a:pt x="209" y="8814"/>
                  </a:lnTo>
                  <a:lnTo>
                    <a:pt x="269" y="8994"/>
                  </a:lnTo>
                  <a:lnTo>
                    <a:pt x="344" y="9158"/>
                  </a:lnTo>
                  <a:lnTo>
                    <a:pt x="433" y="9337"/>
                  </a:lnTo>
                  <a:lnTo>
                    <a:pt x="538" y="9502"/>
                  </a:lnTo>
                  <a:lnTo>
                    <a:pt x="657" y="9666"/>
                  </a:lnTo>
                  <a:lnTo>
                    <a:pt x="792" y="9830"/>
                  </a:lnTo>
                  <a:lnTo>
                    <a:pt x="926" y="9980"/>
                  </a:lnTo>
                  <a:lnTo>
                    <a:pt x="1091" y="10129"/>
                  </a:lnTo>
                  <a:lnTo>
                    <a:pt x="1270" y="10264"/>
                  </a:lnTo>
                  <a:lnTo>
                    <a:pt x="1927" y="10757"/>
                  </a:lnTo>
                  <a:lnTo>
                    <a:pt x="2540" y="11190"/>
                  </a:lnTo>
                  <a:lnTo>
                    <a:pt x="2824" y="11414"/>
                  </a:lnTo>
                  <a:lnTo>
                    <a:pt x="3078" y="11638"/>
                  </a:lnTo>
                  <a:lnTo>
                    <a:pt x="3332" y="11862"/>
                  </a:lnTo>
                  <a:lnTo>
                    <a:pt x="3541" y="12086"/>
                  </a:lnTo>
                  <a:lnTo>
                    <a:pt x="3750" y="12325"/>
                  </a:lnTo>
                  <a:lnTo>
                    <a:pt x="3914" y="12579"/>
                  </a:lnTo>
                  <a:lnTo>
                    <a:pt x="4064" y="12848"/>
                  </a:lnTo>
                  <a:lnTo>
                    <a:pt x="4183" y="13147"/>
                  </a:lnTo>
                  <a:lnTo>
                    <a:pt x="4243" y="13296"/>
                  </a:lnTo>
                  <a:lnTo>
                    <a:pt x="4273" y="13461"/>
                  </a:lnTo>
                  <a:lnTo>
                    <a:pt x="4318" y="13625"/>
                  </a:lnTo>
                  <a:lnTo>
                    <a:pt x="4333" y="13804"/>
                  </a:lnTo>
                  <a:lnTo>
                    <a:pt x="4347" y="13983"/>
                  </a:lnTo>
                  <a:lnTo>
                    <a:pt x="4362" y="14178"/>
                  </a:lnTo>
                  <a:lnTo>
                    <a:pt x="4347" y="14581"/>
                  </a:lnTo>
                  <a:lnTo>
                    <a:pt x="4347" y="14581"/>
                  </a:lnTo>
                  <a:lnTo>
                    <a:pt x="5020" y="14521"/>
                  </a:lnTo>
                  <a:lnTo>
                    <a:pt x="5662" y="14432"/>
                  </a:lnTo>
                  <a:lnTo>
                    <a:pt x="6319" y="14327"/>
                  </a:lnTo>
                  <a:lnTo>
                    <a:pt x="6947" y="14193"/>
                  </a:lnTo>
                  <a:lnTo>
                    <a:pt x="7574" y="14043"/>
                  </a:lnTo>
                  <a:lnTo>
                    <a:pt x="8187" y="13894"/>
                  </a:lnTo>
                  <a:lnTo>
                    <a:pt x="8770" y="13715"/>
                  </a:lnTo>
                  <a:lnTo>
                    <a:pt x="9352" y="13520"/>
                  </a:lnTo>
                  <a:lnTo>
                    <a:pt x="9905" y="13311"/>
                  </a:lnTo>
                  <a:lnTo>
                    <a:pt x="10443" y="13072"/>
                  </a:lnTo>
                  <a:lnTo>
                    <a:pt x="10966" y="12833"/>
                  </a:lnTo>
                  <a:lnTo>
                    <a:pt x="11459" y="12579"/>
                  </a:lnTo>
                  <a:lnTo>
                    <a:pt x="11922" y="12310"/>
                  </a:lnTo>
                  <a:lnTo>
                    <a:pt x="12370" y="12026"/>
                  </a:lnTo>
                  <a:lnTo>
                    <a:pt x="12773" y="11743"/>
                  </a:lnTo>
                  <a:lnTo>
                    <a:pt x="13162" y="11429"/>
                  </a:lnTo>
                  <a:lnTo>
                    <a:pt x="13132" y="11339"/>
                  </a:lnTo>
                  <a:lnTo>
                    <a:pt x="13072" y="11235"/>
                  </a:lnTo>
                  <a:lnTo>
                    <a:pt x="12923" y="11025"/>
                  </a:lnTo>
                  <a:lnTo>
                    <a:pt x="12729" y="10771"/>
                  </a:lnTo>
                  <a:lnTo>
                    <a:pt x="12490" y="10473"/>
                  </a:lnTo>
                  <a:lnTo>
                    <a:pt x="11892" y="9771"/>
                  </a:lnTo>
                  <a:lnTo>
                    <a:pt x="11563" y="9352"/>
                  </a:lnTo>
                  <a:lnTo>
                    <a:pt x="11220" y="8874"/>
                  </a:lnTo>
                  <a:lnTo>
                    <a:pt x="10981" y="8516"/>
                  </a:lnTo>
                  <a:lnTo>
                    <a:pt x="10771" y="8172"/>
                  </a:lnTo>
                  <a:lnTo>
                    <a:pt x="10562" y="7798"/>
                  </a:lnTo>
                  <a:lnTo>
                    <a:pt x="10368" y="7440"/>
                  </a:lnTo>
                  <a:lnTo>
                    <a:pt x="10174" y="7066"/>
                  </a:lnTo>
                  <a:lnTo>
                    <a:pt x="9995" y="6693"/>
                  </a:lnTo>
                  <a:lnTo>
                    <a:pt x="9830" y="6319"/>
                  </a:lnTo>
                  <a:lnTo>
                    <a:pt x="9681" y="5946"/>
                  </a:lnTo>
                  <a:lnTo>
                    <a:pt x="9412" y="5199"/>
                  </a:lnTo>
                  <a:lnTo>
                    <a:pt x="9173" y="4452"/>
                  </a:lnTo>
                  <a:lnTo>
                    <a:pt x="8964" y="3750"/>
                  </a:lnTo>
                  <a:lnTo>
                    <a:pt x="8785" y="3063"/>
                  </a:lnTo>
                  <a:lnTo>
                    <a:pt x="8650" y="2420"/>
                  </a:lnTo>
                  <a:lnTo>
                    <a:pt x="8531" y="1838"/>
                  </a:lnTo>
                  <a:lnTo>
                    <a:pt x="8441" y="1315"/>
                  </a:lnTo>
                  <a:lnTo>
                    <a:pt x="8366" y="867"/>
                  </a:lnTo>
                  <a:lnTo>
                    <a:pt x="8277" y="224"/>
                  </a:lnTo>
                  <a:lnTo>
                    <a:pt x="82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4"/>
            <p:cNvSpPr/>
            <p:nvPr/>
          </p:nvSpPr>
          <p:spPr>
            <a:xfrm>
              <a:off x="6711607" y="1706530"/>
              <a:ext cx="25050" cy="25078"/>
            </a:xfrm>
            <a:custGeom>
              <a:avLst/>
              <a:gdLst/>
              <a:ahLst/>
              <a:cxnLst/>
              <a:rect l="l" t="t" r="r" b="b"/>
              <a:pathLst>
                <a:path w="912" h="913" extrusionOk="0">
                  <a:moveTo>
                    <a:pt x="449" y="1"/>
                  </a:moveTo>
                  <a:lnTo>
                    <a:pt x="359" y="16"/>
                  </a:lnTo>
                  <a:lnTo>
                    <a:pt x="284" y="31"/>
                  </a:lnTo>
                  <a:lnTo>
                    <a:pt x="195" y="76"/>
                  </a:lnTo>
                  <a:lnTo>
                    <a:pt x="135" y="135"/>
                  </a:lnTo>
                  <a:lnTo>
                    <a:pt x="75" y="210"/>
                  </a:lnTo>
                  <a:lnTo>
                    <a:pt x="30" y="285"/>
                  </a:lnTo>
                  <a:lnTo>
                    <a:pt x="1" y="359"/>
                  </a:lnTo>
                  <a:lnTo>
                    <a:pt x="1" y="464"/>
                  </a:lnTo>
                  <a:lnTo>
                    <a:pt x="1" y="554"/>
                  </a:lnTo>
                  <a:lnTo>
                    <a:pt x="30" y="643"/>
                  </a:lnTo>
                  <a:lnTo>
                    <a:pt x="75" y="718"/>
                  </a:lnTo>
                  <a:lnTo>
                    <a:pt x="135" y="778"/>
                  </a:lnTo>
                  <a:lnTo>
                    <a:pt x="195" y="837"/>
                  </a:lnTo>
                  <a:lnTo>
                    <a:pt x="284" y="882"/>
                  </a:lnTo>
                  <a:lnTo>
                    <a:pt x="359" y="912"/>
                  </a:lnTo>
                  <a:lnTo>
                    <a:pt x="553" y="912"/>
                  </a:lnTo>
                  <a:lnTo>
                    <a:pt x="628" y="882"/>
                  </a:lnTo>
                  <a:lnTo>
                    <a:pt x="718" y="837"/>
                  </a:lnTo>
                  <a:lnTo>
                    <a:pt x="777" y="778"/>
                  </a:lnTo>
                  <a:lnTo>
                    <a:pt x="837" y="718"/>
                  </a:lnTo>
                  <a:lnTo>
                    <a:pt x="882" y="643"/>
                  </a:lnTo>
                  <a:lnTo>
                    <a:pt x="912" y="554"/>
                  </a:lnTo>
                  <a:lnTo>
                    <a:pt x="912" y="464"/>
                  </a:lnTo>
                  <a:lnTo>
                    <a:pt x="912" y="359"/>
                  </a:lnTo>
                  <a:lnTo>
                    <a:pt x="882" y="285"/>
                  </a:lnTo>
                  <a:lnTo>
                    <a:pt x="837" y="210"/>
                  </a:lnTo>
                  <a:lnTo>
                    <a:pt x="777" y="135"/>
                  </a:lnTo>
                  <a:lnTo>
                    <a:pt x="718" y="76"/>
                  </a:lnTo>
                  <a:lnTo>
                    <a:pt x="628" y="31"/>
                  </a:lnTo>
                  <a:lnTo>
                    <a:pt x="553" y="16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4"/>
            <p:cNvSpPr/>
            <p:nvPr/>
          </p:nvSpPr>
          <p:spPr>
            <a:xfrm>
              <a:off x="6385386" y="1930163"/>
              <a:ext cx="750989" cy="741952"/>
            </a:xfrm>
            <a:custGeom>
              <a:avLst/>
              <a:gdLst/>
              <a:ahLst/>
              <a:cxnLst/>
              <a:rect l="l" t="t" r="r" b="b"/>
              <a:pathLst>
                <a:path w="27341" h="27012" extrusionOk="0">
                  <a:moveTo>
                    <a:pt x="21140" y="1"/>
                  </a:moveTo>
                  <a:lnTo>
                    <a:pt x="20811" y="61"/>
                  </a:lnTo>
                  <a:lnTo>
                    <a:pt x="20483" y="135"/>
                  </a:lnTo>
                  <a:lnTo>
                    <a:pt x="20154" y="255"/>
                  </a:lnTo>
                  <a:lnTo>
                    <a:pt x="19840" y="404"/>
                  </a:lnTo>
                  <a:lnTo>
                    <a:pt x="19557" y="569"/>
                  </a:lnTo>
                  <a:lnTo>
                    <a:pt x="19288" y="778"/>
                  </a:lnTo>
                  <a:lnTo>
                    <a:pt x="19034" y="1002"/>
                  </a:lnTo>
                  <a:lnTo>
                    <a:pt x="18810" y="1241"/>
                  </a:lnTo>
                  <a:lnTo>
                    <a:pt x="18615" y="1510"/>
                  </a:lnTo>
                  <a:lnTo>
                    <a:pt x="18451" y="1779"/>
                  </a:lnTo>
                  <a:lnTo>
                    <a:pt x="18317" y="2078"/>
                  </a:lnTo>
                  <a:lnTo>
                    <a:pt x="18197" y="2391"/>
                  </a:lnTo>
                  <a:lnTo>
                    <a:pt x="18122" y="2705"/>
                  </a:lnTo>
                  <a:lnTo>
                    <a:pt x="18063" y="3019"/>
                  </a:lnTo>
                  <a:lnTo>
                    <a:pt x="18048" y="3347"/>
                  </a:lnTo>
                  <a:lnTo>
                    <a:pt x="18063" y="3691"/>
                  </a:lnTo>
                  <a:lnTo>
                    <a:pt x="18107" y="4020"/>
                  </a:lnTo>
                  <a:lnTo>
                    <a:pt x="18182" y="4348"/>
                  </a:lnTo>
                  <a:lnTo>
                    <a:pt x="18302" y="4677"/>
                  </a:lnTo>
                  <a:lnTo>
                    <a:pt x="18346" y="4782"/>
                  </a:lnTo>
                  <a:lnTo>
                    <a:pt x="18436" y="4991"/>
                  </a:lnTo>
                  <a:lnTo>
                    <a:pt x="18526" y="5245"/>
                  </a:lnTo>
                  <a:lnTo>
                    <a:pt x="18735" y="5783"/>
                  </a:lnTo>
                  <a:lnTo>
                    <a:pt x="18929" y="6335"/>
                  </a:lnTo>
                  <a:lnTo>
                    <a:pt x="19108" y="6903"/>
                  </a:lnTo>
                  <a:lnTo>
                    <a:pt x="19273" y="7471"/>
                  </a:lnTo>
                  <a:lnTo>
                    <a:pt x="19437" y="8038"/>
                  </a:lnTo>
                  <a:lnTo>
                    <a:pt x="19601" y="8606"/>
                  </a:lnTo>
                  <a:lnTo>
                    <a:pt x="19736" y="9174"/>
                  </a:lnTo>
                  <a:lnTo>
                    <a:pt x="19870" y="9741"/>
                  </a:lnTo>
                  <a:lnTo>
                    <a:pt x="19990" y="10324"/>
                  </a:lnTo>
                  <a:lnTo>
                    <a:pt x="20109" y="10892"/>
                  </a:lnTo>
                  <a:lnTo>
                    <a:pt x="20199" y="11474"/>
                  </a:lnTo>
                  <a:lnTo>
                    <a:pt x="20289" y="12042"/>
                  </a:lnTo>
                  <a:lnTo>
                    <a:pt x="20363" y="12625"/>
                  </a:lnTo>
                  <a:lnTo>
                    <a:pt x="20423" y="13193"/>
                  </a:lnTo>
                  <a:lnTo>
                    <a:pt x="20483" y="13760"/>
                  </a:lnTo>
                  <a:lnTo>
                    <a:pt x="20513" y="14328"/>
                  </a:lnTo>
                  <a:lnTo>
                    <a:pt x="20543" y="14896"/>
                  </a:lnTo>
                  <a:lnTo>
                    <a:pt x="20543" y="15448"/>
                  </a:lnTo>
                  <a:lnTo>
                    <a:pt x="20528" y="16001"/>
                  </a:lnTo>
                  <a:lnTo>
                    <a:pt x="20513" y="16554"/>
                  </a:lnTo>
                  <a:lnTo>
                    <a:pt x="20468" y="17107"/>
                  </a:lnTo>
                  <a:lnTo>
                    <a:pt x="20408" y="17644"/>
                  </a:lnTo>
                  <a:lnTo>
                    <a:pt x="20348" y="18167"/>
                  </a:lnTo>
                  <a:lnTo>
                    <a:pt x="20259" y="18660"/>
                  </a:lnTo>
                  <a:lnTo>
                    <a:pt x="20154" y="19138"/>
                  </a:lnTo>
                  <a:lnTo>
                    <a:pt x="20035" y="19617"/>
                  </a:lnTo>
                  <a:lnTo>
                    <a:pt x="19900" y="20080"/>
                  </a:lnTo>
                  <a:lnTo>
                    <a:pt x="19870" y="20199"/>
                  </a:lnTo>
                  <a:lnTo>
                    <a:pt x="19766" y="20513"/>
                  </a:lnTo>
                  <a:lnTo>
                    <a:pt x="19766" y="20528"/>
                  </a:lnTo>
                  <a:lnTo>
                    <a:pt x="16867" y="20916"/>
                  </a:lnTo>
                  <a:lnTo>
                    <a:pt x="14343" y="21230"/>
                  </a:lnTo>
                  <a:lnTo>
                    <a:pt x="11833" y="21559"/>
                  </a:lnTo>
                  <a:lnTo>
                    <a:pt x="9323" y="21857"/>
                  </a:lnTo>
                  <a:lnTo>
                    <a:pt x="6813" y="22156"/>
                  </a:lnTo>
                  <a:lnTo>
                    <a:pt x="4303" y="22425"/>
                  </a:lnTo>
                  <a:lnTo>
                    <a:pt x="1793" y="22679"/>
                  </a:lnTo>
                  <a:lnTo>
                    <a:pt x="1614" y="22709"/>
                  </a:lnTo>
                  <a:lnTo>
                    <a:pt x="1435" y="22754"/>
                  </a:lnTo>
                  <a:lnTo>
                    <a:pt x="1270" y="22814"/>
                  </a:lnTo>
                  <a:lnTo>
                    <a:pt x="1106" y="22873"/>
                  </a:lnTo>
                  <a:lnTo>
                    <a:pt x="957" y="22963"/>
                  </a:lnTo>
                  <a:lnTo>
                    <a:pt x="822" y="23053"/>
                  </a:lnTo>
                  <a:lnTo>
                    <a:pt x="688" y="23157"/>
                  </a:lnTo>
                  <a:lnTo>
                    <a:pt x="553" y="23277"/>
                  </a:lnTo>
                  <a:lnTo>
                    <a:pt x="449" y="23411"/>
                  </a:lnTo>
                  <a:lnTo>
                    <a:pt x="344" y="23546"/>
                  </a:lnTo>
                  <a:lnTo>
                    <a:pt x="255" y="23695"/>
                  </a:lnTo>
                  <a:lnTo>
                    <a:pt x="180" y="23859"/>
                  </a:lnTo>
                  <a:lnTo>
                    <a:pt x="105" y="24024"/>
                  </a:lnTo>
                  <a:lnTo>
                    <a:pt x="60" y="24188"/>
                  </a:lnTo>
                  <a:lnTo>
                    <a:pt x="30" y="24367"/>
                  </a:lnTo>
                  <a:lnTo>
                    <a:pt x="16" y="24547"/>
                  </a:lnTo>
                  <a:lnTo>
                    <a:pt x="1" y="24920"/>
                  </a:lnTo>
                  <a:lnTo>
                    <a:pt x="1" y="25219"/>
                  </a:lnTo>
                  <a:lnTo>
                    <a:pt x="30" y="25473"/>
                  </a:lnTo>
                  <a:lnTo>
                    <a:pt x="45" y="25562"/>
                  </a:lnTo>
                  <a:lnTo>
                    <a:pt x="75" y="25652"/>
                  </a:lnTo>
                  <a:lnTo>
                    <a:pt x="105" y="25727"/>
                  </a:lnTo>
                  <a:lnTo>
                    <a:pt x="150" y="25801"/>
                  </a:lnTo>
                  <a:lnTo>
                    <a:pt x="195" y="25846"/>
                  </a:lnTo>
                  <a:lnTo>
                    <a:pt x="255" y="25891"/>
                  </a:lnTo>
                  <a:lnTo>
                    <a:pt x="314" y="25936"/>
                  </a:lnTo>
                  <a:lnTo>
                    <a:pt x="389" y="25966"/>
                  </a:lnTo>
                  <a:lnTo>
                    <a:pt x="568" y="26011"/>
                  </a:lnTo>
                  <a:lnTo>
                    <a:pt x="1211" y="26041"/>
                  </a:lnTo>
                  <a:lnTo>
                    <a:pt x="1898" y="26085"/>
                  </a:lnTo>
                  <a:lnTo>
                    <a:pt x="3332" y="26205"/>
                  </a:lnTo>
                  <a:lnTo>
                    <a:pt x="4826" y="26339"/>
                  </a:lnTo>
                  <a:lnTo>
                    <a:pt x="6350" y="26489"/>
                  </a:lnTo>
                  <a:lnTo>
                    <a:pt x="7874" y="26638"/>
                  </a:lnTo>
                  <a:lnTo>
                    <a:pt x="9353" y="26758"/>
                  </a:lnTo>
                  <a:lnTo>
                    <a:pt x="10787" y="26847"/>
                  </a:lnTo>
                  <a:lnTo>
                    <a:pt x="11459" y="26877"/>
                  </a:lnTo>
                  <a:lnTo>
                    <a:pt x="12117" y="26907"/>
                  </a:lnTo>
                  <a:lnTo>
                    <a:pt x="14671" y="26937"/>
                  </a:lnTo>
                  <a:lnTo>
                    <a:pt x="17226" y="26967"/>
                  </a:lnTo>
                  <a:lnTo>
                    <a:pt x="19781" y="26997"/>
                  </a:lnTo>
                  <a:lnTo>
                    <a:pt x="22335" y="27012"/>
                  </a:lnTo>
                  <a:lnTo>
                    <a:pt x="22530" y="26997"/>
                  </a:lnTo>
                  <a:lnTo>
                    <a:pt x="22724" y="26982"/>
                  </a:lnTo>
                  <a:lnTo>
                    <a:pt x="22918" y="26952"/>
                  </a:lnTo>
                  <a:lnTo>
                    <a:pt x="23097" y="26907"/>
                  </a:lnTo>
                  <a:lnTo>
                    <a:pt x="23291" y="26847"/>
                  </a:lnTo>
                  <a:lnTo>
                    <a:pt x="23471" y="26787"/>
                  </a:lnTo>
                  <a:lnTo>
                    <a:pt x="23650" y="26713"/>
                  </a:lnTo>
                  <a:lnTo>
                    <a:pt x="23814" y="26623"/>
                  </a:lnTo>
                  <a:lnTo>
                    <a:pt x="23979" y="26519"/>
                  </a:lnTo>
                  <a:lnTo>
                    <a:pt x="24143" y="26399"/>
                  </a:lnTo>
                  <a:lnTo>
                    <a:pt x="24292" y="26280"/>
                  </a:lnTo>
                  <a:lnTo>
                    <a:pt x="24442" y="26145"/>
                  </a:lnTo>
                  <a:lnTo>
                    <a:pt x="24576" y="25996"/>
                  </a:lnTo>
                  <a:lnTo>
                    <a:pt x="24711" y="25846"/>
                  </a:lnTo>
                  <a:lnTo>
                    <a:pt x="24830" y="25682"/>
                  </a:lnTo>
                  <a:lnTo>
                    <a:pt x="24935" y="25503"/>
                  </a:lnTo>
                  <a:lnTo>
                    <a:pt x="25099" y="25219"/>
                  </a:lnTo>
                  <a:lnTo>
                    <a:pt x="25458" y="24487"/>
                  </a:lnTo>
                  <a:lnTo>
                    <a:pt x="25637" y="24113"/>
                  </a:lnTo>
                  <a:lnTo>
                    <a:pt x="25786" y="23755"/>
                  </a:lnTo>
                  <a:lnTo>
                    <a:pt x="26085" y="23008"/>
                  </a:lnTo>
                  <a:lnTo>
                    <a:pt x="26220" y="22634"/>
                  </a:lnTo>
                  <a:lnTo>
                    <a:pt x="26339" y="22246"/>
                  </a:lnTo>
                  <a:lnTo>
                    <a:pt x="26563" y="21499"/>
                  </a:lnTo>
                  <a:lnTo>
                    <a:pt x="26757" y="20737"/>
                  </a:lnTo>
                  <a:lnTo>
                    <a:pt x="26922" y="19975"/>
                  </a:lnTo>
                  <a:lnTo>
                    <a:pt x="27056" y="19213"/>
                  </a:lnTo>
                  <a:lnTo>
                    <a:pt x="27161" y="18451"/>
                  </a:lnTo>
                  <a:lnTo>
                    <a:pt x="27236" y="17704"/>
                  </a:lnTo>
                  <a:lnTo>
                    <a:pt x="27295" y="16957"/>
                  </a:lnTo>
                  <a:lnTo>
                    <a:pt x="27325" y="16195"/>
                  </a:lnTo>
                  <a:lnTo>
                    <a:pt x="27340" y="15463"/>
                  </a:lnTo>
                  <a:lnTo>
                    <a:pt x="27325" y="14716"/>
                  </a:lnTo>
                  <a:lnTo>
                    <a:pt x="27295" y="13984"/>
                  </a:lnTo>
                  <a:lnTo>
                    <a:pt x="27250" y="13252"/>
                  </a:lnTo>
                  <a:lnTo>
                    <a:pt x="27191" y="12535"/>
                  </a:lnTo>
                  <a:lnTo>
                    <a:pt x="27116" y="11803"/>
                  </a:lnTo>
                  <a:lnTo>
                    <a:pt x="27011" y="11086"/>
                  </a:lnTo>
                  <a:lnTo>
                    <a:pt x="26907" y="10384"/>
                  </a:lnTo>
                  <a:lnTo>
                    <a:pt x="26787" y="9682"/>
                  </a:lnTo>
                  <a:lnTo>
                    <a:pt x="26653" y="8980"/>
                  </a:lnTo>
                  <a:lnTo>
                    <a:pt x="26503" y="8277"/>
                  </a:lnTo>
                  <a:lnTo>
                    <a:pt x="26339" y="7590"/>
                  </a:lnTo>
                  <a:lnTo>
                    <a:pt x="26175" y="6888"/>
                  </a:lnTo>
                  <a:lnTo>
                    <a:pt x="25981" y="6216"/>
                  </a:lnTo>
                  <a:lnTo>
                    <a:pt x="25786" y="5529"/>
                  </a:lnTo>
                  <a:lnTo>
                    <a:pt x="25577" y="4856"/>
                  </a:lnTo>
                  <a:lnTo>
                    <a:pt x="25353" y="4169"/>
                  </a:lnTo>
                  <a:lnTo>
                    <a:pt x="25129" y="3497"/>
                  </a:lnTo>
                  <a:lnTo>
                    <a:pt x="24875" y="2810"/>
                  </a:lnTo>
                  <a:lnTo>
                    <a:pt x="24741" y="2466"/>
                  </a:lnTo>
                  <a:lnTo>
                    <a:pt x="24666" y="2287"/>
                  </a:lnTo>
                  <a:lnTo>
                    <a:pt x="24576" y="2078"/>
                  </a:lnTo>
                  <a:lnTo>
                    <a:pt x="24427" y="1764"/>
                  </a:lnTo>
                  <a:lnTo>
                    <a:pt x="24248" y="1480"/>
                  </a:lnTo>
                  <a:lnTo>
                    <a:pt x="24053" y="1211"/>
                  </a:lnTo>
                  <a:lnTo>
                    <a:pt x="23829" y="972"/>
                  </a:lnTo>
                  <a:lnTo>
                    <a:pt x="23575" y="748"/>
                  </a:lnTo>
                  <a:lnTo>
                    <a:pt x="23321" y="554"/>
                  </a:lnTo>
                  <a:lnTo>
                    <a:pt x="23037" y="389"/>
                  </a:lnTo>
                  <a:lnTo>
                    <a:pt x="22739" y="255"/>
                  </a:lnTo>
                  <a:lnTo>
                    <a:pt x="22440" y="150"/>
                  </a:lnTo>
                  <a:lnTo>
                    <a:pt x="22126" y="61"/>
                  </a:lnTo>
                  <a:lnTo>
                    <a:pt x="21798" y="16"/>
                  </a:lnTo>
                  <a:lnTo>
                    <a:pt x="214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4"/>
            <p:cNvSpPr/>
            <p:nvPr/>
          </p:nvSpPr>
          <p:spPr>
            <a:xfrm>
              <a:off x="5894611" y="2134515"/>
              <a:ext cx="681221" cy="451016"/>
            </a:xfrm>
            <a:custGeom>
              <a:avLst/>
              <a:gdLst/>
              <a:ahLst/>
              <a:cxnLst/>
              <a:rect l="l" t="t" r="r" b="b"/>
              <a:pathLst>
                <a:path w="24801" h="16420" extrusionOk="0">
                  <a:moveTo>
                    <a:pt x="1" y="1"/>
                  </a:moveTo>
                  <a:lnTo>
                    <a:pt x="6320" y="16419"/>
                  </a:lnTo>
                  <a:lnTo>
                    <a:pt x="24801" y="16419"/>
                  </a:lnTo>
                  <a:lnTo>
                    <a:pt x="24801" y="14761"/>
                  </a:lnTo>
                  <a:lnTo>
                    <a:pt x="7366" y="14761"/>
                  </a:lnTo>
                  <a:lnTo>
                    <a:pt x="16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4"/>
            <p:cNvSpPr/>
            <p:nvPr/>
          </p:nvSpPr>
          <p:spPr>
            <a:xfrm>
              <a:off x="6251211" y="2537477"/>
              <a:ext cx="261408" cy="111628"/>
            </a:xfrm>
            <a:custGeom>
              <a:avLst/>
              <a:gdLst/>
              <a:ahLst/>
              <a:cxnLst/>
              <a:rect l="l" t="t" r="r" b="b"/>
              <a:pathLst>
                <a:path w="9517" h="4064" extrusionOk="0">
                  <a:moveTo>
                    <a:pt x="8232" y="0"/>
                  </a:moveTo>
                  <a:lnTo>
                    <a:pt x="8157" y="30"/>
                  </a:lnTo>
                  <a:lnTo>
                    <a:pt x="8113" y="75"/>
                  </a:lnTo>
                  <a:lnTo>
                    <a:pt x="8068" y="135"/>
                  </a:lnTo>
                  <a:lnTo>
                    <a:pt x="8053" y="225"/>
                  </a:lnTo>
                  <a:lnTo>
                    <a:pt x="8038" y="314"/>
                  </a:lnTo>
                  <a:lnTo>
                    <a:pt x="8053" y="419"/>
                  </a:lnTo>
                  <a:lnTo>
                    <a:pt x="8083" y="882"/>
                  </a:lnTo>
                  <a:lnTo>
                    <a:pt x="8083" y="1001"/>
                  </a:lnTo>
                  <a:lnTo>
                    <a:pt x="8083" y="1106"/>
                  </a:lnTo>
                  <a:lnTo>
                    <a:pt x="8068" y="1196"/>
                  </a:lnTo>
                  <a:lnTo>
                    <a:pt x="8038" y="1270"/>
                  </a:lnTo>
                  <a:lnTo>
                    <a:pt x="8008" y="1300"/>
                  </a:lnTo>
                  <a:lnTo>
                    <a:pt x="7963" y="1330"/>
                  </a:lnTo>
                  <a:lnTo>
                    <a:pt x="7859" y="1390"/>
                  </a:lnTo>
                  <a:lnTo>
                    <a:pt x="7694" y="1435"/>
                  </a:lnTo>
                  <a:lnTo>
                    <a:pt x="7485" y="1494"/>
                  </a:lnTo>
                  <a:lnTo>
                    <a:pt x="7246" y="1539"/>
                  </a:lnTo>
                  <a:lnTo>
                    <a:pt x="6977" y="1569"/>
                  </a:lnTo>
                  <a:lnTo>
                    <a:pt x="6365" y="1629"/>
                  </a:lnTo>
                  <a:lnTo>
                    <a:pt x="5692" y="1659"/>
                  </a:lnTo>
                  <a:lnTo>
                    <a:pt x="5005" y="1659"/>
                  </a:lnTo>
                  <a:lnTo>
                    <a:pt x="4318" y="1644"/>
                  </a:lnTo>
                  <a:lnTo>
                    <a:pt x="3705" y="1599"/>
                  </a:lnTo>
                  <a:lnTo>
                    <a:pt x="3063" y="1539"/>
                  </a:lnTo>
                  <a:lnTo>
                    <a:pt x="2421" y="1524"/>
                  </a:lnTo>
                  <a:lnTo>
                    <a:pt x="1808" y="1524"/>
                  </a:lnTo>
                  <a:lnTo>
                    <a:pt x="1240" y="1539"/>
                  </a:lnTo>
                  <a:lnTo>
                    <a:pt x="927" y="1554"/>
                  </a:lnTo>
                  <a:lnTo>
                    <a:pt x="404" y="1584"/>
                  </a:lnTo>
                  <a:lnTo>
                    <a:pt x="344" y="1584"/>
                  </a:lnTo>
                  <a:lnTo>
                    <a:pt x="284" y="1614"/>
                  </a:lnTo>
                  <a:lnTo>
                    <a:pt x="180" y="1659"/>
                  </a:lnTo>
                  <a:lnTo>
                    <a:pt x="105" y="1733"/>
                  </a:lnTo>
                  <a:lnTo>
                    <a:pt x="45" y="1823"/>
                  </a:lnTo>
                  <a:lnTo>
                    <a:pt x="15" y="1883"/>
                  </a:lnTo>
                  <a:lnTo>
                    <a:pt x="0" y="1957"/>
                  </a:lnTo>
                  <a:lnTo>
                    <a:pt x="0" y="2017"/>
                  </a:lnTo>
                  <a:lnTo>
                    <a:pt x="0" y="2092"/>
                  </a:lnTo>
                  <a:lnTo>
                    <a:pt x="15" y="2152"/>
                  </a:lnTo>
                  <a:lnTo>
                    <a:pt x="45" y="2226"/>
                  </a:lnTo>
                  <a:lnTo>
                    <a:pt x="90" y="2286"/>
                  </a:lnTo>
                  <a:lnTo>
                    <a:pt x="150" y="2346"/>
                  </a:lnTo>
                  <a:lnTo>
                    <a:pt x="284" y="2450"/>
                  </a:lnTo>
                  <a:lnTo>
                    <a:pt x="449" y="2585"/>
                  </a:lnTo>
                  <a:lnTo>
                    <a:pt x="628" y="2704"/>
                  </a:lnTo>
                  <a:lnTo>
                    <a:pt x="837" y="2839"/>
                  </a:lnTo>
                  <a:lnTo>
                    <a:pt x="1300" y="3108"/>
                  </a:lnTo>
                  <a:lnTo>
                    <a:pt x="1569" y="3242"/>
                  </a:lnTo>
                  <a:lnTo>
                    <a:pt x="1838" y="3377"/>
                  </a:lnTo>
                  <a:lnTo>
                    <a:pt x="2137" y="3496"/>
                  </a:lnTo>
                  <a:lnTo>
                    <a:pt x="2436" y="3616"/>
                  </a:lnTo>
                  <a:lnTo>
                    <a:pt x="2764" y="3735"/>
                  </a:lnTo>
                  <a:lnTo>
                    <a:pt x="3093" y="3825"/>
                  </a:lnTo>
                  <a:lnTo>
                    <a:pt x="3436" y="3915"/>
                  </a:lnTo>
                  <a:lnTo>
                    <a:pt x="3810" y="3989"/>
                  </a:lnTo>
                  <a:lnTo>
                    <a:pt x="4169" y="4034"/>
                  </a:lnTo>
                  <a:lnTo>
                    <a:pt x="4557" y="4064"/>
                  </a:lnTo>
                  <a:lnTo>
                    <a:pt x="4945" y="4064"/>
                  </a:lnTo>
                  <a:lnTo>
                    <a:pt x="5334" y="4049"/>
                  </a:lnTo>
                  <a:lnTo>
                    <a:pt x="5737" y="4004"/>
                  </a:lnTo>
                  <a:lnTo>
                    <a:pt x="6155" y="3915"/>
                  </a:lnTo>
                  <a:lnTo>
                    <a:pt x="6544" y="3810"/>
                  </a:lnTo>
                  <a:lnTo>
                    <a:pt x="6917" y="3676"/>
                  </a:lnTo>
                  <a:lnTo>
                    <a:pt x="7276" y="3526"/>
                  </a:lnTo>
                  <a:lnTo>
                    <a:pt x="7605" y="3362"/>
                  </a:lnTo>
                  <a:lnTo>
                    <a:pt x="7903" y="3183"/>
                  </a:lnTo>
                  <a:lnTo>
                    <a:pt x="8172" y="3003"/>
                  </a:lnTo>
                  <a:lnTo>
                    <a:pt x="8426" y="2809"/>
                  </a:lnTo>
                  <a:lnTo>
                    <a:pt x="8650" y="2630"/>
                  </a:lnTo>
                  <a:lnTo>
                    <a:pt x="8860" y="2450"/>
                  </a:lnTo>
                  <a:lnTo>
                    <a:pt x="9024" y="2286"/>
                  </a:lnTo>
                  <a:lnTo>
                    <a:pt x="9293" y="2002"/>
                  </a:lnTo>
                  <a:lnTo>
                    <a:pt x="9457" y="1793"/>
                  </a:lnTo>
                  <a:lnTo>
                    <a:pt x="9517" y="1718"/>
                  </a:lnTo>
                  <a:lnTo>
                    <a:pt x="9472" y="1509"/>
                  </a:lnTo>
                  <a:lnTo>
                    <a:pt x="9397" y="1270"/>
                  </a:lnTo>
                  <a:lnTo>
                    <a:pt x="9293" y="1001"/>
                  </a:lnTo>
                  <a:lnTo>
                    <a:pt x="9233" y="852"/>
                  </a:lnTo>
                  <a:lnTo>
                    <a:pt x="9158" y="703"/>
                  </a:lnTo>
                  <a:lnTo>
                    <a:pt x="9069" y="568"/>
                  </a:lnTo>
                  <a:lnTo>
                    <a:pt x="8964" y="434"/>
                  </a:lnTo>
                  <a:lnTo>
                    <a:pt x="8860" y="314"/>
                  </a:lnTo>
                  <a:lnTo>
                    <a:pt x="8725" y="195"/>
                  </a:lnTo>
                  <a:lnTo>
                    <a:pt x="8591" y="105"/>
                  </a:lnTo>
                  <a:lnTo>
                    <a:pt x="8441" y="45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4"/>
            <p:cNvSpPr/>
            <p:nvPr/>
          </p:nvSpPr>
          <p:spPr>
            <a:xfrm>
              <a:off x="6252447" y="2583017"/>
              <a:ext cx="66911" cy="39828"/>
            </a:xfrm>
            <a:custGeom>
              <a:avLst/>
              <a:gdLst/>
              <a:ahLst/>
              <a:cxnLst/>
              <a:rect l="l" t="t" r="r" b="b"/>
              <a:pathLst>
                <a:path w="2436" h="1450" extrusionOk="0">
                  <a:moveTo>
                    <a:pt x="135" y="1"/>
                  </a:moveTo>
                  <a:lnTo>
                    <a:pt x="60" y="75"/>
                  </a:lnTo>
                  <a:lnTo>
                    <a:pt x="0" y="165"/>
                  </a:lnTo>
                  <a:lnTo>
                    <a:pt x="135" y="285"/>
                  </a:lnTo>
                  <a:lnTo>
                    <a:pt x="299" y="434"/>
                  </a:lnTo>
                  <a:lnTo>
                    <a:pt x="508" y="598"/>
                  </a:lnTo>
                  <a:lnTo>
                    <a:pt x="762" y="763"/>
                  </a:lnTo>
                  <a:lnTo>
                    <a:pt x="1076" y="942"/>
                  </a:lnTo>
                  <a:lnTo>
                    <a:pt x="1419" y="1106"/>
                  </a:lnTo>
                  <a:lnTo>
                    <a:pt x="1838" y="1286"/>
                  </a:lnTo>
                  <a:lnTo>
                    <a:pt x="2301" y="1450"/>
                  </a:lnTo>
                  <a:lnTo>
                    <a:pt x="2361" y="1450"/>
                  </a:lnTo>
                  <a:lnTo>
                    <a:pt x="2391" y="1435"/>
                  </a:lnTo>
                  <a:lnTo>
                    <a:pt x="2405" y="1405"/>
                  </a:lnTo>
                  <a:lnTo>
                    <a:pt x="2420" y="1375"/>
                  </a:lnTo>
                  <a:lnTo>
                    <a:pt x="2435" y="1345"/>
                  </a:lnTo>
                  <a:lnTo>
                    <a:pt x="2420" y="1300"/>
                  </a:lnTo>
                  <a:lnTo>
                    <a:pt x="2391" y="1271"/>
                  </a:lnTo>
                  <a:lnTo>
                    <a:pt x="2361" y="1256"/>
                  </a:lnTo>
                  <a:lnTo>
                    <a:pt x="1898" y="1091"/>
                  </a:lnTo>
                  <a:lnTo>
                    <a:pt x="1509" y="927"/>
                  </a:lnTo>
                  <a:lnTo>
                    <a:pt x="1151" y="748"/>
                  </a:lnTo>
                  <a:lnTo>
                    <a:pt x="867" y="583"/>
                  </a:lnTo>
                  <a:lnTo>
                    <a:pt x="613" y="419"/>
                  </a:lnTo>
                  <a:lnTo>
                    <a:pt x="404" y="255"/>
                  </a:lnTo>
                  <a:lnTo>
                    <a:pt x="254" y="120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4"/>
            <p:cNvSpPr/>
            <p:nvPr/>
          </p:nvSpPr>
          <p:spPr>
            <a:xfrm>
              <a:off x="6276645" y="2579748"/>
              <a:ext cx="60758" cy="29967"/>
            </a:xfrm>
            <a:custGeom>
              <a:avLst/>
              <a:gdLst/>
              <a:ahLst/>
              <a:cxnLst/>
              <a:rect l="l" t="t" r="r" b="b"/>
              <a:pathLst>
                <a:path w="2212" h="1091" extrusionOk="0">
                  <a:moveTo>
                    <a:pt x="314" y="0"/>
                  </a:moveTo>
                  <a:lnTo>
                    <a:pt x="1" y="15"/>
                  </a:lnTo>
                  <a:lnTo>
                    <a:pt x="150" y="135"/>
                  </a:lnTo>
                  <a:lnTo>
                    <a:pt x="329" y="269"/>
                  </a:lnTo>
                  <a:lnTo>
                    <a:pt x="538" y="404"/>
                  </a:lnTo>
                  <a:lnTo>
                    <a:pt x="777" y="538"/>
                  </a:lnTo>
                  <a:lnTo>
                    <a:pt x="1046" y="687"/>
                  </a:lnTo>
                  <a:lnTo>
                    <a:pt x="1360" y="822"/>
                  </a:lnTo>
                  <a:lnTo>
                    <a:pt x="1704" y="956"/>
                  </a:lnTo>
                  <a:lnTo>
                    <a:pt x="2077" y="1091"/>
                  </a:lnTo>
                  <a:lnTo>
                    <a:pt x="2137" y="1091"/>
                  </a:lnTo>
                  <a:lnTo>
                    <a:pt x="2167" y="1076"/>
                  </a:lnTo>
                  <a:lnTo>
                    <a:pt x="2197" y="1061"/>
                  </a:lnTo>
                  <a:lnTo>
                    <a:pt x="2212" y="1031"/>
                  </a:lnTo>
                  <a:lnTo>
                    <a:pt x="2212" y="986"/>
                  </a:lnTo>
                  <a:lnTo>
                    <a:pt x="2197" y="956"/>
                  </a:lnTo>
                  <a:lnTo>
                    <a:pt x="2167" y="911"/>
                  </a:lnTo>
                  <a:lnTo>
                    <a:pt x="2137" y="897"/>
                  </a:lnTo>
                  <a:lnTo>
                    <a:pt x="1823" y="792"/>
                  </a:lnTo>
                  <a:lnTo>
                    <a:pt x="1539" y="687"/>
                  </a:lnTo>
                  <a:lnTo>
                    <a:pt x="1270" y="568"/>
                  </a:lnTo>
                  <a:lnTo>
                    <a:pt x="1031" y="448"/>
                  </a:lnTo>
                  <a:lnTo>
                    <a:pt x="822" y="329"/>
                  </a:lnTo>
                  <a:lnTo>
                    <a:pt x="628" y="224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35"/>
          <p:cNvSpPr/>
          <p:nvPr/>
        </p:nvSpPr>
        <p:spPr>
          <a:xfrm>
            <a:off x="4160625" y="2988113"/>
            <a:ext cx="824700" cy="824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35"/>
          <p:cNvSpPr/>
          <p:nvPr/>
        </p:nvSpPr>
        <p:spPr>
          <a:xfrm>
            <a:off x="4159638" y="1025963"/>
            <a:ext cx="824700" cy="82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35"/>
          <p:cNvSpPr/>
          <p:nvPr/>
        </p:nvSpPr>
        <p:spPr>
          <a:xfrm>
            <a:off x="7300975" y="2028313"/>
            <a:ext cx="824700" cy="824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35"/>
          <p:cNvSpPr/>
          <p:nvPr/>
        </p:nvSpPr>
        <p:spPr>
          <a:xfrm>
            <a:off x="1019288" y="1025963"/>
            <a:ext cx="824700" cy="82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" name="Google Shape;1743;p3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744" name="Google Shape;1744;p35"/>
          <p:cNvGrpSpPr/>
          <p:nvPr/>
        </p:nvGrpSpPr>
        <p:grpSpPr>
          <a:xfrm>
            <a:off x="1251221" y="1291306"/>
            <a:ext cx="360818" cy="294030"/>
            <a:chOff x="7963196" y="2903752"/>
            <a:chExt cx="360818" cy="294030"/>
          </a:xfrm>
        </p:grpSpPr>
        <p:sp>
          <p:nvSpPr>
            <p:cNvPr id="1745" name="Google Shape;1745;p35"/>
            <p:cNvSpPr/>
            <p:nvPr/>
          </p:nvSpPr>
          <p:spPr>
            <a:xfrm>
              <a:off x="8022666" y="2987604"/>
              <a:ext cx="301348" cy="42405"/>
            </a:xfrm>
            <a:custGeom>
              <a:avLst/>
              <a:gdLst/>
              <a:ahLst/>
              <a:cxnLst/>
              <a:rect l="l" t="t" r="r" b="b"/>
              <a:pathLst>
                <a:path w="8812" h="1240" extrusionOk="0">
                  <a:moveTo>
                    <a:pt x="977" y="1"/>
                  </a:moveTo>
                  <a:cubicBezTo>
                    <a:pt x="500" y="1"/>
                    <a:pt x="96" y="358"/>
                    <a:pt x="48" y="834"/>
                  </a:cubicBezTo>
                  <a:lnTo>
                    <a:pt x="0" y="1239"/>
                  </a:lnTo>
                  <a:lnTo>
                    <a:pt x="8716" y="1239"/>
                  </a:lnTo>
                  <a:lnTo>
                    <a:pt x="8740" y="1025"/>
                  </a:lnTo>
                  <a:cubicBezTo>
                    <a:pt x="8812" y="477"/>
                    <a:pt x="8383" y="1"/>
                    <a:pt x="7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8003925" y="3051143"/>
              <a:ext cx="314412" cy="146639"/>
            </a:xfrm>
            <a:custGeom>
              <a:avLst/>
              <a:gdLst/>
              <a:ahLst/>
              <a:cxnLst/>
              <a:rect l="l" t="t" r="r" b="b"/>
              <a:pathLst>
                <a:path w="9194" h="4288" extrusionOk="0">
                  <a:moveTo>
                    <a:pt x="477" y="0"/>
                  </a:moveTo>
                  <a:lnTo>
                    <a:pt x="1" y="4287"/>
                  </a:lnTo>
                  <a:lnTo>
                    <a:pt x="7907" y="4287"/>
                  </a:lnTo>
                  <a:cubicBezTo>
                    <a:pt x="8002" y="4287"/>
                    <a:pt x="8121" y="4263"/>
                    <a:pt x="8240" y="4216"/>
                  </a:cubicBezTo>
                  <a:cubicBezTo>
                    <a:pt x="8550" y="4097"/>
                    <a:pt x="8764" y="3811"/>
                    <a:pt x="8812" y="3477"/>
                  </a:cubicBezTo>
                  <a:lnTo>
                    <a:pt x="91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7963196" y="2903752"/>
              <a:ext cx="338829" cy="291568"/>
            </a:xfrm>
            <a:custGeom>
              <a:avLst/>
              <a:gdLst/>
              <a:ahLst/>
              <a:cxnLst/>
              <a:rect l="l" t="t" r="r" b="b"/>
              <a:pathLst>
                <a:path w="9908" h="8526" extrusionOk="0">
                  <a:moveTo>
                    <a:pt x="930" y="0"/>
                  </a:moveTo>
                  <a:cubicBezTo>
                    <a:pt x="406" y="0"/>
                    <a:pt x="1" y="405"/>
                    <a:pt x="1" y="929"/>
                  </a:cubicBezTo>
                  <a:lnTo>
                    <a:pt x="1" y="7668"/>
                  </a:lnTo>
                  <a:cubicBezTo>
                    <a:pt x="1" y="8073"/>
                    <a:pt x="239" y="8407"/>
                    <a:pt x="596" y="8526"/>
                  </a:cubicBezTo>
                  <a:lnTo>
                    <a:pt x="1192" y="3215"/>
                  </a:lnTo>
                  <a:cubicBezTo>
                    <a:pt x="1285" y="2444"/>
                    <a:pt x="1905" y="1857"/>
                    <a:pt x="2670" y="1857"/>
                  </a:cubicBezTo>
                  <a:cubicBezTo>
                    <a:pt x="2685" y="1857"/>
                    <a:pt x="2701" y="1857"/>
                    <a:pt x="2716" y="1858"/>
                  </a:cubicBezTo>
                  <a:lnTo>
                    <a:pt x="9574" y="1858"/>
                  </a:lnTo>
                  <a:cubicBezTo>
                    <a:pt x="9693" y="1858"/>
                    <a:pt x="9812" y="1858"/>
                    <a:pt x="9908" y="1881"/>
                  </a:cubicBezTo>
                  <a:cubicBezTo>
                    <a:pt x="9789" y="1500"/>
                    <a:pt x="9431" y="1238"/>
                    <a:pt x="9027" y="1238"/>
                  </a:cubicBezTo>
                  <a:lnTo>
                    <a:pt x="4740" y="1238"/>
                  </a:lnTo>
                  <a:lnTo>
                    <a:pt x="3597" y="95"/>
                  </a:lnTo>
                  <a:cubicBezTo>
                    <a:pt x="3549" y="48"/>
                    <a:pt x="3454" y="0"/>
                    <a:pt x="3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8" name="Google Shape;1748;p35"/>
          <p:cNvGrpSpPr/>
          <p:nvPr/>
        </p:nvGrpSpPr>
        <p:grpSpPr>
          <a:xfrm>
            <a:off x="457201" y="1945230"/>
            <a:ext cx="1948882" cy="824600"/>
            <a:chOff x="457200" y="959300"/>
            <a:chExt cx="2061000" cy="824600"/>
          </a:xfrm>
        </p:grpSpPr>
        <p:sp>
          <p:nvSpPr>
            <p:cNvPr id="1749" name="Google Shape;1749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Collect the data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50" name="Google Shape;1750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1" name="Google Shape;1751;p35"/>
          <p:cNvGrpSpPr/>
          <p:nvPr/>
        </p:nvGrpSpPr>
        <p:grpSpPr>
          <a:xfrm>
            <a:off x="4411141" y="1255456"/>
            <a:ext cx="321730" cy="365708"/>
            <a:chOff x="2440779" y="4628606"/>
            <a:chExt cx="321730" cy="365708"/>
          </a:xfrm>
        </p:grpSpPr>
        <p:sp>
          <p:nvSpPr>
            <p:cNvPr id="1752" name="Google Shape;1752;p35"/>
            <p:cNvSpPr/>
            <p:nvPr/>
          </p:nvSpPr>
          <p:spPr>
            <a:xfrm>
              <a:off x="2440779" y="4628606"/>
              <a:ext cx="276931" cy="320909"/>
            </a:xfrm>
            <a:custGeom>
              <a:avLst/>
              <a:gdLst/>
              <a:ahLst/>
              <a:cxnLst/>
              <a:rect l="l" t="t" r="r" b="b"/>
              <a:pathLst>
                <a:path w="8098" h="9384" extrusionOk="0">
                  <a:moveTo>
                    <a:pt x="953" y="1"/>
                  </a:moveTo>
                  <a:cubicBezTo>
                    <a:pt x="430" y="1"/>
                    <a:pt x="1" y="430"/>
                    <a:pt x="1" y="930"/>
                  </a:cubicBezTo>
                  <a:lnTo>
                    <a:pt x="1" y="8479"/>
                  </a:lnTo>
                  <a:cubicBezTo>
                    <a:pt x="1" y="8884"/>
                    <a:pt x="239" y="9241"/>
                    <a:pt x="620" y="9384"/>
                  </a:cubicBezTo>
                  <a:lnTo>
                    <a:pt x="620" y="3097"/>
                  </a:lnTo>
                  <a:cubicBezTo>
                    <a:pt x="620" y="2668"/>
                    <a:pt x="787" y="2263"/>
                    <a:pt x="1096" y="1978"/>
                  </a:cubicBezTo>
                  <a:lnTo>
                    <a:pt x="1978" y="1096"/>
                  </a:lnTo>
                  <a:cubicBezTo>
                    <a:pt x="2263" y="787"/>
                    <a:pt x="2668" y="620"/>
                    <a:pt x="3097" y="620"/>
                  </a:cubicBezTo>
                  <a:lnTo>
                    <a:pt x="8098" y="620"/>
                  </a:lnTo>
                  <a:cubicBezTo>
                    <a:pt x="7955" y="263"/>
                    <a:pt x="7598" y="1"/>
                    <a:pt x="7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2483970" y="4671797"/>
              <a:ext cx="278539" cy="322517"/>
            </a:xfrm>
            <a:custGeom>
              <a:avLst/>
              <a:gdLst/>
              <a:ahLst/>
              <a:cxnLst/>
              <a:rect l="l" t="t" r="r" b="b"/>
              <a:pathLst>
                <a:path w="8145" h="9431" extrusionOk="0">
                  <a:moveTo>
                    <a:pt x="6573" y="3167"/>
                  </a:moveTo>
                  <a:cubicBezTo>
                    <a:pt x="6978" y="3167"/>
                    <a:pt x="6978" y="3787"/>
                    <a:pt x="6573" y="3787"/>
                  </a:cubicBezTo>
                  <a:lnTo>
                    <a:pt x="1548" y="3787"/>
                  </a:lnTo>
                  <a:cubicBezTo>
                    <a:pt x="1143" y="3787"/>
                    <a:pt x="1143" y="3167"/>
                    <a:pt x="1548" y="3167"/>
                  </a:cubicBezTo>
                  <a:close/>
                  <a:moveTo>
                    <a:pt x="6573" y="4430"/>
                  </a:moveTo>
                  <a:cubicBezTo>
                    <a:pt x="6978" y="4430"/>
                    <a:pt x="6978" y="5049"/>
                    <a:pt x="6573" y="5049"/>
                  </a:cubicBezTo>
                  <a:lnTo>
                    <a:pt x="1548" y="5049"/>
                  </a:lnTo>
                  <a:cubicBezTo>
                    <a:pt x="1143" y="5049"/>
                    <a:pt x="1143" y="4430"/>
                    <a:pt x="1548" y="4430"/>
                  </a:cubicBezTo>
                  <a:close/>
                  <a:moveTo>
                    <a:pt x="6573" y="5668"/>
                  </a:moveTo>
                  <a:cubicBezTo>
                    <a:pt x="6978" y="5668"/>
                    <a:pt x="6978" y="6311"/>
                    <a:pt x="6573" y="6311"/>
                  </a:cubicBezTo>
                  <a:lnTo>
                    <a:pt x="1548" y="6311"/>
                  </a:lnTo>
                  <a:cubicBezTo>
                    <a:pt x="1143" y="6311"/>
                    <a:pt x="1143" y="5668"/>
                    <a:pt x="1548" y="5668"/>
                  </a:cubicBezTo>
                  <a:close/>
                  <a:moveTo>
                    <a:pt x="6573" y="6930"/>
                  </a:moveTo>
                  <a:cubicBezTo>
                    <a:pt x="6954" y="6954"/>
                    <a:pt x="6954" y="7525"/>
                    <a:pt x="6573" y="7549"/>
                  </a:cubicBezTo>
                  <a:lnTo>
                    <a:pt x="1548" y="7549"/>
                  </a:lnTo>
                  <a:cubicBezTo>
                    <a:pt x="1167" y="7525"/>
                    <a:pt x="1167" y="6954"/>
                    <a:pt x="1548" y="6930"/>
                  </a:cubicBezTo>
                  <a:close/>
                  <a:moveTo>
                    <a:pt x="2501" y="0"/>
                  </a:moveTo>
                  <a:lnTo>
                    <a:pt x="2501" y="2191"/>
                  </a:lnTo>
                  <a:cubicBezTo>
                    <a:pt x="2501" y="2358"/>
                    <a:pt x="2358" y="2501"/>
                    <a:pt x="2191" y="2501"/>
                  </a:cubicBezTo>
                  <a:lnTo>
                    <a:pt x="0" y="2501"/>
                  </a:lnTo>
                  <a:lnTo>
                    <a:pt x="0" y="8502"/>
                  </a:lnTo>
                  <a:cubicBezTo>
                    <a:pt x="0" y="9002"/>
                    <a:pt x="429" y="9431"/>
                    <a:pt x="953" y="9431"/>
                  </a:cubicBezTo>
                  <a:lnTo>
                    <a:pt x="7192" y="9431"/>
                  </a:lnTo>
                  <a:cubicBezTo>
                    <a:pt x="7716" y="9431"/>
                    <a:pt x="8145" y="9002"/>
                    <a:pt x="8121" y="8502"/>
                  </a:cubicBezTo>
                  <a:lnTo>
                    <a:pt x="8121" y="929"/>
                  </a:lnTo>
                  <a:cubicBezTo>
                    <a:pt x="8145" y="429"/>
                    <a:pt x="7716" y="0"/>
                    <a:pt x="7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2483149" y="4671797"/>
              <a:ext cx="64360" cy="6436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1834" y="0"/>
                  </a:moveTo>
                  <a:cubicBezTo>
                    <a:pt x="1596" y="0"/>
                    <a:pt x="1358" y="95"/>
                    <a:pt x="1167" y="286"/>
                  </a:cubicBezTo>
                  <a:lnTo>
                    <a:pt x="286" y="1167"/>
                  </a:lnTo>
                  <a:cubicBezTo>
                    <a:pt x="96" y="1357"/>
                    <a:pt x="0" y="1619"/>
                    <a:pt x="0" y="1881"/>
                  </a:cubicBezTo>
                  <a:lnTo>
                    <a:pt x="1882" y="188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5" name="Google Shape;1755;p35"/>
          <p:cNvGrpSpPr/>
          <p:nvPr/>
        </p:nvGrpSpPr>
        <p:grpSpPr>
          <a:xfrm>
            <a:off x="3597551" y="1945230"/>
            <a:ext cx="1948882" cy="824600"/>
            <a:chOff x="457200" y="959300"/>
            <a:chExt cx="2061000" cy="824600"/>
          </a:xfrm>
        </p:grpSpPr>
        <p:sp>
          <p:nvSpPr>
            <p:cNvPr id="1756" name="Google Shape;1756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Prepare the data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57" name="Google Shape;1757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8" name="Google Shape;1758;p35"/>
          <p:cNvGrpSpPr/>
          <p:nvPr/>
        </p:nvGrpSpPr>
        <p:grpSpPr>
          <a:xfrm>
            <a:off x="7532914" y="2263025"/>
            <a:ext cx="360819" cy="355292"/>
            <a:chOff x="4781114" y="2878202"/>
            <a:chExt cx="360819" cy="355292"/>
          </a:xfrm>
        </p:grpSpPr>
        <p:sp>
          <p:nvSpPr>
            <p:cNvPr id="1759" name="Google Shape;1759;p35"/>
            <p:cNvSpPr/>
            <p:nvPr/>
          </p:nvSpPr>
          <p:spPr>
            <a:xfrm>
              <a:off x="4902990" y="2878202"/>
              <a:ext cx="116247" cy="110378"/>
            </a:xfrm>
            <a:custGeom>
              <a:avLst/>
              <a:gdLst/>
              <a:ahLst/>
              <a:cxnLst/>
              <a:rect l="l" t="t" r="r" b="b"/>
              <a:pathLst>
                <a:path w="3407" h="3235" extrusionOk="0">
                  <a:moveTo>
                    <a:pt x="1645" y="0"/>
                  </a:moveTo>
                  <a:cubicBezTo>
                    <a:pt x="811" y="0"/>
                    <a:pt x="1" y="641"/>
                    <a:pt x="1" y="1610"/>
                  </a:cubicBezTo>
                  <a:cubicBezTo>
                    <a:pt x="1" y="2591"/>
                    <a:pt x="804" y="3235"/>
                    <a:pt x="1634" y="3235"/>
                  </a:cubicBezTo>
                  <a:cubicBezTo>
                    <a:pt x="2033" y="3235"/>
                    <a:pt x="2438" y="3086"/>
                    <a:pt x="2763" y="2753"/>
                  </a:cubicBezTo>
                  <a:cubicBezTo>
                    <a:pt x="3406" y="2134"/>
                    <a:pt x="3406" y="1110"/>
                    <a:pt x="2763" y="467"/>
                  </a:cubicBezTo>
                  <a:cubicBezTo>
                    <a:pt x="2441" y="145"/>
                    <a:pt x="2041" y="0"/>
                    <a:pt x="1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781114" y="3000522"/>
              <a:ext cx="115428" cy="110754"/>
            </a:xfrm>
            <a:custGeom>
              <a:avLst/>
              <a:gdLst/>
              <a:ahLst/>
              <a:cxnLst/>
              <a:rect l="l" t="t" r="r" b="b"/>
              <a:pathLst>
                <a:path w="3383" h="3246" extrusionOk="0">
                  <a:moveTo>
                    <a:pt x="1626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16" y="3246"/>
                  </a:cubicBezTo>
                  <a:cubicBezTo>
                    <a:pt x="2012" y="3246"/>
                    <a:pt x="2414" y="3097"/>
                    <a:pt x="2739" y="2764"/>
                  </a:cubicBezTo>
                  <a:cubicBezTo>
                    <a:pt x="3382" y="2145"/>
                    <a:pt x="3382" y="1121"/>
                    <a:pt x="2739" y="478"/>
                  </a:cubicBezTo>
                  <a:cubicBezTo>
                    <a:pt x="2417" y="148"/>
                    <a:pt x="2019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5025686" y="3000522"/>
              <a:ext cx="116247" cy="110754"/>
            </a:xfrm>
            <a:custGeom>
              <a:avLst/>
              <a:gdLst/>
              <a:ahLst/>
              <a:cxnLst/>
              <a:rect l="l" t="t" r="r" b="b"/>
              <a:pathLst>
                <a:path w="3407" h="3246" extrusionOk="0">
                  <a:moveTo>
                    <a:pt x="1634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23" y="3246"/>
                  </a:cubicBezTo>
                  <a:cubicBezTo>
                    <a:pt x="2023" y="3246"/>
                    <a:pt x="2431" y="3097"/>
                    <a:pt x="2763" y="2764"/>
                  </a:cubicBezTo>
                  <a:cubicBezTo>
                    <a:pt x="3406" y="2145"/>
                    <a:pt x="3406" y="1121"/>
                    <a:pt x="2763" y="478"/>
                  </a:cubicBezTo>
                  <a:cubicBezTo>
                    <a:pt x="2434" y="148"/>
                    <a:pt x="2030" y="1"/>
                    <a:pt x="1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4890707" y="3123081"/>
              <a:ext cx="122832" cy="110412"/>
            </a:xfrm>
            <a:custGeom>
              <a:avLst/>
              <a:gdLst/>
              <a:ahLst/>
              <a:cxnLst/>
              <a:rect l="l" t="t" r="r" b="b"/>
              <a:pathLst>
                <a:path w="3600" h="3236" extrusionOk="0">
                  <a:moveTo>
                    <a:pt x="2003" y="1"/>
                  </a:moveTo>
                  <a:cubicBezTo>
                    <a:pt x="964" y="1"/>
                    <a:pt x="1" y="1047"/>
                    <a:pt x="504" y="2244"/>
                  </a:cubicBezTo>
                  <a:cubicBezTo>
                    <a:pt x="784" y="2925"/>
                    <a:pt x="1376" y="3235"/>
                    <a:pt x="1968" y="3235"/>
                  </a:cubicBezTo>
                  <a:cubicBezTo>
                    <a:pt x="2784" y="3235"/>
                    <a:pt x="3600" y="2646"/>
                    <a:pt x="3600" y="1625"/>
                  </a:cubicBezTo>
                  <a:cubicBezTo>
                    <a:pt x="3600" y="1196"/>
                    <a:pt x="3433" y="791"/>
                    <a:pt x="3123" y="482"/>
                  </a:cubicBezTo>
                  <a:cubicBezTo>
                    <a:pt x="2787" y="146"/>
                    <a:pt x="2390" y="1"/>
                    <a:pt x="2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37958" y="2939277"/>
              <a:ext cx="57765" cy="53022"/>
            </a:xfrm>
            <a:custGeom>
              <a:avLst/>
              <a:gdLst/>
              <a:ahLst/>
              <a:cxnLst/>
              <a:rect l="l" t="t" r="r" b="b"/>
              <a:pathLst>
                <a:path w="1693" h="1554" extrusionOk="0">
                  <a:moveTo>
                    <a:pt x="1354" y="1"/>
                  </a:moveTo>
                  <a:cubicBezTo>
                    <a:pt x="1291" y="1"/>
                    <a:pt x="1226" y="20"/>
                    <a:pt x="1169" y="58"/>
                  </a:cubicBezTo>
                  <a:cubicBezTo>
                    <a:pt x="788" y="344"/>
                    <a:pt x="430" y="677"/>
                    <a:pt x="168" y="1082"/>
                  </a:cubicBezTo>
                  <a:cubicBezTo>
                    <a:pt x="0" y="1318"/>
                    <a:pt x="201" y="1553"/>
                    <a:pt x="417" y="1553"/>
                  </a:cubicBezTo>
                  <a:cubicBezTo>
                    <a:pt x="507" y="1553"/>
                    <a:pt x="599" y="1513"/>
                    <a:pt x="669" y="1415"/>
                  </a:cubicBezTo>
                  <a:cubicBezTo>
                    <a:pt x="883" y="1082"/>
                    <a:pt x="1193" y="796"/>
                    <a:pt x="1526" y="558"/>
                  </a:cubicBezTo>
                  <a:cubicBezTo>
                    <a:pt x="1669" y="463"/>
                    <a:pt x="1693" y="272"/>
                    <a:pt x="1597" y="129"/>
                  </a:cubicBezTo>
                  <a:cubicBezTo>
                    <a:pt x="1540" y="44"/>
                    <a:pt x="1449" y="1"/>
                    <a:pt x="1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5020841" y="3119499"/>
              <a:ext cx="58652" cy="53227"/>
            </a:xfrm>
            <a:custGeom>
              <a:avLst/>
              <a:gdLst/>
              <a:ahLst/>
              <a:cxnLst/>
              <a:rect l="l" t="t" r="r" b="b"/>
              <a:pathLst>
                <a:path w="1719" h="1560" extrusionOk="0">
                  <a:moveTo>
                    <a:pt x="1290" y="1"/>
                  </a:moveTo>
                  <a:cubicBezTo>
                    <a:pt x="1203" y="1"/>
                    <a:pt x="1115" y="40"/>
                    <a:pt x="1048" y="134"/>
                  </a:cubicBezTo>
                  <a:cubicBezTo>
                    <a:pt x="810" y="468"/>
                    <a:pt x="524" y="777"/>
                    <a:pt x="191" y="992"/>
                  </a:cubicBezTo>
                  <a:cubicBezTo>
                    <a:pt x="48" y="1087"/>
                    <a:pt x="0" y="1277"/>
                    <a:pt x="119" y="1420"/>
                  </a:cubicBezTo>
                  <a:cubicBezTo>
                    <a:pt x="163" y="1507"/>
                    <a:pt x="260" y="1559"/>
                    <a:pt x="355" y="1559"/>
                  </a:cubicBezTo>
                  <a:cubicBezTo>
                    <a:pt x="417" y="1559"/>
                    <a:pt x="478" y="1538"/>
                    <a:pt x="524" y="1492"/>
                  </a:cubicBezTo>
                  <a:cubicBezTo>
                    <a:pt x="929" y="1230"/>
                    <a:pt x="1262" y="872"/>
                    <a:pt x="1548" y="491"/>
                  </a:cubicBezTo>
                  <a:cubicBezTo>
                    <a:pt x="1719" y="252"/>
                    <a:pt x="1510" y="1"/>
                    <a:pt x="1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837855" y="3119499"/>
              <a:ext cx="58686" cy="53227"/>
            </a:xfrm>
            <a:custGeom>
              <a:avLst/>
              <a:gdLst/>
              <a:ahLst/>
              <a:cxnLst/>
              <a:rect l="l" t="t" r="r" b="b"/>
              <a:pathLst>
                <a:path w="1720" h="1560" extrusionOk="0">
                  <a:moveTo>
                    <a:pt x="429" y="1"/>
                  </a:moveTo>
                  <a:cubicBezTo>
                    <a:pt x="210" y="1"/>
                    <a:pt x="1" y="252"/>
                    <a:pt x="171" y="491"/>
                  </a:cubicBezTo>
                  <a:cubicBezTo>
                    <a:pt x="457" y="872"/>
                    <a:pt x="791" y="1230"/>
                    <a:pt x="1196" y="1492"/>
                  </a:cubicBezTo>
                  <a:cubicBezTo>
                    <a:pt x="1242" y="1538"/>
                    <a:pt x="1303" y="1559"/>
                    <a:pt x="1365" y="1559"/>
                  </a:cubicBezTo>
                  <a:cubicBezTo>
                    <a:pt x="1464" y="1559"/>
                    <a:pt x="1566" y="1507"/>
                    <a:pt x="1624" y="1420"/>
                  </a:cubicBezTo>
                  <a:cubicBezTo>
                    <a:pt x="1719" y="1277"/>
                    <a:pt x="1672" y="1087"/>
                    <a:pt x="1529" y="992"/>
                  </a:cubicBezTo>
                  <a:cubicBezTo>
                    <a:pt x="1196" y="777"/>
                    <a:pt x="910" y="468"/>
                    <a:pt x="672" y="134"/>
                  </a:cubicBezTo>
                  <a:cubicBezTo>
                    <a:pt x="604" y="40"/>
                    <a:pt x="516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5020841" y="2939277"/>
              <a:ext cx="57765" cy="53022"/>
            </a:xfrm>
            <a:custGeom>
              <a:avLst/>
              <a:gdLst/>
              <a:ahLst/>
              <a:cxnLst/>
              <a:rect l="l" t="t" r="r" b="b"/>
              <a:pathLst>
                <a:path w="1693" h="1554" extrusionOk="0">
                  <a:moveTo>
                    <a:pt x="339" y="1"/>
                  </a:moveTo>
                  <a:cubicBezTo>
                    <a:pt x="244" y="1"/>
                    <a:pt x="152" y="44"/>
                    <a:pt x="95" y="129"/>
                  </a:cubicBezTo>
                  <a:cubicBezTo>
                    <a:pt x="0" y="272"/>
                    <a:pt x="24" y="463"/>
                    <a:pt x="167" y="558"/>
                  </a:cubicBezTo>
                  <a:cubicBezTo>
                    <a:pt x="500" y="796"/>
                    <a:pt x="810" y="1082"/>
                    <a:pt x="1024" y="1415"/>
                  </a:cubicBezTo>
                  <a:cubicBezTo>
                    <a:pt x="1094" y="1513"/>
                    <a:pt x="1186" y="1553"/>
                    <a:pt x="1276" y="1553"/>
                  </a:cubicBezTo>
                  <a:cubicBezTo>
                    <a:pt x="1492" y="1553"/>
                    <a:pt x="1693" y="1318"/>
                    <a:pt x="1524" y="1082"/>
                  </a:cubicBezTo>
                  <a:cubicBezTo>
                    <a:pt x="1262" y="677"/>
                    <a:pt x="905" y="344"/>
                    <a:pt x="524" y="58"/>
                  </a:cubicBezTo>
                  <a:cubicBezTo>
                    <a:pt x="467" y="20"/>
                    <a:pt x="402" y="1"/>
                    <a:pt x="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7" name="Google Shape;1767;p35"/>
          <p:cNvGrpSpPr/>
          <p:nvPr/>
        </p:nvGrpSpPr>
        <p:grpSpPr>
          <a:xfrm>
            <a:off x="6738901" y="2929230"/>
            <a:ext cx="1948882" cy="824600"/>
            <a:chOff x="457200" y="959300"/>
            <a:chExt cx="2061000" cy="824600"/>
          </a:xfrm>
        </p:grpSpPr>
        <p:sp>
          <p:nvSpPr>
            <p:cNvPr id="1768" name="Google Shape;1768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Train a model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69" name="Google Shape;1769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70" name="Google Shape;1770;p35"/>
          <p:cNvSpPr/>
          <p:nvPr/>
        </p:nvSpPr>
        <p:spPr>
          <a:xfrm>
            <a:off x="4377954" y="3217722"/>
            <a:ext cx="390060" cy="365493"/>
          </a:xfrm>
          <a:custGeom>
            <a:avLst/>
            <a:gdLst/>
            <a:ahLst/>
            <a:cxnLst/>
            <a:rect l="l" t="t" r="r" b="b"/>
            <a:pathLst>
              <a:path w="11432" h="10712" extrusionOk="0">
                <a:moveTo>
                  <a:pt x="6880" y="1261"/>
                </a:moveTo>
                <a:cubicBezTo>
                  <a:pt x="7296" y="1261"/>
                  <a:pt x="7296" y="1884"/>
                  <a:pt x="6880" y="1884"/>
                </a:cubicBezTo>
                <a:cubicBezTo>
                  <a:pt x="6865" y="1884"/>
                  <a:pt x="6850" y="1883"/>
                  <a:pt x="6835" y="1882"/>
                </a:cubicBezTo>
                <a:cubicBezTo>
                  <a:pt x="5716" y="1882"/>
                  <a:pt x="4811" y="2787"/>
                  <a:pt x="4811" y="3906"/>
                </a:cubicBezTo>
                <a:cubicBezTo>
                  <a:pt x="4799" y="4097"/>
                  <a:pt x="4656" y="4192"/>
                  <a:pt x="4510" y="4192"/>
                </a:cubicBezTo>
                <a:cubicBezTo>
                  <a:pt x="4364" y="4192"/>
                  <a:pt x="4215" y="4097"/>
                  <a:pt x="4191" y="3906"/>
                </a:cubicBezTo>
                <a:cubicBezTo>
                  <a:pt x="4191" y="2454"/>
                  <a:pt x="5382" y="1263"/>
                  <a:pt x="6835" y="1263"/>
                </a:cubicBezTo>
                <a:cubicBezTo>
                  <a:pt x="6850" y="1261"/>
                  <a:pt x="6865" y="1261"/>
                  <a:pt x="6880" y="1261"/>
                </a:cubicBezTo>
                <a:close/>
                <a:moveTo>
                  <a:pt x="6835" y="1"/>
                </a:moveTo>
                <a:cubicBezTo>
                  <a:pt x="3501" y="1"/>
                  <a:pt x="1691" y="3906"/>
                  <a:pt x="3858" y="6430"/>
                </a:cubicBezTo>
                <a:lnTo>
                  <a:pt x="3239" y="7050"/>
                </a:lnTo>
                <a:lnTo>
                  <a:pt x="3025" y="6835"/>
                </a:lnTo>
                <a:cubicBezTo>
                  <a:pt x="2965" y="6764"/>
                  <a:pt x="2882" y="6728"/>
                  <a:pt x="2798" y="6728"/>
                </a:cubicBezTo>
                <a:cubicBezTo>
                  <a:pt x="2715" y="6728"/>
                  <a:pt x="2632" y="6764"/>
                  <a:pt x="2572" y="6835"/>
                </a:cubicBezTo>
                <a:lnTo>
                  <a:pt x="119" y="9288"/>
                </a:lnTo>
                <a:cubicBezTo>
                  <a:pt x="0" y="9407"/>
                  <a:pt x="0" y="9622"/>
                  <a:pt x="119" y="9741"/>
                </a:cubicBezTo>
                <a:lnTo>
                  <a:pt x="1000" y="10622"/>
                </a:lnTo>
                <a:cubicBezTo>
                  <a:pt x="1060" y="10681"/>
                  <a:pt x="1143" y="10711"/>
                  <a:pt x="1227" y="10711"/>
                </a:cubicBezTo>
                <a:cubicBezTo>
                  <a:pt x="1310" y="10711"/>
                  <a:pt x="1393" y="10681"/>
                  <a:pt x="1453" y="10622"/>
                </a:cubicBezTo>
                <a:lnTo>
                  <a:pt x="3906" y="8169"/>
                </a:lnTo>
                <a:cubicBezTo>
                  <a:pt x="4049" y="8050"/>
                  <a:pt x="4049" y="7836"/>
                  <a:pt x="3906" y="7716"/>
                </a:cubicBezTo>
                <a:lnTo>
                  <a:pt x="3691" y="7502"/>
                </a:lnTo>
                <a:lnTo>
                  <a:pt x="4311" y="6883"/>
                </a:lnTo>
                <a:cubicBezTo>
                  <a:pt x="5055" y="7516"/>
                  <a:pt x="5944" y="7811"/>
                  <a:pt x="6820" y="7811"/>
                </a:cubicBezTo>
                <a:cubicBezTo>
                  <a:pt x="8383" y="7811"/>
                  <a:pt x="9907" y="6873"/>
                  <a:pt x="10502" y="5240"/>
                </a:cubicBezTo>
                <a:cubicBezTo>
                  <a:pt x="11431" y="2692"/>
                  <a:pt x="9550" y="1"/>
                  <a:pt x="68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1" name="Google Shape;1771;p35"/>
          <p:cNvSpPr/>
          <p:nvPr/>
        </p:nvSpPr>
        <p:spPr>
          <a:xfrm>
            <a:off x="1019288" y="2988113"/>
            <a:ext cx="824700" cy="82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35"/>
          <p:cNvGrpSpPr/>
          <p:nvPr/>
        </p:nvGrpSpPr>
        <p:grpSpPr>
          <a:xfrm>
            <a:off x="457201" y="3907380"/>
            <a:ext cx="1948882" cy="824600"/>
            <a:chOff x="457200" y="959300"/>
            <a:chExt cx="2061000" cy="824600"/>
          </a:xfrm>
        </p:grpSpPr>
        <p:sp>
          <p:nvSpPr>
            <p:cNvPr id="1773" name="Google Shape;1773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Improve 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74" name="Google Shape;1774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 Pluto is considered a dwarf planet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5" name="Google Shape;1775;p35"/>
          <p:cNvGrpSpPr/>
          <p:nvPr/>
        </p:nvGrpSpPr>
        <p:grpSpPr>
          <a:xfrm>
            <a:off x="3598551" y="3907380"/>
            <a:ext cx="1948882" cy="824600"/>
            <a:chOff x="457200" y="959300"/>
            <a:chExt cx="2061000" cy="824600"/>
          </a:xfrm>
        </p:grpSpPr>
        <p:sp>
          <p:nvSpPr>
            <p:cNvPr id="1776" name="Google Shape;1776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Evaluate the model</a:t>
              </a:r>
              <a:endParaRPr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77" name="Google Shape;1777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8" name="Google Shape;1778;p35"/>
          <p:cNvGrpSpPr/>
          <p:nvPr/>
        </p:nvGrpSpPr>
        <p:grpSpPr>
          <a:xfrm>
            <a:off x="1243322" y="3221070"/>
            <a:ext cx="376627" cy="358819"/>
            <a:chOff x="2430622" y="2290545"/>
            <a:chExt cx="376627" cy="358819"/>
          </a:xfrm>
        </p:grpSpPr>
        <p:sp>
          <p:nvSpPr>
            <p:cNvPr id="1779" name="Google Shape;1779;p35"/>
            <p:cNvSpPr/>
            <p:nvPr/>
          </p:nvSpPr>
          <p:spPr>
            <a:xfrm>
              <a:off x="2430622" y="2290545"/>
              <a:ext cx="269166" cy="327896"/>
            </a:xfrm>
            <a:custGeom>
              <a:avLst/>
              <a:gdLst/>
              <a:ahLst/>
              <a:cxnLst/>
              <a:rect l="l" t="t" r="r" b="b"/>
              <a:pathLst>
                <a:path w="7860" h="9575" extrusionOk="0">
                  <a:moveTo>
                    <a:pt x="6264" y="2025"/>
                  </a:moveTo>
                  <a:cubicBezTo>
                    <a:pt x="6669" y="2025"/>
                    <a:pt x="6669" y="2620"/>
                    <a:pt x="6264" y="2620"/>
                  </a:cubicBezTo>
                  <a:lnTo>
                    <a:pt x="4430" y="2620"/>
                  </a:lnTo>
                  <a:cubicBezTo>
                    <a:pt x="4025" y="2620"/>
                    <a:pt x="4025" y="2025"/>
                    <a:pt x="4430" y="2025"/>
                  </a:cubicBezTo>
                  <a:close/>
                  <a:moveTo>
                    <a:pt x="3406" y="2025"/>
                  </a:moveTo>
                  <a:cubicBezTo>
                    <a:pt x="3811" y="2025"/>
                    <a:pt x="3811" y="2644"/>
                    <a:pt x="3406" y="2644"/>
                  </a:cubicBezTo>
                  <a:lnTo>
                    <a:pt x="1572" y="2644"/>
                  </a:lnTo>
                  <a:cubicBezTo>
                    <a:pt x="1144" y="2644"/>
                    <a:pt x="1144" y="2025"/>
                    <a:pt x="1572" y="2025"/>
                  </a:cubicBezTo>
                  <a:close/>
                  <a:moveTo>
                    <a:pt x="3406" y="3239"/>
                  </a:moveTo>
                  <a:cubicBezTo>
                    <a:pt x="3811" y="3239"/>
                    <a:pt x="3811" y="3859"/>
                    <a:pt x="3406" y="3859"/>
                  </a:cubicBezTo>
                  <a:lnTo>
                    <a:pt x="1572" y="3859"/>
                  </a:lnTo>
                  <a:cubicBezTo>
                    <a:pt x="1144" y="3859"/>
                    <a:pt x="1144" y="3239"/>
                    <a:pt x="1572" y="3239"/>
                  </a:cubicBezTo>
                  <a:close/>
                  <a:moveTo>
                    <a:pt x="6264" y="3239"/>
                  </a:moveTo>
                  <a:cubicBezTo>
                    <a:pt x="6669" y="3239"/>
                    <a:pt x="6669" y="3859"/>
                    <a:pt x="6264" y="3859"/>
                  </a:cubicBezTo>
                  <a:lnTo>
                    <a:pt x="4430" y="3859"/>
                  </a:lnTo>
                  <a:cubicBezTo>
                    <a:pt x="4025" y="3859"/>
                    <a:pt x="4025" y="3239"/>
                    <a:pt x="4430" y="3239"/>
                  </a:cubicBezTo>
                  <a:close/>
                  <a:moveTo>
                    <a:pt x="3406" y="4478"/>
                  </a:moveTo>
                  <a:cubicBezTo>
                    <a:pt x="3811" y="4478"/>
                    <a:pt x="3811" y="5097"/>
                    <a:pt x="3406" y="5097"/>
                  </a:cubicBezTo>
                  <a:lnTo>
                    <a:pt x="1572" y="5097"/>
                  </a:lnTo>
                  <a:cubicBezTo>
                    <a:pt x="1144" y="5097"/>
                    <a:pt x="1144" y="4478"/>
                    <a:pt x="1572" y="4478"/>
                  </a:cubicBezTo>
                  <a:close/>
                  <a:moveTo>
                    <a:pt x="5311" y="4478"/>
                  </a:moveTo>
                  <a:cubicBezTo>
                    <a:pt x="5716" y="4478"/>
                    <a:pt x="5716" y="5097"/>
                    <a:pt x="5311" y="5097"/>
                  </a:cubicBezTo>
                  <a:lnTo>
                    <a:pt x="4406" y="5097"/>
                  </a:lnTo>
                  <a:cubicBezTo>
                    <a:pt x="4263" y="5097"/>
                    <a:pt x="4120" y="4954"/>
                    <a:pt x="4120" y="4811"/>
                  </a:cubicBezTo>
                  <a:lnTo>
                    <a:pt x="4120" y="4787"/>
                  </a:lnTo>
                  <a:cubicBezTo>
                    <a:pt x="4120" y="4621"/>
                    <a:pt x="4263" y="4478"/>
                    <a:pt x="4406" y="4478"/>
                  </a:cubicBezTo>
                  <a:close/>
                  <a:moveTo>
                    <a:pt x="3406" y="5716"/>
                  </a:moveTo>
                  <a:cubicBezTo>
                    <a:pt x="3811" y="5716"/>
                    <a:pt x="3811" y="6311"/>
                    <a:pt x="3406" y="6311"/>
                  </a:cubicBezTo>
                  <a:lnTo>
                    <a:pt x="1572" y="6311"/>
                  </a:lnTo>
                  <a:cubicBezTo>
                    <a:pt x="1144" y="6311"/>
                    <a:pt x="1144" y="5716"/>
                    <a:pt x="1572" y="5716"/>
                  </a:cubicBezTo>
                  <a:close/>
                  <a:moveTo>
                    <a:pt x="3406" y="6954"/>
                  </a:moveTo>
                  <a:cubicBezTo>
                    <a:pt x="3811" y="6954"/>
                    <a:pt x="3811" y="7574"/>
                    <a:pt x="3406" y="7574"/>
                  </a:cubicBezTo>
                  <a:lnTo>
                    <a:pt x="1572" y="7574"/>
                  </a:lnTo>
                  <a:cubicBezTo>
                    <a:pt x="1144" y="7574"/>
                    <a:pt x="1144" y="6954"/>
                    <a:pt x="1572" y="6954"/>
                  </a:cubicBezTo>
                  <a:close/>
                  <a:moveTo>
                    <a:pt x="1263" y="1"/>
                  </a:moveTo>
                  <a:cubicBezTo>
                    <a:pt x="572" y="1"/>
                    <a:pt x="1" y="548"/>
                    <a:pt x="1" y="1239"/>
                  </a:cubicBezTo>
                  <a:lnTo>
                    <a:pt x="1" y="8336"/>
                  </a:lnTo>
                  <a:cubicBezTo>
                    <a:pt x="1" y="9026"/>
                    <a:pt x="572" y="9574"/>
                    <a:pt x="1263" y="9574"/>
                  </a:cubicBezTo>
                  <a:lnTo>
                    <a:pt x="4835" y="9574"/>
                  </a:lnTo>
                  <a:cubicBezTo>
                    <a:pt x="3531" y="7488"/>
                    <a:pt x="5012" y="4787"/>
                    <a:pt x="7470" y="4787"/>
                  </a:cubicBezTo>
                  <a:cubicBezTo>
                    <a:pt x="7481" y="4787"/>
                    <a:pt x="7491" y="4787"/>
                    <a:pt x="7502" y="4787"/>
                  </a:cubicBezTo>
                  <a:lnTo>
                    <a:pt x="7550" y="4787"/>
                  </a:lnTo>
                  <a:cubicBezTo>
                    <a:pt x="7645" y="4787"/>
                    <a:pt x="7740" y="4787"/>
                    <a:pt x="7859" y="4811"/>
                  </a:cubicBezTo>
                  <a:lnTo>
                    <a:pt x="7859" y="1239"/>
                  </a:lnTo>
                  <a:cubicBezTo>
                    <a:pt x="7836" y="548"/>
                    <a:pt x="7288" y="1"/>
                    <a:pt x="6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2565993" y="2474852"/>
              <a:ext cx="241256" cy="174513"/>
            </a:xfrm>
            <a:custGeom>
              <a:avLst/>
              <a:gdLst/>
              <a:ahLst/>
              <a:cxnLst/>
              <a:rect l="l" t="t" r="r" b="b"/>
              <a:pathLst>
                <a:path w="7045" h="5096" extrusionOk="0">
                  <a:moveTo>
                    <a:pt x="4400" y="1625"/>
                  </a:moveTo>
                  <a:cubicBezTo>
                    <a:pt x="4628" y="1625"/>
                    <a:pt x="4838" y="1897"/>
                    <a:pt x="4645" y="2144"/>
                  </a:cubicBezTo>
                  <a:lnTo>
                    <a:pt x="3668" y="3359"/>
                  </a:lnTo>
                  <a:cubicBezTo>
                    <a:pt x="3613" y="3428"/>
                    <a:pt x="3525" y="3465"/>
                    <a:pt x="3438" y="3465"/>
                  </a:cubicBezTo>
                  <a:cubicBezTo>
                    <a:pt x="3375" y="3465"/>
                    <a:pt x="3313" y="3446"/>
                    <a:pt x="3263" y="3406"/>
                  </a:cubicBezTo>
                  <a:lnTo>
                    <a:pt x="2525" y="2882"/>
                  </a:lnTo>
                  <a:cubicBezTo>
                    <a:pt x="2382" y="2787"/>
                    <a:pt x="2358" y="2573"/>
                    <a:pt x="2454" y="2454"/>
                  </a:cubicBezTo>
                  <a:cubicBezTo>
                    <a:pt x="2512" y="2366"/>
                    <a:pt x="2605" y="2315"/>
                    <a:pt x="2702" y="2315"/>
                  </a:cubicBezTo>
                  <a:cubicBezTo>
                    <a:pt x="2764" y="2315"/>
                    <a:pt x="2827" y="2336"/>
                    <a:pt x="2882" y="2382"/>
                  </a:cubicBezTo>
                  <a:lnTo>
                    <a:pt x="3382" y="2739"/>
                  </a:lnTo>
                  <a:lnTo>
                    <a:pt x="4168" y="1739"/>
                  </a:lnTo>
                  <a:cubicBezTo>
                    <a:pt x="4237" y="1659"/>
                    <a:pt x="4319" y="1625"/>
                    <a:pt x="4400" y="1625"/>
                  </a:cubicBezTo>
                  <a:close/>
                  <a:moveTo>
                    <a:pt x="3525" y="1"/>
                  </a:moveTo>
                  <a:cubicBezTo>
                    <a:pt x="739" y="1"/>
                    <a:pt x="1" y="3835"/>
                    <a:pt x="2549" y="4883"/>
                  </a:cubicBezTo>
                  <a:cubicBezTo>
                    <a:pt x="2902" y="5030"/>
                    <a:pt x="3247" y="5096"/>
                    <a:pt x="3576" y="5096"/>
                  </a:cubicBezTo>
                  <a:cubicBezTo>
                    <a:pt x="5644" y="5096"/>
                    <a:pt x="7044" y="2468"/>
                    <a:pt x="5359" y="763"/>
                  </a:cubicBezTo>
                  <a:cubicBezTo>
                    <a:pt x="4883" y="263"/>
                    <a:pt x="4240" y="1"/>
                    <a:pt x="3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81" name="Google Shape;1781;p35"/>
          <p:cNvCxnSpPr>
            <a:stCxn id="1742" idx="6"/>
            <a:endCxn id="1740" idx="2"/>
          </p:cNvCxnSpPr>
          <p:nvPr/>
        </p:nvCxnSpPr>
        <p:spPr>
          <a:xfrm>
            <a:off x="1843988" y="1438313"/>
            <a:ext cx="231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2" name="Google Shape;1782;p35"/>
          <p:cNvCxnSpPr>
            <a:stCxn id="1740" idx="6"/>
            <a:endCxn id="1741" idx="1"/>
          </p:cNvCxnSpPr>
          <p:nvPr/>
        </p:nvCxnSpPr>
        <p:spPr>
          <a:xfrm>
            <a:off x="4984338" y="1438313"/>
            <a:ext cx="2437500" cy="71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3" name="Google Shape;1783;p35"/>
          <p:cNvCxnSpPr>
            <a:stCxn id="1741" idx="3"/>
            <a:endCxn id="1739" idx="6"/>
          </p:cNvCxnSpPr>
          <p:nvPr/>
        </p:nvCxnSpPr>
        <p:spPr>
          <a:xfrm flipH="1">
            <a:off x="4985450" y="2732238"/>
            <a:ext cx="2436300" cy="66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4" name="Google Shape;1784;p35"/>
          <p:cNvCxnSpPr>
            <a:stCxn id="1739" idx="2"/>
            <a:endCxn id="1771" idx="6"/>
          </p:cNvCxnSpPr>
          <p:nvPr/>
        </p:nvCxnSpPr>
        <p:spPr>
          <a:xfrm rot="10800000">
            <a:off x="1844025" y="3400463"/>
            <a:ext cx="231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9" name="Google Shape;1789;p36"/>
          <p:cNvGrpSpPr/>
          <p:nvPr/>
        </p:nvGrpSpPr>
        <p:grpSpPr>
          <a:xfrm>
            <a:off x="3296926" y="1035541"/>
            <a:ext cx="2550136" cy="3687818"/>
            <a:chOff x="3346589" y="1035541"/>
            <a:chExt cx="2550136" cy="3687818"/>
          </a:xfrm>
        </p:grpSpPr>
        <p:grpSp>
          <p:nvGrpSpPr>
            <p:cNvPr id="1790" name="Google Shape;1790;p36"/>
            <p:cNvGrpSpPr/>
            <p:nvPr/>
          </p:nvGrpSpPr>
          <p:grpSpPr>
            <a:xfrm>
              <a:off x="3346589" y="1035541"/>
              <a:ext cx="2450802" cy="3687818"/>
              <a:chOff x="3409938" y="1035450"/>
              <a:chExt cx="2324137" cy="3497219"/>
            </a:xfrm>
          </p:grpSpPr>
          <p:sp>
            <p:nvSpPr>
              <p:cNvPr id="1791" name="Google Shape;1791;p36"/>
              <p:cNvSpPr/>
              <p:nvPr/>
            </p:nvSpPr>
            <p:spPr>
              <a:xfrm>
                <a:off x="4164193" y="1113566"/>
                <a:ext cx="263849" cy="519204"/>
              </a:xfrm>
              <a:custGeom>
                <a:avLst/>
                <a:gdLst/>
                <a:ahLst/>
                <a:cxnLst/>
                <a:rect l="l" t="t" r="r" b="b"/>
                <a:pathLst>
                  <a:path w="5188" h="10209" extrusionOk="0">
                    <a:moveTo>
                      <a:pt x="731" y="1"/>
                    </a:moveTo>
                    <a:lnTo>
                      <a:pt x="590" y="14"/>
                    </a:lnTo>
                    <a:lnTo>
                      <a:pt x="449" y="52"/>
                    </a:lnTo>
                    <a:lnTo>
                      <a:pt x="321" y="116"/>
                    </a:lnTo>
                    <a:lnTo>
                      <a:pt x="218" y="206"/>
                    </a:lnTo>
                    <a:lnTo>
                      <a:pt x="129" y="321"/>
                    </a:lnTo>
                    <a:lnTo>
                      <a:pt x="65" y="436"/>
                    </a:lnTo>
                    <a:lnTo>
                      <a:pt x="13" y="577"/>
                    </a:lnTo>
                    <a:lnTo>
                      <a:pt x="1" y="731"/>
                    </a:lnTo>
                    <a:lnTo>
                      <a:pt x="1" y="4253"/>
                    </a:lnTo>
                    <a:lnTo>
                      <a:pt x="13" y="4394"/>
                    </a:lnTo>
                    <a:lnTo>
                      <a:pt x="65" y="4535"/>
                    </a:lnTo>
                    <a:lnTo>
                      <a:pt x="129" y="4650"/>
                    </a:lnTo>
                    <a:lnTo>
                      <a:pt x="218" y="4765"/>
                    </a:lnTo>
                    <a:lnTo>
                      <a:pt x="321" y="4855"/>
                    </a:lnTo>
                    <a:lnTo>
                      <a:pt x="449" y="4919"/>
                    </a:lnTo>
                    <a:lnTo>
                      <a:pt x="590" y="4958"/>
                    </a:lnTo>
                    <a:lnTo>
                      <a:pt x="731" y="4970"/>
                    </a:lnTo>
                    <a:lnTo>
                      <a:pt x="3728" y="4970"/>
                    </a:lnTo>
                    <a:lnTo>
                      <a:pt x="3728" y="9479"/>
                    </a:lnTo>
                    <a:lnTo>
                      <a:pt x="3740" y="9632"/>
                    </a:lnTo>
                    <a:lnTo>
                      <a:pt x="3792" y="9761"/>
                    </a:lnTo>
                    <a:lnTo>
                      <a:pt x="3856" y="9889"/>
                    </a:lnTo>
                    <a:lnTo>
                      <a:pt x="3945" y="10004"/>
                    </a:lnTo>
                    <a:lnTo>
                      <a:pt x="4048" y="10081"/>
                    </a:lnTo>
                    <a:lnTo>
                      <a:pt x="4176" y="10158"/>
                    </a:lnTo>
                    <a:lnTo>
                      <a:pt x="4317" y="10196"/>
                    </a:lnTo>
                    <a:lnTo>
                      <a:pt x="4458" y="10209"/>
                    </a:lnTo>
                    <a:lnTo>
                      <a:pt x="4611" y="10196"/>
                    </a:lnTo>
                    <a:lnTo>
                      <a:pt x="4739" y="10158"/>
                    </a:lnTo>
                    <a:lnTo>
                      <a:pt x="4868" y="10081"/>
                    </a:lnTo>
                    <a:lnTo>
                      <a:pt x="4970" y="10004"/>
                    </a:lnTo>
                    <a:lnTo>
                      <a:pt x="5060" y="9889"/>
                    </a:lnTo>
                    <a:lnTo>
                      <a:pt x="5137" y="9761"/>
                    </a:lnTo>
                    <a:lnTo>
                      <a:pt x="5175" y="9632"/>
                    </a:lnTo>
                    <a:lnTo>
                      <a:pt x="5188" y="9479"/>
                    </a:lnTo>
                    <a:lnTo>
                      <a:pt x="5188" y="4253"/>
                    </a:lnTo>
                    <a:lnTo>
                      <a:pt x="5175" y="4099"/>
                    </a:lnTo>
                    <a:lnTo>
                      <a:pt x="5137" y="3959"/>
                    </a:lnTo>
                    <a:lnTo>
                      <a:pt x="5060" y="3843"/>
                    </a:lnTo>
                    <a:lnTo>
                      <a:pt x="4970" y="3728"/>
                    </a:lnTo>
                    <a:lnTo>
                      <a:pt x="4868" y="3638"/>
                    </a:lnTo>
                    <a:lnTo>
                      <a:pt x="4739" y="3574"/>
                    </a:lnTo>
                    <a:lnTo>
                      <a:pt x="4611" y="3536"/>
                    </a:lnTo>
                    <a:lnTo>
                      <a:pt x="4458" y="3523"/>
                    </a:lnTo>
                    <a:lnTo>
                      <a:pt x="1461" y="3523"/>
                    </a:lnTo>
                    <a:lnTo>
                      <a:pt x="1461" y="731"/>
                    </a:lnTo>
                    <a:lnTo>
                      <a:pt x="1448" y="577"/>
                    </a:lnTo>
                    <a:lnTo>
                      <a:pt x="1409" y="436"/>
                    </a:lnTo>
                    <a:lnTo>
                      <a:pt x="1333" y="321"/>
                    </a:lnTo>
                    <a:lnTo>
                      <a:pt x="1243" y="206"/>
                    </a:lnTo>
                    <a:lnTo>
                      <a:pt x="1140" y="116"/>
                    </a:lnTo>
                    <a:lnTo>
                      <a:pt x="1012" y="52"/>
                    </a:lnTo>
                    <a:lnTo>
                      <a:pt x="884" y="14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6"/>
              <p:cNvSpPr/>
              <p:nvPr/>
            </p:nvSpPr>
            <p:spPr>
              <a:xfrm>
                <a:off x="4535497" y="1224993"/>
                <a:ext cx="73642" cy="407775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8018" extrusionOk="0">
                    <a:moveTo>
                      <a:pt x="717" y="0"/>
                    </a:moveTo>
                    <a:lnTo>
                      <a:pt x="576" y="13"/>
                    </a:lnTo>
                    <a:lnTo>
                      <a:pt x="436" y="51"/>
                    </a:lnTo>
                    <a:lnTo>
                      <a:pt x="320" y="115"/>
                    </a:lnTo>
                    <a:lnTo>
                      <a:pt x="205" y="205"/>
                    </a:lnTo>
                    <a:lnTo>
                      <a:pt x="115" y="320"/>
                    </a:lnTo>
                    <a:lnTo>
                      <a:pt x="51" y="436"/>
                    </a:lnTo>
                    <a:lnTo>
                      <a:pt x="13" y="576"/>
                    </a:lnTo>
                    <a:lnTo>
                      <a:pt x="0" y="717"/>
                    </a:lnTo>
                    <a:lnTo>
                      <a:pt x="0" y="7288"/>
                    </a:lnTo>
                    <a:lnTo>
                      <a:pt x="13" y="7441"/>
                    </a:lnTo>
                    <a:lnTo>
                      <a:pt x="51" y="7570"/>
                    </a:lnTo>
                    <a:lnTo>
                      <a:pt x="115" y="7698"/>
                    </a:lnTo>
                    <a:lnTo>
                      <a:pt x="205" y="7813"/>
                    </a:lnTo>
                    <a:lnTo>
                      <a:pt x="320" y="7890"/>
                    </a:lnTo>
                    <a:lnTo>
                      <a:pt x="436" y="7967"/>
                    </a:lnTo>
                    <a:lnTo>
                      <a:pt x="576" y="8005"/>
                    </a:lnTo>
                    <a:lnTo>
                      <a:pt x="717" y="8018"/>
                    </a:lnTo>
                    <a:lnTo>
                      <a:pt x="871" y="8005"/>
                    </a:lnTo>
                    <a:lnTo>
                      <a:pt x="1012" y="7967"/>
                    </a:lnTo>
                    <a:lnTo>
                      <a:pt x="1127" y="7890"/>
                    </a:lnTo>
                    <a:lnTo>
                      <a:pt x="1242" y="7813"/>
                    </a:lnTo>
                    <a:lnTo>
                      <a:pt x="1332" y="7698"/>
                    </a:lnTo>
                    <a:lnTo>
                      <a:pt x="1396" y="7570"/>
                    </a:lnTo>
                    <a:lnTo>
                      <a:pt x="1435" y="7441"/>
                    </a:lnTo>
                    <a:lnTo>
                      <a:pt x="1447" y="7288"/>
                    </a:lnTo>
                    <a:lnTo>
                      <a:pt x="1447" y="717"/>
                    </a:lnTo>
                    <a:lnTo>
                      <a:pt x="1435" y="576"/>
                    </a:lnTo>
                    <a:lnTo>
                      <a:pt x="1396" y="436"/>
                    </a:lnTo>
                    <a:lnTo>
                      <a:pt x="1332" y="320"/>
                    </a:lnTo>
                    <a:lnTo>
                      <a:pt x="1242" y="205"/>
                    </a:lnTo>
                    <a:lnTo>
                      <a:pt x="1127" y="115"/>
                    </a:lnTo>
                    <a:lnTo>
                      <a:pt x="1012" y="51"/>
                    </a:lnTo>
                    <a:lnTo>
                      <a:pt x="871" y="13"/>
                    </a:lnTo>
                    <a:lnTo>
                      <a:pt x="7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6"/>
              <p:cNvSpPr/>
              <p:nvPr/>
            </p:nvSpPr>
            <p:spPr>
              <a:xfrm>
                <a:off x="4707443" y="1069931"/>
                <a:ext cx="216297" cy="562840"/>
              </a:xfrm>
              <a:custGeom>
                <a:avLst/>
                <a:gdLst/>
                <a:ahLst/>
                <a:cxnLst/>
                <a:rect l="l" t="t" r="r" b="b"/>
                <a:pathLst>
                  <a:path w="4253" h="11067" extrusionOk="0">
                    <a:moveTo>
                      <a:pt x="3522" y="1"/>
                    </a:moveTo>
                    <a:lnTo>
                      <a:pt x="3369" y="14"/>
                    </a:lnTo>
                    <a:lnTo>
                      <a:pt x="3241" y="52"/>
                    </a:lnTo>
                    <a:lnTo>
                      <a:pt x="3113" y="116"/>
                    </a:lnTo>
                    <a:lnTo>
                      <a:pt x="3010" y="206"/>
                    </a:lnTo>
                    <a:lnTo>
                      <a:pt x="2921" y="321"/>
                    </a:lnTo>
                    <a:lnTo>
                      <a:pt x="2856" y="436"/>
                    </a:lnTo>
                    <a:lnTo>
                      <a:pt x="2805" y="577"/>
                    </a:lnTo>
                    <a:lnTo>
                      <a:pt x="2792" y="731"/>
                    </a:lnTo>
                    <a:lnTo>
                      <a:pt x="2792" y="6200"/>
                    </a:lnTo>
                    <a:lnTo>
                      <a:pt x="128" y="9914"/>
                    </a:lnTo>
                    <a:lnTo>
                      <a:pt x="64" y="10042"/>
                    </a:lnTo>
                    <a:lnTo>
                      <a:pt x="13" y="10183"/>
                    </a:lnTo>
                    <a:lnTo>
                      <a:pt x="0" y="10324"/>
                    </a:lnTo>
                    <a:lnTo>
                      <a:pt x="13" y="10465"/>
                    </a:lnTo>
                    <a:lnTo>
                      <a:pt x="39" y="10593"/>
                    </a:lnTo>
                    <a:lnTo>
                      <a:pt x="103" y="10721"/>
                    </a:lnTo>
                    <a:lnTo>
                      <a:pt x="192" y="10836"/>
                    </a:lnTo>
                    <a:lnTo>
                      <a:pt x="308" y="10939"/>
                    </a:lnTo>
                    <a:lnTo>
                      <a:pt x="397" y="10990"/>
                    </a:lnTo>
                    <a:lnTo>
                      <a:pt x="513" y="11041"/>
                    </a:lnTo>
                    <a:lnTo>
                      <a:pt x="615" y="11067"/>
                    </a:lnTo>
                    <a:lnTo>
                      <a:pt x="807" y="11067"/>
                    </a:lnTo>
                    <a:lnTo>
                      <a:pt x="897" y="11054"/>
                    </a:lnTo>
                    <a:lnTo>
                      <a:pt x="974" y="11028"/>
                    </a:lnTo>
                    <a:lnTo>
                      <a:pt x="1051" y="10990"/>
                    </a:lnTo>
                    <a:lnTo>
                      <a:pt x="1127" y="10952"/>
                    </a:lnTo>
                    <a:lnTo>
                      <a:pt x="1204" y="10900"/>
                    </a:lnTo>
                    <a:lnTo>
                      <a:pt x="1268" y="10836"/>
                    </a:lnTo>
                    <a:lnTo>
                      <a:pt x="1320" y="10759"/>
                    </a:lnTo>
                    <a:lnTo>
                      <a:pt x="4112" y="6866"/>
                    </a:lnTo>
                    <a:lnTo>
                      <a:pt x="4176" y="6763"/>
                    </a:lnTo>
                    <a:lnTo>
                      <a:pt x="4214" y="6661"/>
                    </a:lnTo>
                    <a:lnTo>
                      <a:pt x="4240" y="6546"/>
                    </a:lnTo>
                    <a:lnTo>
                      <a:pt x="4253" y="6443"/>
                    </a:lnTo>
                    <a:lnTo>
                      <a:pt x="4253" y="731"/>
                    </a:lnTo>
                    <a:lnTo>
                      <a:pt x="4240" y="577"/>
                    </a:lnTo>
                    <a:lnTo>
                      <a:pt x="4189" y="436"/>
                    </a:lnTo>
                    <a:lnTo>
                      <a:pt x="4124" y="321"/>
                    </a:lnTo>
                    <a:lnTo>
                      <a:pt x="4035" y="206"/>
                    </a:lnTo>
                    <a:lnTo>
                      <a:pt x="3932" y="116"/>
                    </a:lnTo>
                    <a:lnTo>
                      <a:pt x="3804" y="52"/>
                    </a:lnTo>
                    <a:lnTo>
                      <a:pt x="3663" y="14"/>
                    </a:lnTo>
                    <a:lnTo>
                      <a:pt x="35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6"/>
              <p:cNvSpPr/>
              <p:nvPr/>
            </p:nvSpPr>
            <p:spPr>
              <a:xfrm>
                <a:off x="4620784" y="3791379"/>
                <a:ext cx="1030526" cy="508117"/>
              </a:xfrm>
              <a:custGeom>
                <a:avLst/>
                <a:gdLst/>
                <a:ahLst/>
                <a:cxnLst/>
                <a:rect l="l" t="t" r="r" b="b"/>
                <a:pathLst>
                  <a:path w="20263" h="9991" extrusionOk="0">
                    <a:moveTo>
                      <a:pt x="731" y="0"/>
                    </a:moveTo>
                    <a:lnTo>
                      <a:pt x="590" y="13"/>
                    </a:lnTo>
                    <a:lnTo>
                      <a:pt x="449" y="51"/>
                    </a:lnTo>
                    <a:lnTo>
                      <a:pt x="321" y="128"/>
                    </a:lnTo>
                    <a:lnTo>
                      <a:pt x="219" y="218"/>
                    </a:lnTo>
                    <a:lnTo>
                      <a:pt x="129" y="320"/>
                    </a:lnTo>
                    <a:lnTo>
                      <a:pt x="65" y="448"/>
                    </a:lnTo>
                    <a:lnTo>
                      <a:pt x="14" y="577"/>
                    </a:lnTo>
                    <a:lnTo>
                      <a:pt x="1" y="730"/>
                    </a:lnTo>
                    <a:lnTo>
                      <a:pt x="1" y="9260"/>
                    </a:lnTo>
                    <a:lnTo>
                      <a:pt x="14" y="9401"/>
                    </a:lnTo>
                    <a:lnTo>
                      <a:pt x="65" y="9542"/>
                    </a:lnTo>
                    <a:lnTo>
                      <a:pt x="129" y="9670"/>
                    </a:lnTo>
                    <a:lnTo>
                      <a:pt x="219" y="9773"/>
                    </a:lnTo>
                    <a:lnTo>
                      <a:pt x="321" y="9862"/>
                    </a:lnTo>
                    <a:lnTo>
                      <a:pt x="449" y="9926"/>
                    </a:lnTo>
                    <a:lnTo>
                      <a:pt x="590" y="9978"/>
                    </a:lnTo>
                    <a:lnTo>
                      <a:pt x="731" y="9990"/>
                    </a:lnTo>
                    <a:lnTo>
                      <a:pt x="19533" y="9990"/>
                    </a:lnTo>
                    <a:lnTo>
                      <a:pt x="19674" y="9978"/>
                    </a:lnTo>
                    <a:lnTo>
                      <a:pt x="19815" y="9926"/>
                    </a:lnTo>
                    <a:lnTo>
                      <a:pt x="19943" y="9862"/>
                    </a:lnTo>
                    <a:lnTo>
                      <a:pt x="20045" y="9773"/>
                    </a:lnTo>
                    <a:lnTo>
                      <a:pt x="20135" y="9670"/>
                    </a:lnTo>
                    <a:lnTo>
                      <a:pt x="20199" y="9542"/>
                    </a:lnTo>
                    <a:lnTo>
                      <a:pt x="20237" y="9401"/>
                    </a:lnTo>
                    <a:lnTo>
                      <a:pt x="20263" y="9260"/>
                    </a:lnTo>
                    <a:lnTo>
                      <a:pt x="20237" y="9107"/>
                    </a:lnTo>
                    <a:lnTo>
                      <a:pt x="20199" y="8979"/>
                    </a:lnTo>
                    <a:lnTo>
                      <a:pt x="20135" y="8850"/>
                    </a:lnTo>
                    <a:lnTo>
                      <a:pt x="20045" y="8748"/>
                    </a:lnTo>
                    <a:lnTo>
                      <a:pt x="19943" y="8658"/>
                    </a:lnTo>
                    <a:lnTo>
                      <a:pt x="19815" y="8582"/>
                    </a:lnTo>
                    <a:lnTo>
                      <a:pt x="19674" y="8543"/>
                    </a:lnTo>
                    <a:lnTo>
                      <a:pt x="19533" y="8530"/>
                    </a:lnTo>
                    <a:lnTo>
                      <a:pt x="1461" y="8530"/>
                    </a:lnTo>
                    <a:lnTo>
                      <a:pt x="1461" y="730"/>
                    </a:lnTo>
                    <a:lnTo>
                      <a:pt x="1448" y="577"/>
                    </a:lnTo>
                    <a:lnTo>
                      <a:pt x="1410" y="448"/>
                    </a:lnTo>
                    <a:lnTo>
                      <a:pt x="1333" y="320"/>
                    </a:lnTo>
                    <a:lnTo>
                      <a:pt x="1243" y="218"/>
                    </a:lnTo>
                    <a:lnTo>
                      <a:pt x="1141" y="128"/>
                    </a:lnTo>
                    <a:lnTo>
                      <a:pt x="1013" y="51"/>
                    </a:lnTo>
                    <a:lnTo>
                      <a:pt x="885" y="13"/>
                    </a:lnTo>
                    <a:lnTo>
                      <a:pt x="7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6"/>
              <p:cNvSpPr/>
              <p:nvPr/>
            </p:nvSpPr>
            <p:spPr>
              <a:xfrm>
                <a:off x="4449498" y="3807653"/>
                <a:ext cx="1201814" cy="691153"/>
              </a:xfrm>
              <a:custGeom>
                <a:avLst/>
                <a:gdLst/>
                <a:ahLst/>
                <a:cxnLst/>
                <a:rect l="l" t="t" r="r" b="b"/>
                <a:pathLst>
                  <a:path w="23631" h="13590" extrusionOk="0">
                    <a:moveTo>
                      <a:pt x="730" y="0"/>
                    </a:moveTo>
                    <a:lnTo>
                      <a:pt x="577" y="13"/>
                    </a:lnTo>
                    <a:lnTo>
                      <a:pt x="449" y="52"/>
                    </a:lnTo>
                    <a:lnTo>
                      <a:pt x="321" y="128"/>
                    </a:lnTo>
                    <a:lnTo>
                      <a:pt x="205" y="218"/>
                    </a:lnTo>
                    <a:lnTo>
                      <a:pt x="129" y="321"/>
                    </a:lnTo>
                    <a:lnTo>
                      <a:pt x="52" y="449"/>
                    </a:lnTo>
                    <a:lnTo>
                      <a:pt x="13" y="577"/>
                    </a:lnTo>
                    <a:lnTo>
                      <a:pt x="0" y="730"/>
                    </a:lnTo>
                    <a:lnTo>
                      <a:pt x="0" y="12860"/>
                    </a:lnTo>
                    <a:lnTo>
                      <a:pt x="13" y="13000"/>
                    </a:lnTo>
                    <a:lnTo>
                      <a:pt x="52" y="13141"/>
                    </a:lnTo>
                    <a:lnTo>
                      <a:pt x="129" y="13269"/>
                    </a:lnTo>
                    <a:lnTo>
                      <a:pt x="205" y="13372"/>
                    </a:lnTo>
                    <a:lnTo>
                      <a:pt x="321" y="13462"/>
                    </a:lnTo>
                    <a:lnTo>
                      <a:pt x="449" y="13526"/>
                    </a:lnTo>
                    <a:lnTo>
                      <a:pt x="577" y="13577"/>
                    </a:lnTo>
                    <a:lnTo>
                      <a:pt x="730" y="13590"/>
                    </a:lnTo>
                    <a:lnTo>
                      <a:pt x="22901" y="13590"/>
                    </a:lnTo>
                    <a:lnTo>
                      <a:pt x="23042" y="13577"/>
                    </a:lnTo>
                    <a:lnTo>
                      <a:pt x="23183" y="13526"/>
                    </a:lnTo>
                    <a:lnTo>
                      <a:pt x="23311" y="13462"/>
                    </a:lnTo>
                    <a:lnTo>
                      <a:pt x="23413" y="13372"/>
                    </a:lnTo>
                    <a:lnTo>
                      <a:pt x="23503" y="13269"/>
                    </a:lnTo>
                    <a:lnTo>
                      <a:pt x="23567" y="13141"/>
                    </a:lnTo>
                    <a:lnTo>
                      <a:pt x="23605" y="13000"/>
                    </a:lnTo>
                    <a:lnTo>
                      <a:pt x="23631" y="12860"/>
                    </a:lnTo>
                    <a:lnTo>
                      <a:pt x="23605" y="12706"/>
                    </a:lnTo>
                    <a:lnTo>
                      <a:pt x="23567" y="12578"/>
                    </a:lnTo>
                    <a:lnTo>
                      <a:pt x="23503" y="12450"/>
                    </a:lnTo>
                    <a:lnTo>
                      <a:pt x="23413" y="12347"/>
                    </a:lnTo>
                    <a:lnTo>
                      <a:pt x="23311" y="12258"/>
                    </a:lnTo>
                    <a:lnTo>
                      <a:pt x="23183" y="12181"/>
                    </a:lnTo>
                    <a:lnTo>
                      <a:pt x="23042" y="12142"/>
                    </a:lnTo>
                    <a:lnTo>
                      <a:pt x="22901" y="12129"/>
                    </a:lnTo>
                    <a:lnTo>
                      <a:pt x="1461" y="12129"/>
                    </a:lnTo>
                    <a:lnTo>
                      <a:pt x="1461" y="730"/>
                    </a:lnTo>
                    <a:lnTo>
                      <a:pt x="1435" y="577"/>
                    </a:lnTo>
                    <a:lnTo>
                      <a:pt x="1396" y="449"/>
                    </a:lnTo>
                    <a:lnTo>
                      <a:pt x="1332" y="321"/>
                    </a:lnTo>
                    <a:lnTo>
                      <a:pt x="1243" y="218"/>
                    </a:lnTo>
                    <a:lnTo>
                      <a:pt x="1128" y="128"/>
                    </a:lnTo>
                    <a:lnTo>
                      <a:pt x="1012" y="52"/>
                    </a:lnTo>
                    <a:lnTo>
                      <a:pt x="871" y="13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6"/>
              <p:cNvSpPr/>
              <p:nvPr/>
            </p:nvSpPr>
            <p:spPr>
              <a:xfrm>
                <a:off x="4792781" y="3791379"/>
                <a:ext cx="858525" cy="308807"/>
              </a:xfrm>
              <a:custGeom>
                <a:avLst/>
                <a:gdLst/>
                <a:ahLst/>
                <a:cxnLst/>
                <a:rect l="l" t="t" r="r" b="b"/>
                <a:pathLst>
                  <a:path w="16881" h="6072" extrusionOk="0">
                    <a:moveTo>
                      <a:pt x="730" y="0"/>
                    </a:moveTo>
                    <a:lnTo>
                      <a:pt x="577" y="26"/>
                    </a:lnTo>
                    <a:lnTo>
                      <a:pt x="436" y="64"/>
                    </a:lnTo>
                    <a:lnTo>
                      <a:pt x="320" y="128"/>
                    </a:lnTo>
                    <a:lnTo>
                      <a:pt x="205" y="218"/>
                    </a:lnTo>
                    <a:lnTo>
                      <a:pt x="115" y="333"/>
                    </a:lnTo>
                    <a:lnTo>
                      <a:pt x="51" y="448"/>
                    </a:lnTo>
                    <a:lnTo>
                      <a:pt x="13" y="589"/>
                    </a:lnTo>
                    <a:lnTo>
                      <a:pt x="0" y="730"/>
                    </a:lnTo>
                    <a:lnTo>
                      <a:pt x="0" y="5341"/>
                    </a:lnTo>
                    <a:lnTo>
                      <a:pt x="13" y="5482"/>
                    </a:lnTo>
                    <a:lnTo>
                      <a:pt x="51" y="5623"/>
                    </a:lnTo>
                    <a:lnTo>
                      <a:pt x="115" y="5751"/>
                    </a:lnTo>
                    <a:lnTo>
                      <a:pt x="205" y="5853"/>
                    </a:lnTo>
                    <a:lnTo>
                      <a:pt x="320" y="5943"/>
                    </a:lnTo>
                    <a:lnTo>
                      <a:pt x="436" y="6007"/>
                    </a:lnTo>
                    <a:lnTo>
                      <a:pt x="577" y="6058"/>
                    </a:lnTo>
                    <a:lnTo>
                      <a:pt x="730" y="6071"/>
                    </a:lnTo>
                    <a:lnTo>
                      <a:pt x="16151" y="6071"/>
                    </a:lnTo>
                    <a:lnTo>
                      <a:pt x="16292" y="6058"/>
                    </a:lnTo>
                    <a:lnTo>
                      <a:pt x="16433" y="6007"/>
                    </a:lnTo>
                    <a:lnTo>
                      <a:pt x="16561" y="5943"/>
                    </a:lnTo>
                    <a:lnTo>
                      <a:pt x="16663" y="5853"/>
                    </a:lnTo>
                    <a:lnTo>
                      <a:pt x="16753" y="5751"/>
                    </a:lnTo>
                    <a:lnTo>
                      <a:pt x="16817" y="5623"/>
                    </a:lnTo>
                    <a:lnTo>
                      <a:pt x="16855" y="5482"/>
                    </a:lnTo>
                    <a:lnTo>
                      <a:pt x="16881" y="5341"/>
                    </a:lnTo>
                    <a:lnTo>
                      <a:pt x="16855" y="5187"/>
                    </a:lnTo>
                    <a:lnTo>
                      <a:pt x="16817" y="5059"/>
                    </a:lnTo>
                    <a:lnTo>
                      <a:pt x="16753" y="4931"/>
                    </a:lnTo>
                    <a:lnTo>
                      <a:pt x="16663" y="4829"/>
                    </a:lnTo>
                    <a:lnTo>
                      <a:pt x="16561" y="4739"/>
                    </a:lnTo>
                    <a:lnTo>
                      <a:pt x="16433" y="4662"/>
                    </a:lnTo>
                    <a:lnTo>
                      <a:pt x="16292" y="4624"/>
                    </a:lnTo>
                    <a:lnTo>
                      <a:pt x="16151" y="4611"/>
                    </a:lnTo>
                    <a:lnTo>
                      <a:pt x="1460" y="4611"/>
                    </a:lnTo>
                    <a:lnTo>
                      <a:pt x="1460" y="730"/>
                    </a:lnTo>
                    <a:lnTo>
                      <a:pt x="1435" y="589"/>
                    </a:lnTo>
                    <a:lnTo>
                      <a:pt x="1396" y="448"/>
                    </a:lnTo>
                    <a:lnTo>
                      <a:pt x="1332" y="333"/>
                    </a:lnTo>
                    <a:lnTo>
                      <a:pt x="1243" y="218"/>
                    </a:lnTo>
                    <a:lnTo>
                      <a:pt x="1127" y="128"/>
                    </a:lnTo>
                    <a:lnTo>
                      <a:pt x="1012" y="64"/>
                    </a:lnTo>
                    <a:lnTo>
                      <a:pt x="871" y="26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6"/>
              <p:cNvSpPr/>
              <p:nvPr/>
            </p:nvSpPr>
            <p:spPr>
              <a:xfrm>
                <a:off x="3409938" y="1689417"/>
                <a:ext cx="2324137" cy="1839516"/>
              </a:xfrm>
              <a:custGeom>
                <a:avLst/>
                <a:gdLst/>
                <a:ahLst/>
                <a:cxnLst/>
                <a:rect l="l" t="t" r="r" b="b"/>
                <a:pathLst>
                  <a:path w="45699" h="36170" extrusionOk="0">
                    <a:moveTo>
                      <a:pt x="0" y="0"/>
                    </a:moveTo>
                    <a:lnTo>
                      <a:pt x="0" y="36170"/>
                    </a:lnTo>
                    <a:lnTo>
                      <a:pt x="45699" y="36170"/>
                    </a:lnTo>
                    <a:lnTo>
                      <a:pt x="456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6"/>
              <p:cNvSpPr/>
              <p:nvPr/>
            </p:nvSpPr>
            <p:spPr>
              <a:xfrm>
                <a:off x="3604007" y="1882876"/>
                <a:ext cx="1936603" cy="1452592"/>
              </a:xfrm>
              <a:custGeom>
                <a:avLst/>
                <a:gdLst/>
                <a:ahLst/>
                <a:cxnLst/>
                <a:rect l="l" t="t" r="r" b="b"/>
                <a:pathLst>
                  <a:path w="38079" h="28562" extrusionOk="0">
                    <a:moveTo>
                      <a:pt x="1" y="0"/>
                    </a:moveTo>
                    <a:lnTo>
                      <a:pt x="1" y="28562"/>
                    </a:lnTo>
                    <a:lnTo>
                      <a:pt x="38079" y="28562"/>
                    </a:lnTo>
                    <a:lnTo>
                      <a:pt x="380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6"/>
              <p:cNvSpPr/>
              <p:nvPr/>
            </p:nvSpPr>
            <p:spPr>
              <a:xfrm>
                <a:off x="3681512" y="1936276"/>
                <a:ext cx="1781589" cy="1345791"/>
              </a:xfrm>
              <a:custGeom>
                <a:avLst/>
                <a:gdLst/>
                <a:ahLst/>
                <a:cxnLst/>
                <a:rect l="l" t="t" r="r" b="b"/>
                <a:pathLst>
                  <a:path w="35031" h="26462" extrusionOk="0">
                    <a:moveTo>
                      <a:pt x="1" y="0"/>
                    </a:moveTo>
                    <a:lnTo>
                      <a:pt x="1" y="26461"/>
                    </a:lnTo>
                    <a:lnTo>
                      <a:pt x="35030" y="26461"/>
                    </a:lnTo>
                    <a:lnTo>
                      <a:pt x="350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6"/>
              <p:cNvSpPr/>
              <p:nvPr/>
            </p:nvSpPr>
            <p:spPr>
              <a:xfrm>
                <a:off x="4155750" y="3528856"/>
                <a:ext cx="833148" cy="89306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756" extrusionOk="0">
                    <a:moveTo>
                      <a:pt x="0" y="1"/>
                    </a:moveTo>
                    <a:lnTo>
                      <a:pt x="3433" y="1755"/>
                    </a:lnTo>
                    <a:lnTo>
                      <a:pt x="12949" y="1755"/>
                    </a:lnTo>
                    <a:lnTo>
                      <a:pt x="16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36"/>
              <p:cNvSpPr/>
              <p:nvPr/>
            </p:nvSpPr>
            <p:spPr>
              <a:xfrm>
                <a:off x="4233256" y="3699531"/>
                <a:ext cx="678134" cy="89255"/>
              </a:xfrm>
              <a:custGeom>
                <a:avLst/>
                <a:gdLst/>
                <a:ahLst/>
                <a:cxnLst/>
                <a:rect l="l" t="t" r="r" b="b"/>
                <a:pathLst>
                  <a:path w="13334" h="1755" extrusionOk="0">
                    <a:moveTo>
                      <a:pt x="1909" y="0"/>
                    </a:moveTo>
                    <a:lnTo>
                      <a:pt x="0" y="1755"/>
                    </a:lnTo>
                    <a:lnTo>
                      <a:pt x="13333" y="1755"/>
                    </a:lnTo>
                    <a:lnTo>
                      <a:pt x="11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36"/>
              <p:cNvSpPr/>
              <p:nvPr/>
            </p:nvSpPr>
            <p:spPr>
              <a:xfrm>
                <a:off x="4330290" y="3618110"/>
                <a:ext cx="483401" cy="81474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1602" extrusionOk="0">
                    <a:moveTo>
                      <a:pt x="1" y="0"/>
                    </a:moveTo>
                    <a:lnTo>
                      <a:pt x="1" y="1601"/>
                    </a:lnTo>
                    <a:lnTo>
                      <a:pt x="9504" y="1601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36"/>
              <p:cNvSpPr/>
              <p:nvPr/>
            </p:nvSpPr>
            <p:spPr>
              <a:xfrm>
                <a:off x="4255379" y="1595587"/>
                <a:ext cx="633837" cy="93883"/>
              </a:xfrm>
              <a:custGeom>
                <a:avLst/>
                <a:gdLst/>
                <a:ahLst/>
                <a:cxnLst/>
                <a:rect l="l" t="t" r="r" b="b"/>
                <a:pathLst>
                  <a:path w="12463" h="1846" extrusionOk="0">
                    <a:moveTo>
                      <a:pt x="1704" y="1"/>
                    </a:moveTo>
                    <a:lnTo>
                      <a:pt x="1538" y="14"/>
                    </a:lnTo>
                    <a:lnTo>
                      <a:pt x="1358" y="39"/>
                    </a:lnTo>
                    <a:lnTo>
                      <a:pt x="1205" y="78"/>
                    </a:lnTo>
                    <a:lnTo>
                      <a:pt x="1038" y="142"/>
                    </a:lnTo>
                    <a:lnTo>
                      <a:pt x="897" y="206"/>
                    </a:lnTo>
                    <a:lnTo>
                      <a:pt x="756" y="295"/>
                    </a:lnTo>
                    <a:lnTo>
                      <a:pt x="615" y="398"/>
                    </a:lnTo>
                    <a:lnTo>
                      <a:pt x="500" y="500"/>
                    </a:lnTo>
                    <a:lnTo>
                      <a:pt x="385" y="628"/>
                    </a:lnTo>
                    <a:lnTo>
                      <a:pt x="295" y="756"/>
                    </a:lnTo>
                    <a:lnTo>
                      <a:pt x="206" y="897"/>
                    </a:lnTo>
                    <a:lnTo>
                      <a:pt x="129" y="1051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3" y="1538"/>
                    </a:lnTo>
                    <a:lnTo>
                      <a:pt x="1" y="1717"/>
                    </a:lnTo>
                    <a:lnTo>
                      <a:pt x="1" y="1845"/>
                    </a:lnTo>
                    <a:lnTo>
                      <a:pt x="12463" y="1845"/>
                    </a:lnTo>
                    <a:lnTo>
                      <a:pt x="12463" y="1717"/>
                    </a:lnTo>
                    <a:lnTo>
                      <a:pt x="12450" y="1538"/>
                    </a:lnTo>
                    <a:lnTo>
                      <a:pt x="12424" y="1371"/>
                    </a:lnTo>
                    <a:lnTo>
                      <a:pt x="12386" y="1205"/>
                    </a:lnTo>
                    <a:lnTo>
                      <a:pt x="12322" y="1051"/>
                    </a:lnTo>
                    <a:lnTo>
                      <a:pt x="12258" y="897"/>
                    </a:lnTo>
                    <a:lnTo>
                      <a:pt x="12168" y="756"/>
                    </a:lnTo>
                    <a:lnTo>
                      <a:pt x="12066" y="628"/>
                    </a:lnTo>
                    <a:lnTo>
                      <a:pt x="11963" y="500"/>
                    </a:lnTo>
                    <a:lnTo>
                      <a:pt x="11835" y="398"/>
                    </a:lnTo>
                    <a:lnTo>
                      <a:pt x="11707" y="295"/>
                    </a:lnTo>
                    <a:lnTo>
                      <a:pt x="11566" y="206"/>
                    </a:lnTo>
                    <a:lnTo>
                      <a:pt x="11412" y="142"/>
                    </a:lnTo>
                    <a:lnTo>
                      <a:pt x="11259" y="78"/>
                    </a:lnTo>
                    <a:lnTo>
                      <a:pt x="11092" y="39"/>
                    </a:lnTo>
                    <a:lnTo>
                      <a:pt x="10926" y="14"/>
                    </a:lnTo>
                    <a:lnTo>
                      <a:pt x="107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36"/>
              <p:cNvSpPr/>
              <p:nvPr/>
            </p:nvSpPr>
            <p:spPr>
              <a:xfrm>
                <a:off x="4714614" y="2808470"/>
                <a:ext cx="323759" cy="233232"/>
              </a:xfrm>
              <a:custGeom>
                <a:avLst/>
                <a:gdLst/>
                <a:ahLst/>
                <a:cxnLst/>
                <a:rect l="l" t="t" r="r" b="b"/>
                <a:pathLst>
                  <a:path w="6366" h="4586" extrusionOk="0">
                    <a:moveTo>
                      <a:pt x="487" y="0"/>
                    </a:moveTo>
                    <a:lnTo>
                      <a:pt x="384" y="13"/>
                    </a:lnTo>
                    <a:lnTo>
                      <a:pt x="295" y="39"/>
                    </a:lnTo>
                    <a:lnTo>
                      <a:pt x="218" y="90"/>
                    </a:lnTo>
                    <a:lnTo>
                      <a:pt x="141" y="141"/>
                    </a:lnTo>
                    <a:lnTo>
                      <a:pt x="90" y="218"/>
                    </a:lnTo>
                    <a:lnTo>
                      <a:pt x="39" y="295"/>
                    </a:lnTo>
                    <a:lnTo>
                      <a:pt x="13" y="397"/>
                    </a:lnTo>
                    <a:lnTo>
                      <a:pt x="0" y="487"/>
                    </a:lnTo>
                    <a:lnTo>
                      <a:pt x="0" y="4099"/>
                    </a:lnTo>
                    <a:lnTo>
                      <a:pt x="13" y="4201"/>
                    </a:lnTo>
                    <a:lnTo>
                      <a:pt x="39" y="4291"/>
                    </a:lnTo>
                    <a:lnTo>
                      <a:pt x="90" y="4368"/>
                    </a:lnTo>
                    <a:lnTo>
                      <a:pt x="141" y="4444"/>
                    </a:lnTo>
                    <a:lnTo>
                      <a:pt x="218" y="4496"/>
                    </a:lnTo>
                    <a:lnTo>
                      <a:pt x="295" y="4547"/>
                    </a:lnTo>
                    <a:lnTo>
                      <a:pt x="384" y="4573"/>
                    </a:lnTo>
                    <a:lnTo>
                      <a:pt x="487" y="4585"/>
                    </a:lnTo>
                    <a:lnTo>
                      <a:pt x="5879" y="4585"/>
                    </a:lnTo>
                    <a:lnTo>
                      <a:pt x="5981" y="4573"/>
                    </a:lnTo>
                    <a:lnTo>
                      <a:pt x="6071" y="4547"/>
                    </a:lnTo>
                    <a:lnTo>
                      <a:pt x="6148" y="4496"/>
                    </a:lnTo>
                    <a:lnTo>
                      <a:pt x="6225" y="4444"/>
                    </a:lnTo>
                    <a:lnTo>
                      <a:pt x="6289" y="4368"/>
                    </a:lnTo>
                    <a:lnTo>
                      <a:pt x="6327" y="4291"/>
                    </a:lnTo>
                    <a:lnTo>
                      <a:pt x="6353" y="4201"/>
                    </a:lnTo>
                    <a:lnTo>
                      <a:pt x="6366" y="4099"/>
                    </a:lnTo>
                    <a:lnTo>
                      <a:pt x="6353" y="3996"/>
                    </a:lnTo>
                    <a:lnTo>
                      <a:pt x="6327" y="3907"/>
                    </a:lnTo>
                    <a:lnTo>
                      <a:pt x="6289" y="3830"/>
                    </a:lnTo>
                    <a:lnTo>
                      <a:pt x="6225" y="3753"/>
                    </a:lnTo>
                    <a:lnTo>
                      <a:pt x="6148" y="3689"/>
                    </a:lnTo>
                    <a:lnTo>
                      <a:pt x="6071" y="3650"/>
                    </a:lnTo>
                    <a:lnTo>
                      <a:pt x="5981" y="3625"/>
                    </a:lnTo>
                    <a:lnTo>
                      <a:pt x="5879" y="3612"/>
                    </a:lnTo>
                    <a:lnTo>
                      <a:pt x="974" y="3612"/>
                    </a:lnTo>
                    <a:lnTo>
                      <a:pt x="974" y="487"/>
                    </a:lnTo>
                    <a:lnTo>
                      <a:pt x="961" y="397"/>
                    </a:lnTo>
                    <a:lnTo>
                      <a:pt x="935" y="295"/>
                    </a:lnTo>
                    <a:lnTo>
                      <a:pt x="897" y="218"/>
                    </a:lnTo>
                    <a:lnTo>
                      <a:pt x="833" y="141"/>
                    </a:lnTo>
                    <a:lnTo>
                      <a:pt x="756" y="90"/>
                    </a:lnTo>
                    <a:lnTo>
                      <a:pt x="679" y="39"/>
                    </a:lnTo>
                    <a:lnTo>
                      <a:pt x="589" y="13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6"/>
              <p:cNvSpPr/>
              <p:nvPr/>
            </p:nvSpPr>
            <p:spPr>
              <a:xfrm>
                <a:off x="4691169" y="2173370"/>
                <a:ext cx="356359" cy="147232"/>
              </a:xfrm>
              <a:custGeom>
                <a:avLst/>
                <a:gdLst/>
                <a:ahLst/>
                <a:cxnLst/>
                <a:rect l="l" t="t" r="r" b="b"/>
                <a:pathLst>
                  <a:path w="7007" h="2895" extrusionOk="0">
                    <a:moveTo>
                      <a:pt x="2318" y="0"/>
                    </a:moveTo>
                    <a:lnTo>
                      <a:pt x="2229" y="26"/>
                    </a:lnTo>
                    <a:lnTo>
                      <a:pt x="2139" y="77"/>
                    </a:lnTo>
                    <a:lnTo>
                      <a:pt x="2075" y="141"/>
                    </a:lnTo>
                    <a:lnTo>
                      <a:pt x="141" y="2062"/>
                    </a:lnTo>
                    <a:lnTo>
                      <a:pt x="77" y="2139"/>
                    </a:lnTo>
                    <a:lnTo>
                      <a:pt x="39" y="2229"/>
                    </a:lnTo>
                    <a:lnTo>
                      <a:pt x="0" y="2319"/>
                    </a:lnTo>
                    <a:lnTo>
                      <a:pt x="0" y="2408"/>
                    </a:lnTo>
                    <a:lnTo>
                      <a:pt x="0" y="2498"/>
                    </a:lnTo>
                    <a:lnTo>
                      <a:pt x="39" y="2588"/>
                    </a:lnTo>
                    <a:lnTo>
                      <a:pt x="77" y="2677"/>
                    </a:lnTo>
                    <a:lnTo>
                      <a:pt x="141" y="2754"/>
                    </a:lnTo>
                    <a:lnTo>
                      <a:pt x="218" y="2818"/>
                    </a:lnTo>
                    <a:lnTo>
                      <a:pt x="295" y="2857"/>
                    </a:lnTo>
                    <a:lnTo>
                      <a:pt x="384" y="2882"/>
                    </a:lnTo>
                    <a:lnTo>
                      <a:pt x="487" y="2895"/>
                    </a:lnTo>
                    <a:lnTo>
                      <a:pt x="576" y="2882"/>
                    </a:lnTo>
                    <a:lnTo>
                      <a:pt x="666" y="2857"/>
                    </a:lnTo>
                    <a:lnTo>
                      <a:pt x="743" y="2818"/>
                    </a:lnTo>
                    <a:lnTo>
                      <a:pt x="820" y="2754"/>
                    </a:lnTo>
                    <a:lnTo>
                      <a:pt x="2613" y="961"/>
                    </a:lnTo>
                    <a:lnTo>
                      <a:pt x="6609" y="961"/>
                    </a:lnTo>
                    <a:lnTo>
                      <a:pt x="6699" y="923"/>
                    </a:lnTo>
                    <a:lnTo>
                      <a:pt x="6788" y="884"/>
                    </a:lnTo>
                    <a:lnTo>
                      <a:pt x="6852" y="820"/>
                    </a:lnTo>
                    <a:lnTo>
                      <a:pt x="6916" y="756"/>
                    </a:lnTo>
                    <a:lnTo>
                      <a:pt x="6968" y="666"/>
                    </a:lnTo>
                    <a:lnTo>
                      <a:pt x="6993" y="577"/>
                    </a:lnTo>
                    <a:lnTo>
                      <a:pt x="7006" y="487"/>
                    </a:lnTo>
                    <a:lnTo>
                      <a:pt x="6993" y="385"/>
                    </a:lnTo>
                    <a:lnTo>
                      <a:pt x="6968" y="295"/>
                    </a:lnTo>
                    <a:lnTo>
                      <a:pt x="6916" y="205"/>
                    </a:lnTo>
                    <a:lnTo>
                      <a:pt x="6852" y="141"/>
                    </a:lnTo>
                    <a:lnTo>
                      <a:pt x="6788" y="77"/>
                    </a:lnTo>
                    <a:lnTo>
                      <a:pt x="6699" y="39"/>
                    </a:lnTo>
                    <a:lnTo>
                      <a:pt x="6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6"/>
              <p:cNvSpPr/>
              <p:nvPr/>
            </p:nvSpPr>
            <p:spPr>
              <a:xfrm>
                <a:off x="3827420" y="2347911"/>
                <a:ext cx="323810" cy="313384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6162" extrusionOk="0">
                    <a:moveTo>
                      <a:pt x="3088" y="1"/>
                    </a:moveTo>
                    <a:lnTo>
                      <a:pt x="2985" y="14"/>
                    </a:lnTo>
                    <a:lnTo>
                      <a:pt x="2896" y="39"/>
                    </a:lnTo>
                    <a:lnTo>
                      <a:pt x="2819" y="91"/>
                    </a:lnTo>
                    <a:lnTo>
                      <a:pt x="2742" y="155"/>
                    </a:lnTo>
                    <a:lnTo>
                      <a:pt x="2678" y="219"/>
                    </a:lnTo>
                    <a:lnTo>
                      <a:pt x="2639" y="308"/>
                    </a:lnTo>
                    <a:lnTo>
                      <a:pt x="2614" y="398"/>
                    </a:lnTo>
                    <a:lnTo>
                      <a:pt x="2601" y="488"/>
                    </a:lnTo>
                    <a:lnTo>
                      <a:pt x="2601" y="1320"/>
                    </a:lnTo>
                    <a:lnTo>
                      <a:pt x="488" y="1320"/>
                    </a:lnTo>
                    <a:lnTo>
                      <a:pt x="385" y="1333"/>
                    </a:lnTo>
                    <a:lnTo>
                      <a:pt x="296" y="1359"/>
                    </a:lnTo>
                    <a:lnTo>
                      <a:pt x="206" y="1410"/>
                    </a:lnTo>
                    <a:lnTo>
                      <a:pt x="142" y="1461"/>
                    </a:lnTo>
                    <a:lnTo>
                      <a:pt x="78" y="1538"/>
                    </a:lnTo>
                    <a:lnTo>
                      <a:pt x="39" y="1615"/>
                    </a:lnTo>
                    <a:lnTo>
                      <a:pt x="1" y="1717"/>
                    </a:lnTo>
                    <a:lnTo>
                      <a:pt x="1" y="1807"/>
                    </a:lnTo>
                    <a:lnTo>
                      <a:pt x="1" y="4163"/>
                    </a:lnTo>
                    <a:lnTo>
                      <a:pt x="1" y="4253"/>
                    </a:lnTo>
                    <a:lnTo>
                      <a:pt x="39" y="4343"/>
                    </a:lnTo>
                    <a:lnTo>
                      <a:pt x="78" y="4432"/>
                    </a:lnTo>
                    <a:lnTo>
                      <a:pt x="142" y="4496"/>
                    </a:lnTo>
                    <a:lnTo>
                      <a:pt x="206" y="4561"/>
                    </a:lnTo>
                    <a:lnTo>
                      <a:pt x="296" y="4599"/>
                    </a:lnTo>
                    <a:lnTo>
                      <a:pt x="385" y="4637"/>
                    </a:lnTo>
                    <a:lnTo>
                      <a:pt x="1141" y="4637"/>
                    </a:lnTo>
                    <a:lnTo>
                      <a:pt x="1141" y="5675"/>
                    </a:lnTo>
                    <a:lnTo>
                      <a:pt x="1154" y="5777"/>
                    </a:lnTo>
                    <a:lnTo>
                      <a:pt x="1179" y="5867"/>
                    </a:lnTo>
                    <a:lnTo>
                      <a:pt x="1218" y="5957"/>
                    </a:lnTo>
                    <a:lnTo>
                      <a:pt x="1282" y="6021"/>
                    </a:lnTo>
                    <a:lnTo>
                      <a:pt x="1359" y="6085"/>
                    </a:lnTo>
                    <a:lnTo>
                      <a:pt x="1435" y="6123"/>
                    </a:lnTo>
                    <a:lnTo>
                      <a:pt x="1525" y="6162"/>
                    </a:lnTo>
                    <a:lnTo>
                      <a:pt x="5982" y="6162"/>
                    </a:lnTo>
                    <a:lnTo>
                      <a:pt x="6072" y="6123"/>
                    </a:lnTo>
                    <a:lnTo>
                      <a:pt x="6162" y="6085"/>
                    </a:lnTo>
                    <a:lnTo>
                      <a:pt x="6226" y="6021"/>
                    </a:lnTo>
                    <a:lnTo>
                      <a:pt x="6290" y="5957"/>
                    </a:lnTo>
                    <a:lnTo>
                      <a:pt x="6328" y="5867"/>
                    </a:lnTo>
                    <a:lnTo>
                      <a:pt x="6354" y="5777"/>
                    </a:lnTo>
                    <a:lnTo>
                      <a:pt x="6366" y="5675"/>
                    </a:lnTo>
                    <a:lnTo>
                      <a:pt x="6354" y="5585"/>
                    </a:lnTo>
                    <a:lnTo>
                      <a:pt x="6328" y="5496"/>
                    </a:lnTo>
                    <a:lnTo>
                      <a:pt x="6290" y="5406"/>
                    </a:lnTo>
                    <a:lnTo>
                      <a:pt x="6226" y="5342"/>
                    </a:lnTo>
                    <a:lnTo>
                      <a:pt x="6162" y="5278"/>
                    </a:lnTo>
                    <a:lnTo>
                      <a:pt x="6072" y="5239"/>
                    </a:lnTo>
                    <a:lnTo>
                      <a:pt x="5982" y="5201"/>
                    </a:lnTo>
                    <a:lnTo>
                      <a:pt x="2114" y="5201"/>
                    </a:lnTo>
                    <a:lnTo>
                      <a:pt x="2114" y="4163"/>
                    </a:lnTo>
                    <a:lnTo>
                      <a:pt x="2101" y="4061"/>
                    </a:lnTo>
                    <a:lnTo>
                      <a:pt x="2076" y="3971"/>
                    </a:lnTo>
                    <a:lnTo>
                      <a:pt x="2025" y="3882"/>
                    </a:lnTo>
                    <a:lnTo>
                      <a:pt x="1973" y="3818"/>
                    </a:lnTo>
                    <a:lnTo>
                      <a:pt x="1896" y="3754"/>
                    </a:lnTo>
                    <a:lnTo>
                      <a:pt x="1820" y="3715"/>
                    </a:lnTo>
                    <a:lnTo>
                      <a:pt x="1717" y="3677"/>
                    </a:lnTo>
                    <a:lnTo>
                      <a:pt x="962" y="3677"/>
                    </a:lnTo>
                    <a:lnTo>
                      <a:pt x="962" y="2294"/>
                    </a:lnTo>
                    <a:lnTo>
                      <a:pt x="3088" y="2294"/>
                    </a:lnTo>
                    <a:lnTo>
                      <a:pt x="3177" y="2281"/>
                    </a:lnTo>
                    <a:lnTo>
                      <a:pt x="3280" y="2255"/>
                    </a:lnTo>
                    <a:lnTo>
                      <a:pt x="3357" y="2217"/>
                    </a:lnTo>
                    <a:lnTo>
                      <a:pt x="3433" y="2153"/>
                    </a:lnTo>
                    <a:lnTo>
                      <a:pt x="3485" y="2076"/>
                    </a:lnTo>
                    <a:lnTo>
                      <a:pt x="3536" y="1999"/>
                    </a:lnTo>
                    <a:lnTo>
                      <a:pt x="3562" y="1909"/>
                    </a:lnTo>
                    <a:lnTo>
                      <a:pt x="3574" y="1807"/>
                    </a:lnTo>
                    <a:lnTo>
                      <a:pt x="3574" y="488"/>
                    </a:lnTo>
                    <a:lnTo>
                      <a:pt x="3562" y="398"/>
                    </a:lnTo>
                    <a:lnTo>
                      <a:pt x="3536" y="308"/>
                    </a:lnTo>
                    <a:lnTo>
                      <a:pt x="3485" y="219"/>
                    </a:lnTo>
                    <a:lnTo>
                      <a:pt x="3433" y="155"/>
                    </a:lnTo>
                    <a:lnTo>
                      <a:pt x="3357" y="91"/>
                    </a:lnTo>
                    <a:lnTo>
                      <a:pt x="3280" y="39"/>
                    </a:lnTo>
                    <a:lnTo>
                      <a:pt x="3177" y="14"/>
                    </a:lnTo>
                    <a:lnTo>
                      <a:pt x="30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6"/>
              <p:cNvSpPr/>
              <p:nvPr/>
            </p:nvSpPr>
            <p:spPr>
              <a:xfrm>
                <a:off x="4130322" y="1079085"/>
                <a:ext cx="142045" cy="142706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806" extrusionOk="0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87" y="64"/>
                    </a:lnTo>
                    <a:lnTo>
                      <a:pt x="859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14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1" y="2639"/>
                    </a:lnTo>
                    <a:lnTo>
                      <a:pt x="859" y="2690"/>
                    </a:lnTo>
                    <a:lnTo>
                      <a:pt x="987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63" y="2639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2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14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2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6"/>
              <p:cNvSpPr/>
              <p:nvPr/>
            </p:nvSpPr>
            <p:spPr>
              <a:xfrm>
                <a:off x="4500965" y="1190461"/>
                <a:ext cx="142706" cy="142706"/>
              </a:xfrm>
              <a:custGeom>
                <a:avLst/>
                <a:gdLst/>
                <a:ahLst/>
                <a:cxnLst/>
                <a:rect l="l" t="t" r="r" b="b"/>
                <a:pathLst>
                  <a:path w="2806" h="2806" extrusionOk="0">
                    <a:moveTo>
                      <a:pt x="1396" y="0"/>
                    </a:moveTo>
                    <a:lnTo>
                      <a:pt x="1255" y="13"/>
                    </a:lnTo>
                    <a:lnTo>
                      <a:pt x="1115" y="26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30" y="167"/>
                    </a:lnTo>
                    <a:lnTo>
                      <a:pt x="615" y="244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0" y="513"/>
                    </a:lnTo>
                    <a:lnTo>
                      <a:pt x="244" y="615"/>
                    </a:lnTo>
                    <a:lnTo>
                      <a:pt x="167" y="730"/>
                    </a:lnTo>
                    <a:lnTo>
                      <a:pt x="116" y="858"/>
                    </a:lnTo>
                    <a:lnTo>
                      <a:pt x="64" y="986"/>
                    </a:lnTo>
                    <a:lnTo>
                      <a:pt x="26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50"/>
                    </a:lnTo>
                    <a:lnTo>
                      <a:pt x="26" y="1691"/>
                    </a:lnTo>
                    <a:lnTo>
                      <a:pt x="64" y="1819"/>
                    </a:lnTo>
                    <a:lnTo>
                      <a:pt x="116" y="1947"/>
                    </a:lnTo>
                    <a:lnTo>
                      <a:pt x="167" y="2075"/>
                    </a:lnTo>
                    <a:lnTo>
                      <a:pt x="244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0" y="2639"/>
                    </a:lnTo>
                    <a:lnTo>
                      <a:pt x="858" y="2690"/>
                    </a:lnTo>
                    <a:lnTo>
                      <a:pt x="986" y="2741"/>
                    </a:lnTo>
                    <a:lnTo>
                      <a:pt x="1115" y="2780"/>
                    </a:lnTo>
                    <a:lnTo>
                      <a:pt x="1255" y="2792"/>
                    </a:lnTo>
                    <a:lnTo>
                      <a:pt x="1396" y="2805"/>
                    </a:lnTo>
                    <a:lnTo>
                      <a:pt x="1550" y="2792"/>
                    </a:lnTo>
                    <a:lnTo>
                      <a:pt x="1678" y="2780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75" y="2639"/>
                    </a:lnTo>
                    <a:lnTo>
                      <a:pt x="2190" y="2562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9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80" y="1691"/>
                    </a:lnTo>
                    <a:lnTo>
                      <a:pt x="2792" y="1550"/>
                    </a:lnTo>
                    <a:lnTo>
                      <a:pt x="2805" y="1396"/>
                    </a:lnTo>
                    <a:lnTo>
                      <a:pt x="2792" y="1255"/>
                    </a:lnTo>
                    <a:lnTo>
                      <a:pt x="2780" y="1115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39" y="730"/>
                    </a:lnTo>
                    <a:lnTo>
                      <a:pt x="2562" y="615"/>
                    </a:lnTo>
                    <a:lnTo>
                      <a:pt x="2485" y="513"/>
                    </a:lnTo>
                    <a:lnTo>
                      <a:pt x="2395" y="410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67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50" y="13"/>
                    </a:lnTo>
                    <a:lnTo>
                      <a:pt x="13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6"/>
              <p:cNvSpPr/>
              <p:nvPr/>
            </p:nvSpPr>
            <p:spPr>
              <a:xfrm>
                <a:off x="4818158" y="1035450"/>
                <a:ext cx="142045" cy="142655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805" extrusionOk="0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74" y="64"/>
                    </a:lnTo>
                    <a:lnTo>
                      <a:pt x="846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00" y="320"/>
                    </a:lnTo>
                    <a:lnTo>
                      <a:pt x="411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27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1" y="2395"/>
                    </a:lnTo>
                    <a:lnTo>
                      <a:pt x="500" y="2485"/>
                    </a:lnTo>
                    <a:lnTo>
                      <a:pt x="615" y="2562"/>
                    </a:lnTo>
                    <a:lnTo>
                      <a:pt x="731" y="2638"/>
                    </a:lnTo>
                    <a:lnTo>
                      <a:pt x="846" y="2690"/>
                    </a:lnTo>
                    <a:lnTo>
                      <a:pt x="974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07" y="2741"/>
                    </a:lnTo>
                    <a:lnTo>
                      <a:pt x="1947" y="2690"/>
                    </a:lnTo>
                    <a:lnTo>
                      <a:pt x="2063" y="2638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3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29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27"/>
                    </a:lnTo>
                    <a:lnTo>
                      <a:pt x="2729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3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07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6"/>
              <p:cNvSpPr/>
              <p:nvPr/>
            </p:nvSpPr>
            <p:spPr>
              <a:xfrm>
                <a:off x="5542510" y="3991348"/>
                <a:ext cx="142655" cy="142706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806" extrusionOk="0">
                    <a:moveTo>
                      <a:pt x="1409" y="0"/>
                    </a:moveTo>
                    <a:lnTo>
                      <a:pt x="1268" y="13"/>
                    </a:lnTo>
                    <a:lnTo>
                      <a:pt x="1127" y="39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43" y="180"/>
                    </a:lnTo>
                    <a:lnTo>
                      <a:pt x="628" y="244"/>
                    </a:lnTo>
                    <a:lnTo>
                      <a:pt x="512" y="320"/>
                    </a:lnTo>
                    <a:lnTo>
                      <a:pt x="410" y="423"/>
                    </a:lnTo>
                    <a:lnTo>
                      <a:pt x="320" y="513"/>
                    </a:lnTo>
                    <a:lnTo>
                      <a:pt x="243" y="628"/>
                    </a:lnTo>
                    <a:lnTo>
                      <a:pt x="179" y="743"/>
                    </a:lnTo>
                    <a:lnTo>
                      <a:pt x="115" y="858"/>
                    </a:lnTo>
                    <a:lnTo>
                      <a:pt x="64" y="986"/>
                    </a:lnTo>
                    <a:lnTo>
                      <a:pt x="38" y="1127"/>
                    </a:lnTo>
                    <a:lnTo>
                      <a:pt x="13" y="1268"/>
                    </a:lnTo>
                    <a:lnTo>
                      <a:pt x="0" y="1409"/>
                    </a:lnTo>
                    <a:lnTo>
                      <a:pt x="13" y="1550"/>
                    </a:lnTo>
                    <a:lnTo>
                      <a:pt x="38" y="1691"/>
                    </a:lnTo>
                    <a:lnTo>
                      <a:pt x="64" y="1819"/>
                    </a:lnTo>
                    <a:lnTo>
                      <a:pt x="115" y="1947"/>
                    </a:lnTo>
                    <a:lnTo>
                      <a:pt x="179" y="2075"/>
                    </a:lnTo>
                    <a:lnTo>
                      <a:pt x="243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2" y="2485"/>
                    </a:lnTo>
                    <a:lnTo>
                      <a:pt x="628" y="2575"/>
                    </a:lnTo>
                    <a:lnTo>
                      <a:pt x="743" y="2639"/>
                    </a:lnTo>
                    <a:lnTo>
                      <a:pt x="858" y="2703"/>
                    </a:lnTo>
                    <a:lnTo>
                      <a:pt x="986" y="2741"/>
                    </a:lnTo>
                    <a:lnTo>
                      <a:pt x="1127" y="2780"/>
                    </a:lnTo>
                    <a:lnTo>
                      <a:pt x="1268" y="2805"/>
                    </a:lnTo>
                    <a:lnTo>
                      <a:pt x="1550" y="2805"/>
                    </a:lnTo>
                    <a:lnTo>
                      <a:pt x="1691" y="2780"/>
                    </a:lnTo>
                    <a:lnTo>
                      <a:pt x="1819" y="2741"/>
                    </a:lnTo>
                    <a:lnTo>
                      <a:pt x="1947" y="2703"/>
                    </a:lnTo>
                    <a:lnTo>
                      <a:pt x="2075" y="2639"/>
                    </a:lnTo>
                    <a:lnTo>
                      <a:pt x="2190" y="2575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8" y="2075"/>
                    </a:lnTo>
                    <a:lnTo>
                      <a:pt x="2702" y="1947"/>
                    </a:lnTo>
                    <a:lnTo>
                      <a:pt x="2741" y="1819"/>
                    </a:lnTo>
                    <a:lnTo>
                      <a:pt x="2779" y="1691"/>
                    </a:lnTo>
                    <a:lnTo>
                      <a:pt x="2805" y="1550"/>
                    </a:lnTo>
                    <a:lnTo>
                      <a:pt x="2805" y="1409"/>
                    </a:lnTo>
                    <a:lnTo>
                      <a:pt x="2805" y="1268"/>
                    </a:lnTo>
                    <a:lnTo>
                      <a:pt x="2779" y="1127"/>
                    </a:lnTo>
                    <a:lnTo>
                      <a:pt x="2741" y="986"/>
                    </a:lnTo>
                    <a:lnTo>
                      <a:pt x="2702" y="858"/>
                    </a:lnTo>
                    <a:lnTo>
                      <a:pt x="2638" y="743"/>
                    </a:lnTo>
                    <a:lnTo>
                      <a:pt x="2562" y="628"/>
                    </a:lnTo>
                    <a:lnTo>
                      <a:pt x="2485" y="513"/>
                    </a:lnTo>
                    <a:lnTo>
                      <a:pt x="2395" y="423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80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91" y="39"/>
                    </a:lnTo>
                    <a:lnTo>
                      <a:pt x="1550" y="13"/>
                    </a:lnTo>
                    <a:lnTo>
                      <a:pt x="14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6"/>
              <p:cNvSpPr/>
              <p:nvPr/>
            </p:nvSpPr>
            <p:spPr>
              <a:xfrm>
                <a:off x="5542510" y="4191317"/>
                <a:ext cx="142655" cy="14204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793" extrusionOk="0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1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0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2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8"/>
                    </a:lnTo>
                    <a:lnTo>
                      <a:pt x="1127" y="2767"/>
                    </a:lnTo>
                    <a:lnTo>
                      <a:pt x="1268" y="2792"/>
                    </a:lnTo>
                    <a:lnTo>
                      <a:pt x="1550" y="2792"/>
                    </a:lnTo>
                    <a:lnTo>
                      <a:pt x="1691" y="2767"/>
                    </a:lnTo>
                    <a:lnTo>
                      <a:pt x="1819" y="2728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2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6"/>
                    </a:lnTo>
                    <a:lnTo>
                      <a:pt x="2805" y="1255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0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1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6"/>
              <p:cNvSpPr/>
              <p:nvPr/>
            </p:nvSpPr>
            <p:spPr>
              <a:xfrm>
                <a:off x="5542510" y="4390624"/>
                <a:ext cx="142655" cy="14204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793" extrusionOk="0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2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1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6"/>
                    </a:lnTo>
                    <a:lnTo>
                      <a:pt x="0" y="1397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3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9"/>
                    </a:lnTo>
                    <a:lnTo>
                      <a:pt x="1127" y="2767"/>
                    </a:lnTo>
                    <a:lnTo>
                      <a:pt x="1268" y="2793"/>
                    </a:lnTo>
                    <a:lnTo>
                      <a:pt x="1550" y="2793"/>
                    </a:lnTo>
                    <a:lnTo>
                      <a:pt x="1691" y="2767"/>
                    </a:lnTo>
                    <a:lnTo>
                      <a:pt x="1819" y="2729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3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7"/>
                    </a:lnTo>
                    <a:lnTo>
                      <a:pt x="2805" y="1256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1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2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6"/>
              <p:cNvSpPr/>
              <p:nvPr/>
            </p:nvSpPr>
            <p:spPr>
              <a:xfrm>
                <a:off x="3805297" y="2157096"/>
                <a:ext cx="282768" cy="215636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4240" extrusionOk="0">
                    <a:moveTo>
                      <a:pt x="0" y="0"/>
                    </a:moveTo>
                    <a:lnTo>
                      <a:pt x="0" y="4240"/>
                    </a:lnTo>
                    <a:lnTo>
                      <a:pt x="5559" y="4240"/>
                    </a:lnTo>
                    <a:lnTo>
                      <a:pt x="5559" y="0"/>
                    </a:lnTo>
                    <a:close/>
                  </a:path>
                </a:pathLst>
              </a:custGeom>
              <a:solidFill>
                <a:srgbClr val="70F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6"/>
              <p:cNvSpPr/>
              <p:nvPr/>
            </p:nvSpPr>
            <p:spPr>
              <a:xfrm>
                <a:off x="4126406" y="2230686"/>
                <a:ext cx="891125" cy="756963"/>
              </a:xfrm>
              <a:custGeom>
                <a:avLst/>
                <a:gdLst/>
                <a:ahLst/>
                <a:cxnLst/>
                <a:rect l="l" t="t" r="r" b="b"/>
                <a:pathLst>
                  <a:path w="17522" h="14884" extrusionOk="0">
                    <a:moveTo>
                      <a:pt x="8684" y="0"/>
                    </a:moveTo>
                    <a:lnTo>
                      <a:pt x="8377" y="13"/>
                    </a:lnTo>
                    <a:lnTo>
                      <a:pt x="8082" y="52"/>
                    </a:lnTo>
                    <a:lnTo>
                      <a:pt x="7788" y="103"/>
                    </a:lnTo>
                    <a:lnTo>
                      <a:pt x="7506" y="180"/>
                    </a:lnTo>
                    <a:lnTo>
                      <a:pt x="7224" y="282"/>
                    </a:lnTo>
                    <a:lnTo>
                      <a:pt x="6955" y="398"/>
                    </a:lnTo>
                    <a:lnTo>
                      <a:pt x="6712" y="538"/>
                    </a:lnTo>
                    <a:lnTo>
                      <a:pt x="6469" y="692"/>
                    </a:lnTo>
                    <a:lnTo>
                      <a:pt x="6238" y="859"/>
                    </a:lnTo>
                    <a:lnTo>
                      <a:pt x="6020" y="1038"/>
                    </a:lnTo>
                    <a:lnTo>
                      <a:pt x="5815" y="1243"/>
                    </a:lnTo>
                    <a:lnTo>
                      <a:pt x="5623" y="1461"/>
                    </a:lnTo>
                    <a:lnTo>
                      <a:pt x="5444" y="1691"/>
                    </a:lnTo>
                    <a:lnTo>
                      <a:pt x="5290" y="1934"/>
                    </a:lnTo>
                    <a:lnTo>
                      <a:pt x="5149" y="2178"/>
                    </a:lnTo>
                    <a:lnTo>
                      <a:pt x="5034" y="2447"/>
                    </a:lnTo>
                    <a:lnTo>
                      <a:pt x="4906" y="2370"/>
                    </a:lnTo>
                    <a:lnTo>
                      <a:pt x="4778" y="2293"/>
                    </a:lnTo>
                    <a:lnTo>
                      <a:pt x="4637" y="2229"/>
                    </a:lnTo>
                    <a:lnTo>
                      <a:pt x="4483" y="2178"/>
                    </a:lnTo>
                    <a:lnTo>
                      <a:pt x="4343" y="2139"/>
                    </a:lnTo>
                    <a:lnTo>
                      <a:pt x="4189" y="2101"/>
                    </a:lnTo>
                    <a:lnTo>
                      <a:pt x="4022" y="2088"/>
                    </a:lnTo>
                    <a:lnTo>
                      <a:pt x="3869" y="2075"/>
                    </a:lnTo>
                    <a:lnTo>
                      <a:pt x="3651" y="2088"/>
                    </a:lnTo>
                    <a:lnTo>
                      <a:pt x="3446" y="2127"/>
                    </a:lnTo>
                    <a:lnTo>
                      <a:pt x="3254" y="2178"/>
                    </a:lnTo>
                    <a:lnTo>
                      <a:pt x="3062" y="2242"/>
                    </a:lnTo>
                    <a:lnTo>
                      <a:pt x="2882" y="2332"/>
                    </a:lnTo>
                    <a:lnTo>
                      <a:pt x="2716" y="2434"/>
                    </a:lnTo>
                    <a:lnTo>
                      <a:pt x="2562" y="2549"/>
                    </a:lnTo>
                    <a:lnTo>
                      <a:pt x="2409" y="2690"/>
                    </a:lnTo>
                    <a:lnTo>
                      <a:pt x="2281" y="2831"/>
                    </a:lnTo>
                    <a:lnTo>
                      <a:pt x="2165" y="2985"/>
                    </a:lnTo>
                    <a:lnTo>
                      <a:pt x="2050" y="3164"/>
                    </a:lnTo>
                    <a:lnTo>
                      <a:pt x="1973" y="3343"/>
                    </a:lnTo>
                    <a:lnTo>
                      <a:pt x="1896" y="3523"/>
                    </a:lnTo>
                    <a:lnTo>
                      <a:pt x="1845" y="3728"/>
                    </a:lnTo>
                    <a:lnTo>
                      <a:pt x="1819" y="3933"/>
                    </a:lnTo>
                    <a:lnTo>
                      <a:pt x="1807" y="4137"/>
                    </a:lnTo>
                    <a:lnTo>
                      <a:pt x="1819" y="4317"/>
                    </a:lnTo>
                    <a:lnTo>
                      <a:pt x="1845" y="4483"/>
                    </a:lnTo>
                    <a:lnTo>
                      <a:pt x="1883" y="4650"/>
                    </a:lnTo>
                    <a:lnTo>
                      <a:pt x="1922" y="4803"/>
                    </a:lnTo>
                    <a:lnTo>
                      <a:pt x="1717" y="4893"/>
                    </a:lnTo>
                    <a:lnTo>
                      <a:pt x="1525" y="5008"/>
                    </a:lnTo>
                    <a:lnTo>
                      <a:pt x="1333" y="5136"/>
                    </a:lnTo>
                    <a:lnTo>
                      <a:pt x="1153" y="5265"/>
                    </a:lnTo>
                    <a:lnTo>
                      <a:pt x="987" y="5418"/>
                    </a:lnTo>
                    <a:lnTo>
                      <a:pt x="820" y="5572"/>
                    </a:lnTo>
                    <a:lnTo>
                      <a:pt x="680" y="5751"/>
                    </a:lnTo>
                    <a:lnTo>
                      <a:pt x="539" y="5931"/>
                    </a:lnTo>
                    <a:lnTo>
                      <a:pt x="423" y="6123"/>
                    </a:lnTo>
                    <a:lnTo>
                      <a:pt x="321" y="6328"/>
                    </a:lnTo>
                    <a:lnTo>
                      <a:pt x="218" y="6533"/>
                    </a:lnTo>
                    <a:lnTo>
                      <a:pt x="142" y="6750"/>
                    </a:lnTo>
                    <a:lnTo>
                      <a:pt x="90" y="6981"/>
                    </a:lnTo>
                    <a:lnTo>
                      <a:pt x="39" y="7211"/>
                    </a:lnTo>
                    <a:lnTo>
                      <a:pt x="14" y="7442"/>
                    </a:lnTo>
                    <a:lnTo>
                      <a:pt x="1" y="7685"/>
                    </a:lnTo>
                    <a:lnTo>
                      <a:pt x="14" y="7916"/>
                    </a:lnTo>
                    <a:lnTo>
                      <a:pt x="39" y="8159"/>
                    </a:lnTo>
                    <a:lnTo>
                      <a:pt x="78" y="8377"/>
                    </a:lnTo>
                    <a:lnTo>
                      <a:pt x="142" y="8607"/>
                    </a:lnTo>
                    <a:lnTo>
                      <a:pt x="218" y="8812"/>
                    </a:lnTo>
                    <a:lnTo>
                      <a:pt x="308" y="9030"/>
                    </a:lnTo>
                    <a:lnTo>
                      <a:pt x="411" y="9222"/>
                    </a:lnTo>
                    <a:lnTo>
                      <a:pt x="526" y="9414"/>
                    </a:lnTo>
                    <a:lnTo>
                      <a:pt x="667" y="9594"/>
                    </a:lnTo>
                    <a:lnTo>
                      <a:pt x="808" y="9760"/>
                    </a:lnTo>
                    <a:lnTo>
                      <a:pt x="961" y="9927"/>
                    </a:lnTo>
                    <a:lnTo>
                      <a:pt x="1128" y="10080"/>
                    </a:lnTo>
                    <a:lnTo>
                      <a:pt x="1307" y="10208"/>
                    </a:lnTo>
                    <a:lnTo>
                      <a:pt x="1486" y="10336"/>
                    </a:lnTo>
                    <a:lnTo>
                      <a:pt x="1679" y="10452"/>
                    </a:lnTo>
                    <a:lnTo>
                      <a:pt x="1883" y="10541"/>
                    </a:lnTo>
                    <a:lnTo>
                      <a:pt x="1858" y="10669"/>
                    </a:lnTo>
                    <a:lnTo>
                      <a:pt x="1832" y="10810"/>
                    </a:lnTo>
                    <a:lnTo>
                      <a:pt x="1819" y="10938"/>
                    </a:lnTo>
                    <a:lnTo>
                      <a:pt x="1807" y="11079"/>
                    </a:lnTo>
                    <a:lnTo>
                      <a:pt x="1819" y="11284"/>
                    </a:lnTo>
                    <a:lnTo>
                      <a:pt x="1845" y="11489"/>
                    </a:lnTo>
                    <a:lnTo>
                      <a:pt x="1896" y="11694"/>
                    </a:lnTo>
                    <a:lnTo>
                      <a:pt x="1973" y="11873"/>
                    </a:lnTo>
                    <a:lnTo>
                      <a:pt x="2050" y="12066"/>
                    </a:lnTo>
                    <a:lnTo>
                      <a:pt x="2165" y="12232"/>
                    </a:lnTo>
                    <a:lnTo>
                      <a:pt x="2281" y="12386"/>
                    </a:lnTo>
                    <a:lnTo>
                      <a:pt x="2409" y="12539"/>
                    </a:lnTo>
                    <a:lnTo>
                      <a:pt x="2562" y="12668"/>
                    </a:lnTo>
                    <a:lnTo>
                      <a:pt x="2716" y="12783"/>
                    </a:lnTo>
                    <a:lnTo>
                      <a:pt x="2882" y="12885"/>
                    </a:lnTo>
                    <a:lnTo>
                      <a:pt x="3062" y="12975"/>
                    </a:lnTo>
                    <a:lnTo>
                      <a:pt x="3254" y="13039"/>
                    </a:lnTo>
                    <a:lnTo>
                      <a:pt x="3446" y="13090"/>
                    </a:lnTo>
                    <a:lnTo>
                      <a:pt x="3651" y="13129"/>
                    </a:lnTo>
                    <a:lnTo>
                      <a:pt x="3869" y="13141"/>
                    </a:lnTo>
                    <a:lnTo>
                      <a:pt x="4022" y="13129"/>
                    </a:lnTo>
                    <a:lnTo>
                      <a:pt x="4176" y="13103"/>
                    </a:lnTo>
                    <a:lnTo>
                      <a:pt x="4330" y="13077"/>
                    </a:lnTo>
                    <a:lnTo>
                      <a:pt x="4471" y="13039"/>
                    </a:lnTo>
                    <a:lnTo>
                      <a:pt x="4548" y="13231"/>
                    </a:lnTo>
                    <a:lnTo>
                      <a:pt x="4637" y="13423"/>
                    </a:lnTo>
                    <a:lnTo>
                      <a:pt x="4752" y="13602"/>
                    </a:lnTo>
                    <a:lnTo>
                      <a:pt x="4868" y="13782"/>
                    </a:lnTo>
                    <a:lnTo>
                      <a:pt x="4996" y="13935"/>
                    </a:lnTo>
                    <a:lnTo>
                      <a:pt x="5137" y="14089"/>
                    </a:lnTo>
                    <a:lnTo>
                      <a:pt x="5290" y="14230"/>
                    </a:lnTo>
                    <a:lnTo>
                      <a:pt x="5457" y="14358"/>
                    </a:lnTo>
                    <a:lnTo>
                      <a:pt x="5623" y="14473"/>
                    </a:lnTo>
                    <a:lnTo>
                      <a:pt x="5815" y="14576"/>
                    </a:lnTo>
                    <a:lnTo>
                      <a:pt x="6008" y="14666"/>
                    </a:lnTo>
                    <a:lnTo>
                      <a:pt x="6200" y="14742"/>
                    </a:lnTo>
                    <a:lnTo>
                      <a:pt x="6405" y="14806"/>
                    </a:lnTo>
                    <a:lnTo>
                      <a:pt x="6622" y="14845"/>
                    </a:lnTo>
                    <a:lnTo>
                      <a:pt x="6840" y="14870"/>
                    </a:lnTo>
                    <a:lnTo>
                      <a:pt x="7058" y="14883"/>
                    </a:lnTo>
                    <a:lnTo>
                      <a:pt x="7327" y="14870"/>
                    </a:lnTo>
                    <a:lnTo>
                      <a:pt x="7596" y="14832"/>
                    </a:lnTo>
                    <a:lnTo>
                      <a:pt x="7852" y="14768"/>
                    </a:lnTo>
                    <a:lnTo>
                      <a:pt x="8108" y="14678"/>
                    </a:lnTo>
                    <a:lnTo>
                      <a:pt x="8339" y="14563"/>
                    </a:lnTo>
                    <a:lnTo>
                      <a:pt x="8556" y="14435"/>
                    </a:lnTo>
                    <a:lnTo>
                      <a:pt x="8761" y="14281"/>
                    </a:lnTo>
                    <a:lnTo>
                      <a:pt x="8966" y="14102"/>
                    </a:lnTo>
                    <a:lnTo>
                      <a:pt x="9133" y="13923"/>
                    </a:lnTo>
                    <a:lnTo>
                      <a:pt x="9299" y="13718"/>
                    </a:lnTo>
                    <a:lnTo>
                      <a:pt x="9427" y="13500"/>
                    </a:lnTo>
                    <a:lnTo>
                      <a:pt x="9543" y="13269"/>
                    </a:lnTo>
                    <a:lnTo>
                      <a:pt x="9645" y="13026"/>
                    </a:lnTo>
                    <a:lnTo>
                      <a:pt x="9722" y="12770"/>
                    </a:lnTo>
                    <a:lnTo>
                      <a:pt x="9760" y="12501"/>
                    </a:lnTo>
                    <a:lnTo>
                      <a:pt x="9786" y="12232"/>
                    </a:lnTo>
                    <a:lnTo>
                      <a:pt x="9888" y="12296"/>
                    </a:lnTo>
                    <a:lnTo>
                      <a:pt x="9991" y="12347"/>
                    </a:lnTo>
                    <a:lnTo>
                      <a:pt x="10106" y="12386"/>
                    </a:lnTo>
                    <a:lnTo>
                      <a:pt x="10221" y="12424"/>
                    </a:lnTo>
                    <a:lnTo>
                      <a:pt x="10337" y="12463"/>
                    </a:lnTo>
                    <a:lnTo>
                      <a:pt x="10452" y="12488"/>
                    </a:lnTo>
                    <a:lnTo>
                      <a:pt x="10580" y="12501"/>
                    </a:lnTo>
                    <a:lnTo>
                      <a:pt x="10708" y="12501"/>
                    </a:lnTo>
                    <a:lnTo>
                      <a:pt x="10913" y="12488"/>
                    </a:lnTo>
                    <a:lnTo>
                      <a:pt x="11105" y="12450"/>
                    </a:lnTo>
                    <a:lnTo>
                      <a:pt x="11284" y="12399"/>
                    </a:lnTo>
                    <a:lnTo>
                      <a:pt x="11464" y="12322"/>
                    </a:lnTo>
                    <a:lnTo>
                      <a:pt x="11630" y="12232"/>
                    </a:lnTo>
                    <a:lnTo>
                      <a:pt x="11784" y="12117"/>
                    </a:lnTo>
                    <a:lnTo>
                      <a:pt x="11925" y="11989"/>
                    </a:lnTo>
                    <a:lnTo>
                      <a:pt x="12053" y="11848"/>
                    </a:lnTo>
                    <a:lnTo>
                      <a:pt x="12168" y="11950"/>
                    </a:lnTo>
                    <a:lnTo>
                      <a:pt x="12283" y="12027"/>
                    </a:lnTo>
                    <a:lnTo>
                      <a:pt x="12412" y="12104"/>
                    </a:lnTo>
                    <a:lnTo>
                      <a:pt x="12552" y="12168"/>
                    </a:lnTo>
                    <a:lnTo>
                      <a:pt x="12693" y="12206"/>
                    </a:lnTo>
                    <a:lnTo>
                      <a:pt x="12834" y="12245"/>
                    </a:lnTo>
                    <a:lnTo>
                      <a:pt x="12988" y="12270"/>
                    </a:lnTo>
                    <a:lnTo>
                      <a:pt x="13308" y="12270"/>
                    </a:lnTo>
                    <a:lnTo>
                      <a:pt x="13462" y="12245"/>
                    </a:lnTo>
                    <a:lnTo>
                      <a:pt x="13603" y="12206"/>
                    </a:lnTo>
                    <a:lnTo>
                      <a:pt x="13744" y="12155"/>
                    </a:lnTo>
                    <a:lnTo>
                      <a:pt x="13884" y="12104"/>
                    </a:lnTo>
                    <a:lnTo>
                      <a:pt x="14013" y="12027"/>
                    </a:lnTo>
                    <a:lnTo>
                      <a:pt x="14128" y="11937"/>
                    </a:lnTo>
                    <a:lnTo>
                      <a:pt x="14243" y="11848"/>
                    </a:lnTo>
                    <a:lnTo>
                      <a:pt x="14346" y="11733"/>
                    </a:lnTo>
                    <a:lnTo>
                      <a:pt x="14448" y="11617"/>
                    </a:lnTo>
                    <a:lnTo>
                      <a:pt x="14525" y="11502"/>
                    </a:lnTo>
                    <a:lnTo>
                      <a:pt x="14602" y="11361"/>
                    </a:lnTo>
                    <a:lnTo>
                      <a:pt x="14653" y="11233"/>
                    </a:lnTo>
                    <a:lnTo>
                      <a:pt x="14704" y="11079"/>
                    </a:lnTo>
                    <a:lnTo>
                      <a:pt x="14743" y="10938"/>
                    </a:lnTo>
                    <a:lnTo>
                      <a:pt x="14755" y="10785"/>
                    </a:lnTo>
                    <a:lnTo>
                      <a:pt x="15050" y="10734"/>
                    </a:lnTo>
                    <a:lnTo>
                      <a:pt x="15319" y="10657"/>
                    </a:lnTo>
                    <a:lnTo>
                      <a:pt x="15588" y="10567"/>
                    </a:lnTo>
                    <a:lnTo>
                      <a:pt x="15844" y="10452"/>
                    </a:lnTo>
                    <a:lnTo>
                      <a:pt x="16087" y="10311"/>
                    </a:lnTo>
                    <a:lnTo>
                      <a:pt x="16318" y="10144"/>
                    </a:lnTo>
                    <a:lnTo>
                      <a:pt x="16536" y="9965"/>
                    </a:lnTo>
                    <a:lnTo>
                      <a:pt x="16728" y="9773"/>
                    </a:lnTo>
                    <a:lnTo>
                      <a:pt x="16907" y="9555"/>
                    </a:lnTo>
                    <a:lnTo>
                      <a:pt x="17061" y="9325"/>
                    </a:lnTo>
                    <a:lnTo>
                      <a:pt x="17202" y="9081"/>
                    </a:lnTo>
                    <a:lnTo>
                      <a:pt x="17317" y="8812"/>
                    </a:lnTo>
                    <a:lnTo>
                      <a:pt x="17407" y="8543"/>
                    </a:lnTo>
                    <a:lnTo>
                      <a:pt x="17471" y="8274"/>
                    </a:lnTo>
                    <a:lnTo>
                      <a:pt x="17509" y="7980"/>
                    </a:lnTo>
                    <a:lnTo>
                      <a:pt x="17522" y="7685"/>
                    </a:lnTo>
                    <a:lnTo>
                      <a:pt x="17522" y="7429"/>
                    </a:lnTo>
                    <a:lnTo>
                      <a:pt x="17483" y="7186"/>
                    </a:lnTo>
                    <a:lnTo>
                      <a:pt x="17445" y="6955"/>
                    </a:lnTo>
                    <a:lnTo>
                      <a:pt x="17381" y="6725"/>
                    </a:lnTo>
                    <a:lnTo>
                      <a:pt x="17291" y="6494"/>
                    </a:lnTo>
                    <a:lnTo>
                      <a:pt x="17202" y="6289"/>
                    </a:lnTo>
                    <a:lnTo>
                      <a:pt x="17086" y="6084"/>
                    </a:lnTo>
                    <a:lnTo>
                      <a:pt x="16958" y="5879"/>
                    </a:lnTo>
                    <a:lnTo>
                      <a:pt x="16817" y="5700"/>
                    </a:lnTo>
                    <a:lnTo>
                      <a:pt x="16664" y="5521"/>
                    </a:lnTo>
                    <a:lnTo>
                      <a:pt x="16497" y="5367"/>
                    </a:lnTo>
                    <a:lnTo>
                      <a:pt x="16318" y="5213"/>
                    </a:lnTo>
                    <a:lnTo>
                      <a:pt x="16126" y="5085"/>
                    </a:lnTo>
                    <a:lnTo>
                      <a:pt x="15921" y="4957"/>
                    </a:lnTo>
                    <a:lnTo>
                      <a:pt x="15716" y="4855"/>
                    </a:lnTo>
                    <a:lnTo>
                      <a:pt x="15498" y="4765"/>
                    </a:lnTo>
                    <a:lnTo>
                      <a:pt x="15549" y="4509"/>
                    </a:lnTo>
                    <a:lnTo>
                      <a:pt x="15562" y="4368"/>
                    </a:lnTo>
                    <a:lnTo>
                      <a:pt x="15575" y="4240"/>
                    </a:lnTo>
                    <a:lnTo>
                      <a:pt x="15562" y="4022"/>
                    </a:lnTo>
                    <a:lnTo>
                      <a:pt x="15524" y="3817"/>
                    </a:lnTo>
                    <a:lnTo>
                      <a:pt x="15473" y="3625"/>
                    </a:lnTo>
                    <a:lnTo>
                      <a:pt x="15409" y="3433"/>
                    </a:lnTo>
                    <a:lnTo>
                      <a:pt x="15319" y="3254"/>
                    </a:lnTo>
                    <a:lnTo>
                      <a:pt x="15216" y="3087"/>
                    </a:lnTo>
                    <a:lnTo>
                      <a:pt x="15101" y="2921"/>
                    </a:lnTo>
                    <a:lnTo>
                      <a:pt x="14973" y="2780"/>
                    </a:lnTo>
                    <a:lnTo>
                      <a:pt x="14819" y="2652"/>
                    </a:lnTo>
                    <a:lnTo>
                      <a:pt x="14666" y="2524"/>
                    </a:lnTo>
                    <a:lnTo>
                      <a:pt x="14499" y="2421"/>
                    </a:lnTo>
                    <a:lnTo>
                      <a:pt x="14307" y="2332"/>
                    </a:lnTo>
                    <a:lnTo>
                      <a:pt x="14128" y="2267"/>
                    </a:lnTo>
                    <a:lnTo>
                      <a:pt x="13923" y="2216"/>
                    </a:lnTo>
                    <a:lnTo>
                      <a:pt x="13718" y="2191"/>
                    </a:lnTo>
                    <a:lnTo>
                      <a:pt x="13513" y="2178"/>
                    </a:lnTo>
                    <a:lnTo>
                      <a:pt x="13359" y="2178"/>
                    </a:lnTo>
                    <a:lnTo>
                      <a:pt x="13193" y="2203"/>
                    </a:lnTo>
                    <a:lnTo>
                      <a:pt x="13052" y="2229"/>
                    </a:lnTo>
                    <a:lnTo>
                      <a:pt x="12898" y="2267"/>
                    </a:lnTo>
                    <a:lnTo>
                      <a:pt x="12757" y="2319"/>
                    </a:lnTo>
                    <a:lnTo>
                      <a:pt x="12616" y="2383"/>
                    </a:lnTo>
                    <a:lnTo>
                      <a:pt x="12488" y="2447"/>
                    </a:lnTo>
                    <a:lnTo>
                      <a:pt x="12360" y="2524"/>
                    </a:lnTo>
                    <a:lnTo>
                      <a:pt x="12245" y="2255"/>
                    </a:lnTo>
                    <a:lnTo>
                      <a:pt x="12104" y="1999"/>
                    </a:lnTo>
                    <a:lnTo>
                      <a:pt x="11950" y="1742"/>
                    </a:lnTo>
                    <a:lnTo>
                      <a:pt x="11784" y="1512"/>
                    </a:lnTo>
                    <a:lnTo>
                      <a:pt x="11592" y="1281"/>
                    </a:lnTo>
                    <a:lnTo>
                      <a:pt x="11387" y="1076"/>
                    </a:lnTo>
                    <a:lnTo>
                      <a:pt x="11169" y="884"/>
                    </a:lnTo>
                    <a:lnTo>
                      <a:pt x="10939" y="705"/>
                    </a:lnTo>
                    <a:lnTo>
                      <a:pt x="10695" y="551"/>
                    </a:lnTo>
                    <a:lnTo>
                      <a:pt x="10439" y="410"/>
                    </a:lnTo>
                    <a:lnTo>
                      <a:pt x="10170" y="295"/>
                    </a:lnTo>
                    <a:lnTo>
                      <a:pt x="9888" y="193"/>
                    </a:lnTo>
                    <a:lnTo>
                      <a:pt x="9594" y="103"/>
                    </a:lnTo>
                    <a:lnTo>
                      <a:pt x="9299" y="52"/>
                    </a:lnTo>
                    <a:lnTo>
                      <a:pt x="8992" y="13"/>
                    </a:lnTo>
                    <a:lnTo>
                      <a:pt x="8684" y="0"/>
                    </a:lnTo>
                    <a:close/>
                  </a:path>
                </a:pathLst>
              </a:custGeom>
              <a:solidFill>
                <a:srgbClr val="EA4827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6"/>
              <p:cNvSpPr/>
              <p:nvPr/>
            </p:nvSpPr>
            <p:spPr>
              <a:xfrm>
                <a:off x="5022704" y="2108884"/>
                <a:ext cx="341356" cy="237149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4663" extrusionOk="0">
                    <a:moveTo>
                      <a:pt x="0" y="0"/>
                    </a:moveTo>
                    <a:lnTo>
                      <a:pt x="0" y="4662"/>
                    </a:lnTo>
                    <a:lnTo>
                      <a:pt x="6712" y="4662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rgbClr val="FFA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36"/>
              <p:cNvSpPr/>
              <p:nvPr/>
            </p:nvSpPr>
            <p:spPr>
              <a:xfrm>
                <a:off x="5022704" y="2108884"/>
                <a:ext cx="341356" cy="58028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1141" extrusionOk="0">
                    <a:moveTo>
                      <a:pt x="0" y="0"/>
                    </a:moveTo>
                    <a:lnTo>
                      <a:pt x="0" y="1140"/>
                    </a:lnTo>
                    <a:lnTo>
                      <a:pt x="6712" y="1140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6"/>
              <p:cNvSpPr/>
              <p:nvPr/>
            </p:nvSpPr>
            <p:spPr>
              <a:xfrm>
                <a:off x="5013601" y="2917863"/>
                <a:ext cx="308146" cy="198090"/>
              </a:xfrm>
              <a:custGeom>
                <a:avLst/>
                <a:gdLst/>
                <a:ahLst/>
                <a:cxnLst/>
                <a:rect l="l" t="t" r="r" b="b"/>
                <a:pathLst>
                  <a:path w="6059" h="3895" extrusionOk="0">
                    <a:moveTo>
                      <a:pt x="0" y="1"/>
                    </a:moveTo>
                    <a:lnTo>
                      <a:pt x="0" y="3894"/>
                    </a:lnTo>
                    <a:lnTo>
                      <a:pt x="6058" y="3894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rgbClr val="C99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6"/>
              <p:cNvSpPr/>
              <p:nvPr/>
            </p:nvSpPr>
            <p:spPr>
              <a:xfrm>
                <a:off x="5013601" y="2917863"/>
                <a:ext cx="308146" cy="69776"/>
              </a:xfrm>
              <a:custGeom>
                <a:avLst/>
                <a:gdLst/>
                <a:ahLst/>
                <a:cxnLst/>
                <a:rect l="l" t="t" r="r" b="b"/>
                <a:pathLst>
                  <a:path w="6059" h="1372" extrusionOk="0">
                    <a:moveTo>
                      <a:pt x="0" y="1"/>
                    </a:moveTo>
                    <a:lnTo>
                      <a:pt x="0" y="1371"/>
                    </a:lnTo>
                    <a:lnTo>
                      <a:pt x="6058" y="1371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6"/>
              <p:cNvSpPr/>
              <p:nvPr/>
            </p:nvSpPr>
            <p:spPr>
              <a:xfrm>
                <a:off x="4490540" y="2398717"/>
                <a:ext cx="148555" cy="53502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052" extrusionOk="0">
                    <a:moveTo>
                      <a:pt x="1460" y="1"/>
                    </a:moveTo>
                    <a:lnTo>
                      <a:pt x="1268" y="14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705" y="206"/>
                    </a:lnTo>
                    <a:lnTo>
                      <a:pt x="525" y="308"/>
                    </a:lnTo>
                    <a:lnTo>
                      <a:pt x="359" y="436"/>
                    </a:lnTo>
                    <a:lnTo>
                      <a:pt x="192" y="590"/>
                    </a:lnTo>
                    <a:lnTo>
                      <a:pt x="39" y="757"/>
                    </a:lnTo>
                    <a:lnTo>
                      <a:pt x="13" y="821"/>
                    </a:lnTo>
                    <a:lnTo>
                      <a:pt x="0" y="897"/>
                    </a:lnTo>
                    <a:lnTo>
                      <a:pt x="26" y="962"/>
                    </a:lnTo>
                    <a:lnTo>
                      <a:pt x="77" y="1013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9"/>
                    </a:lnTo>
                    <a:lnTo>
                      <a:pt x="858" y="539"/>
                    </a:lnTo>
                    <a:lnTo>
                      <a:pt x="1012" y="475"/>
                    </a:lnTo>
                    <a:lnTo>
                      <a:pt x="1153" y="424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4"/>
                    </a:lnTo>
                    <a:lnTo>
                      <a:pt x="1921" y="475"/>
                    </a:lnTo>
                    <a:lnTo>
                      <a:pt x="2062" y="539"/>
                    </a:lnTo>
                    <a:lnTo>
                      <a:pt x="2203" y="629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8" y="987"/>
                    </a:lnTo>
                    <a:lnTo>
                      <a:pt x="2626" y="1013"/>
                    </a:lnTo>
                    <a:lnTo>
                      <a:pt x="2664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3"/>
                    </a:lnTo>
                    <a:lnTo>
                      <a:pt x="2895" y="962"/>
                    </a:lnTo>
                    <a:lnTo>
                      <a:pt x="2921" y="897"/>
                    </a:lnTo>
                    <a:lnTo>
                      <a:pt x="2908" y="821"/>
                    </a:lnTo>
                    <a:lnTo>
                      <a:pt x="2882" y="757"/>
                    </a:lnTo>
                    <a:lnTo>
                      <a:pt x="2728" y="590"/>
                    </a:lnTo>
                    <a:lnTo>
                      <a:pt x="2575" y="436"/>
                    </a:lnTo>
                    <a:lnTo>
                      <a:pt x="2395" y="308"/>
                    </a:lnTo>
                    <a:lnTo>
                      <a:pt x="2229" y="206"/>
                    </a:lnTo>
                    <a:lnTo>
                      <a:pt x="2037" y="116"/>
                    </a:lnTo>
                    <a:lnTo>
                      <a:pt x="1857" y="52"/>
                    </a:lnTo>
                    <a:lnTo>
                      <a:pt x="1653" y="14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6"/>
              <p:cNvSpPr/>
              <p:nvPr/>
            </p:nvSpPr>
            <p:spPr>
              <a:xfrm>
                <a:off x="4670318" y="2510144"/>
                <a:ext cx="147894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1051" extrusionOk="0">
                    <a:moveTo>
                      <a:pt x="1460" y="0"/>
                    </a:moveTo>
                    <a:lnTo>
                      <a:pt x="1255" y="13"/>
                    </a:lnTo>
                    <a:lnTo>
                      <a:pt x="1063" y="51"/>
                    </a:lnTo>
                    <a:lnTo>
                      <a:pt x="884" y="115"/>
                    </a:lnTo>
                    <a:lnTo>
                      <a:pt x="692" y="192"/>
                    </a:lnTo>
                    <a:lnTo>
                      <a:pt x="513" y="307"/>
                    </a:lnTo>
                    <a:lnTo>
                      <a:pt x="346" y="436"/>
                    </a:lnTo>
                    <a:lnTo>
                      <a:pt x="192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84"/>
                    </a:lnTo>
                    <a:lnTo>
                      <a:pt x="26" y="961"/>
                    </a:lnTo>
                    <a:lnTo>
                      <a:pt x="64" y="1012"/>
                    </a:lnTo>
                    <a:lnTo>
                      <a:pt x="128" y="1050"/>
                    </a:lnTo>
                    <a:lnTo>
                      <a:pt x="205" y="1050"/>
                    </a:lnTo>
                    <a:lnTo>
                      <a:pt x="269" y="1025"/>
                    </a:lnTo>
                    <a:lnTo>
                      <a:pt x="320" y="986"/>
                    </a:lnTo>
                    <a:lnTo>
                      <a:pt x="449" y="845"/>
                    </a:lnTo>
                    <a:lnTo>
                      <a:pt x="577" y="717"/>
                    </a:lnTo>
                    <a:lnTo>
                      <a:pt x="718" y="615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7"/>
                    </a:lnTo>
                    <a:lnTo>
                      <a:pt x="1460" y="384"/>
                    </a:lnTo>
                    <a:lnTo>
                      <a:pt x="1614" y="397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15"/>
                    </a:lnTo>
                    <a:lnTo>
                      <a:pt x="2331" y="717"/>
                    </a:lnTo>
                    <a:lnTo>
                      <a:pt x="2472" y="845"/>
                    </a:lnTo>
                    <a:lnTo>
                      <a:pt x="2587" y="986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0"/>
                    </a:lnTo>
                    <a:lnTo>
                      <a:pt x="2728" y="1050"/>
                    </a:lnTo>
                    <a:lnTo>
                      <a:pt x="2792" y="1038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08" y="884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28" y="589"/>
                    </a:lnTo>
                    <a:lnTo>
                      <a:pt x="2562" y="436"/>
                    </a:lnTo>
                    <a:lnTo>
                      <a:pt x="2395" y="307"/>
                    </a:lnTo>
                    <a:lnTo>
                      <a:pt x="2216" y="192"/>
                    </a:lnTo>
                    <a:lnTo>
                      <a:pt x="2037" y="115"/>
                    </a:lnTo>
                    <a:lnTo>
                      <a:pt x="1845" y="51"/>
                    </a:lnTo>
                    <a:lnTo>
                      <a:pt x="1653" y="13"/>
                    </a:lnTo>
                    <a:lnTo>
                      <a:pt x="14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6"/>
              <p:cNvSpPr/>
              <p:nvPr/>
            </p:nvSpPr>
            <p:spPr>
              <a:xfrm>
                <a:off x="4280146" y="2495802"/>
                <a:ext cx="147894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1051" extrusionOk="0">
                    <a:moveTo>
                      <a:pt x="1448" y="0"/>
                    </a:moveTo>
                    <a:lnTo>
                      <a:pt x="1256" y="13"/>
                    </a:lnTo>
                    <a:lnTo>
                      <a:pt x="1063" y="52"/>
                    </a:lnTo>
                    <a:lnTo>
                      <a:pt x="871" y="116"/>
                    </a:lnTo>
                    <a:lnTo>
                      <a:pt x="692" y="192"/>
                    </a:lnTo>
                    <a:lnTo>
                      <a:pt x="513" y="308"/>
                    </a:lnTo>
                    <a:lnTo>
                      <a:pt x="346" y="436"/>
                    </a:lnTo>
                    <a:lnTo>
                      <a:pt x="180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97"/>
                    </a:lnTo>
                    <a:lnTo>
                      <a:pt x="13" y="961"/>
                    </a:lnTo>
                    <a:lnTo>
                      <a:pt x="64" y="1012"/>
                    </a:lnTo>
                    <a:lnTo>
                      <a:pt x="128" y="1051"/>
                    </a:lnTo>
                    <a:lnTo>
                      <a:pt x="193" y="1051"/>
                    </a:lnTo>
                    <a:lnTo>
                      <a:pt x="269" y="1025"/>
                    </a:lnTo>
                    <a:lnTo>
                      <a:pt x="321" y="987"/>
                    </a:lnTo>
                    <a:lnTo>
                      <a:pt x="436" y="846"/>
                    </a:lnTo>
                    <a:lnTo>
                      <a:pt x="577" y="718"/>
                    </a:lnTo>
                    <a:lnTo>
                      <a:pt x="705" y="615"/>
                    </a:lnTo>
                    <a:lnTo>
                      <a:pt x="846" y="538"/>
                    </a:lnTo>
                    <a:lnTo>
                      <a:pt x="999" y="474"/>
                    </a:lnTo>
                    <a:lnTo>
                      <a:pt x="1140" y="423"/>
                    </a:lnTo>
                    <a:lnTo>
                      <a:pt x="1294" y="397"/>
                    </a:lnTo>
                    <a:lnTo>
                      <a:pt x="1448" y="385"/>
                    </a:lnTo>
                    <a:lnTo>
                      <a:pt x="1601" y="397"/>
                    </a:lnTo>
                    <a:lnTo>
                      <a:pt x="1755" y="423"/>
                    </a:lnTo>
                    <a:lnTo>
                      <a:pt x="1909" y="474"/>
                    </a:lnTo>
                    <a:lnTo>
                      <a:pt x="2050" y="538"/>
                    </a:lnTo>
                    <a:lnTo>
                      <a:pt x="2191" y="615"/>
                    </a:lnTo>
                    <a:lnTo>
                      <a:pt x="2331" y="718"/>
                    </a:lnTo>
                    <a:lnTo>
                      <a:pt x="2459" y="846"/>
                    </a:lnTo>
                    <a:lnTo>
                      <a:pt x="2588" y="987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28" y="1051"/>
                    </a:lnTo>
                    <a:lnTo>
                      <a:pt x="2780" y="1038"/>
                    </a:lnTo>
                    <a:lnTo>
                      <a:pt x="2844" y="1012"/>
                    </a:lnTo>
                    <a:lnTo>
                      <a:pt x="2882" y="961"/>
                    </a:lnTo>
                    <a:lnTo>
                      <a:pt x="2908" y="897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16" y="589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192"/>
                    </a:lnTo>
                    <a:lnTo>
                      <a:pt x="2024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4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6"/>
              <p:cNvSpPr/>
              <p:nvPr/>
            </p:nvSpPr>
            <p:spPr>
              <a:xfrm>
                <a:off x="4353735" y="2661239"/>
                <a:ext cx="148555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051" extrusionOk="0">
                    <a:moveTo>
                      <a:pt x="1461" y="1"/>
                    </a:moveTo>
                    <a:lnTo>
                      <a:pt x="1269" y="13"/>
                    </a:lnTo>
                    <a:lnTo>
                      <a:pt x="1077" y="52"/>
                    </a:lnTo>
                    <a:lnTo>
                      <a:pt x="884" y="116"/>
                    </a:lnTo>
                    <a:lnTo>
                      <a:pt x="705" y="205"/>
                    </a:lnTo>
                    <a:lnTo>
                      <a:pt x="526" y="308"/>
                    </a:lnTo>
                    <a:lnTo>
                      <a:pt x="359" y="436"/>
                    </a:lnTo>
                    <a:lnTo>
                      <a:pt x="193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1" y="897"/>
                    </a:lnTo>
                    <a:lnTo>
                      <a:pt x="26" y="961"/>
                    </a:lnTo>
                    <a:lnTo>
                      <a:pt x="78" y="1012"/>
                    </a:lnTo>
                    <a:lnTo>
                      <a:pt x="142" y="1051"/>
                    </a:lnTo>
                    <a:lnTo>
                      <a:pt x="206" y="1051"/>
                    </a:lnTo>
                    <a:lnTo>
                      <a:pt x="270" y="1038"/>
                    </a:lnTo>
                    <a:lnTo>
                      <a:pt x="334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8"/>
                    </a:lnTo>
                    <a:lnTo>
                      <a:pt x="859" y="538"/>
                    </a:lnTo>
                    <a:lnTo>
                      <a:pt x="1012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1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22" y="474"/>
                    </a:lnTo>
                    <a:lnTo>
                      <a:pt x="2063" y="538"/>
                    </a:lnTo>
                    <a:lnTo>
                      <a:pt x="2204" y="628"/>
                    </a:lnTo>
                    <a:lnTo>
                      <a:pt x="2345" y="731"/>
                    </a:lnTo>
                    <a:lnTo>
                      <a:pt x="2473" y="846"/>
                    </a:lnTo>
                    <a:lnTo>
                      <a:pt x="2588" y="987"/>
                    </a:lnTo>
                    <a:lnTo>
                      <a:pt x="2626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93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1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9" y="590"/>
                    </a:lnTo>
                    <a:lnTo>
                      <a:pt x="2562" y="436"/>
                    </a:lnTo>
                    <a:lnTo>
                      <a:pt x="2396" y="308"/>
                    </a:lnTo>
                    <a:lnTo>
                      <a:pt x="2229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36"/>
              <p:cNvSpPr/>
              <p:nvPr/>
            </p:nvSpPr>
            <p:spPr>
              <a:xfrm>
                <a:off x="4596067" y="2661239"/>
                <a:ext cx="148555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051" extrusionOk="0">
                    <a:moveTo>
                      <a:pt x="1460" y="1"/>
                    </a:moveTo>
                    <a:lnTo>
                      <a:pt x="1268" y="13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692" y="205"/>
                    </a:lnTo>
                    <a:lnTo>
                      <a:pt x="525" y="308"/>
                    </a:lnTo>
                    <a:lnTo>
                      <a:pt x="346" y="436"/>
                    </a:lnTo>
                    <a:lnTo>
                      <a:pt x="192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0" y="897"/>
                    </a:lnTo>
                    <a:lnTo>
                      <a:pt x="26" y="961"/>
                    </a:lnTo>
                    <a:lnTo>
                      <a:pt x="77" y="1012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8" y="846"/>
                    </a:lnTo>
                    <a:lnTo>
                      <a:pt x="577" y="731"/>
                    </a:lnTo>
                    <a:lnTo>
                      <a:pt x="717" y="628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28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7" y="987"/>
                    </a:lnTo>
                    <a:lnTo>
                      <a:pt x="2626" y="1012"/>
                    </a:lnTo>
                    <a:lnTo>
                      <a:pt x="2651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0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8" y="590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2" y="13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6"/>
              <p:cNvSpPr/>
              <p:nvPr/>
            </p:nvSpPr>
            <p:spPr>
              <a:xfrm>
                <a:off x="3805297" y="2135584"/>
                <a:ext cx="282768" cy="62606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1231" extrusionOk="0">
                    <a:moveTo>
                      <a:pt x="0" y="1"/>
                    </a:moveTo>
                    <a:lnTo>
                      <a:pt x="0" y="1230"/>
                    </a:lnTo>
                    <a:lnTo>
                      <a:pt x="5559" y="1230"/>
                    </a:lnTo>
                    <a:lnTo>
                      <a:pt x="55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6"/>
              <p:cNvSpPr/>
              <p:nvPr/>
            </p:nvSpPr>
            <p:spPr>
              <a:xfrm>
                <a:off x="3976582" y="3788734"/>
                <a:ext cx="1190778" cy="100393"/>
              </a:xfrm>
              <a:custGeom>
                <a:avLst/>
                <a:gdLst/>
                <a:ahLst/>
                <a:cxnLst/>
                <a:rect l="l" t="t" r="r" b="b"/>
                <a:pathLst>
                  <a:path w="23414" h="1974" extrusionOk="0">
                    <a:moveTo>
                      <a:pt x="1551" y="1"/>
                    </a:moveTo>
                    <a:lnTo>
                      <a:pt x="1371" y="27"/>
                    </a:lnTo>
                    <a:lnTo>
                      <a:pt x="1218" y="78"/>
                    </a:lnTo>
                    <a:lnTo>
                      <a:pt x="1051" y="129"/>
                    </a:lnTo>
                    <a:lnTo>
                      <a:pt x="910" y="206"/>
                    </a:lnTo>
                    <a:lnTo>
                      <a:pt x="769" y="296"/>
                    </a:lnTo>
                    <a:lnTo>
                      <a:pt x="629" y="385"/>
                    </a:lnTo>
                    <a:lnTo>
                      <a:pt x="513" y="500"/>
                    </a:lnTo>
                    <a:lnTo>
                      <a:pt x="398" y="616"/>
                    </a:lnTo>
                    <a:lnTo>
                      <a:pt x="296" y="757"/>
                    </a:lnTo>
                    <a:lnTo>
                      <a:pt x="219" y="898"/>
                    </a:lnTo>
                    <a:lnTo>
                      <a:pt x="142" y="1038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4" y="1538"/>
                    </a:lnTo>
                    <a:lnTo>
                      <a:pt x="1" y="1717"/>
                    </a:lnTo>
                    <a:lnTo>
                      <a:pt x="1" y="1973"/>
                    </a:lnTo>
                    <a:lnTo>
                      <a:pt x="23414" y="1973"/>
                    </a:lnTo>
                    <a:lnTo>
                      <a:pt x="23414" y="1717"/>
                    </a:lnTo>
                    <a:lnTo>
                      <a:pt x="23414" y="1538"/>
                    </a:lnTo>
                    <a:lnTo>
                      <a:pt x="23388" y="1371"/>
                    </a:lnTo>
                    <a:lnTo>
                      <a:pt x="23337" y="1205"/>
                    </a:lnTo>
                    <a:lnTo>
                      <a:pt x="23286" y="1038"/>
                    </a:lnTo>
                    <a:lnTo>
                      <a:pt x="23209" y="898"/>
                    </a:lnTo>
                    <a:lnTo>
                      <a:pt x="23119" y="757"/>
                    </a:lnTo>
                    <a:lnTo>
                      <a:pt x="23029" y="616"/>
                    </a:lnTo>
                    <a:lnTo>
                      <a:pt x="22914" y="500"/>
                    </a:lnTo>
                    <a:lnTo>
                      <a:pt x="22799" y="385"/>
                    </a:lnTo>
                    <a:lnTo>
                      <a:pt x="22658" y="296"/>
                    </a:lnTo>
                    <a:lnTo>
                      <a:pt x="22517" y="206"/>
                    </a:lnTo>
                    <a:lnTo>
                      <a:pt x="22376" y="129"/>
                    </a:lnTo>
                    <a:lnTo>
                      <a:pt x="22210" y="78"/>
                    </a:lnTo>
                    <a:lnTo>
                      <a:pt x="22043" y="27"/>
                    </a:lnTo>
                    <a:lnTo>
                      <a:pt x="218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26" name="Google Shape;1826;p36"/>
            <p:cNvSpPr/>
            <p:nvPr/>
          </p:nvSpPr>
          <p:spPr>
            <a:xfrm>
              <a:off x="3954300" y="28083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6"/>
            <p:cNvSpPr/>
            <p:nvPr/>
          </p:nvSpPr>
          <p:spPr>
            <a:xfrm>
              <a:off x="5754525" y="43704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8" name="Google Shape;1828;p36"/>
          <p:cNvSpPr/>
          <p:nvPr/>
        </p:nvSpPr>
        <p:spPr>
          <a:xfrm>
            <a:off x="457200" y="2628875"/>
            <a:ext cx="2061000" cy="150360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Google Shape;1829;p3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830" name="Google Shape;1830;p36"/>
          <p:cNvGrpSpPr/>
          <p:nvPr/>
        </p:nvGrpSpPr>
        <p:grpSpPr>
          <a:xfrm>
            <a:off x="457200" y="1333163"/>
            <a:ext cx="2061000" cy="824600"/>
            <a:chOff x="457200" y="959300"/>
            <a:chExt cx="2061000" cy="824600"/>
          </a:xfrm>
        </p:grpSpPr>
        <p:sp>
          <p:nvSpPr>
            <p:cNvPr id="1831" name="Google Shape;1831;p36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2" name="Google Shape;1832;p36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33" name="Google Shape;1833;p36"/>
          <p:cNvGrpSpPr/>
          <p:nvPr/>
        </p:nvGrpSpPr>
        <p:grpSpPr>
          <a:xfrm>
            <a:off x="6625800" y="1333175"/>
            <a:ext cx="2061000" cy="824600"/>
            <a:chOff x="457200" y="2087425"/>
            <a:chExt cx="2061000" cy="824600"/>
          </a:xfrm>
        </p:grpSpPr>
        <p:sp>
          <p:nvSpPr>
            <p:cNvPr id="1834" name="Google Shape;1834;p36"/>
            <p:cNvSpPr txBox="1"/>
            <p:nvPr/>
          </p:nvSpPr>
          <p:spPr>
            <a:xfrm>
              <a:off x="457200" y="2087425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5" name="Google Shape;1835;p36"/>
            <p:cNvSpPr txBox="1"/>
            <p:nvPr/>
          </p:nvSpPr>
          <p:spPr>
            <a:xfrm>
              <a:off x="457200" y="242902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36" name="Google Shape;1836;p36"/>
          <p:cNvSpPr/>
          <p:nvPr/>
        </p:nvSpPr>
        <p:spPr>
          <a:xfrm>
            <a:off x="928950" y="2855300"/>
            <a:ext cx="142200" cy="14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7" name="Google Shape;1837;p36"/>
          <p:cNvSpPr txBox="1"/>
          <p:nvPr/>
        </p:nvSpPr>
        <p:spPr>
          <a:xfrm>
            <a:off x="1071150" y="276050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1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38" name="Google Shape;1838;p36"/>
          <p:cNvSpPr/>
          <p:nvPr/>
        </p:nvSpPr>
        <p:spPr>
          <a:xfrm>
            <a:off x="928950" y="3296725"/>
            <a:ext cx="142200" cy="14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36"/>
          <p:cNvSpPr txBox="1"/>
          <p:nvPr/>
        </p:nvSpPr>
        <p:spPr>
          <a:xfrm>
            <a:off x="1071150" y="3201925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2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0" name="Google Shape;1840;p36"/>
          <p:cNvSpPr/>
          <p:nvPr/>
        </p:nvSpPr>
        <p:spPr>
          <a:xfrm>
            <a:off x="928950" y="3738150"/>
            <a:ext cx="142200" cy="14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36"/>
          <p:cNvSpPr txBox="1"/>
          <p:nvPr/>
        </p:nvSpPr>
        <p:spPr>
          <a:xfrm>
            <a:off x="1071150" y="364335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3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2" name="Google Shape;1842;p36"/>
          <p:cNvSpPr/>
          <p:nvPr/>
        </p:nvSpPr>
        <p:spPr>
          <a:xfrm>
            <a:off x="6625800" y="2628875"/>
            <a:ext cx="2061000" cy="1503600"/>
          </a:xfrm>
          <a:prstGeom prst="roundRect">
            <a:avLst>
              <a:gd name="adj" fmla="val 1666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3" name="Google Shape;1843;p36"/>
          <p:cNvSpPr/>
          <p:nvPr/>
        </p:nvSpPr>
        <p:spPr>
          <a:xfrm>
            <a:off x="7097550" y="2855300"/>
            <a:ext cx="142200" cy="14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4" name="Google Shape;1844;p36"/>
          <p:cNvSpPr txBox="1"/>
          <p:nvPr/>
        </p:nvSpPr>
        <p:spPr>
          <a:xfrm>
            <a:off x="7239750" y="276050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 1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5" name="Google Shape;1845;p36"/>
          <p:cNvSpPr/>
          <p:nvPr/>
        </p:nvSpPr>
        <p:spPr>
          <a:xfrm>
            <a:off x="7097550" y="3296725"/>
            <a:ext cx="142200" cy="14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6" name="Google Shape;1846;p36"/>
          <p:cNvSpPr txBox="1"/>
          <p:nvPr/>
        </p:nvSpPr>
        <p:spPr>
          <a:xfrm>
            <a:off x="7239750" y="3201925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 2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7" name="Google Shape;1847;p36"/>
          <p:cNvSpPr/>
          <p:nvPr/>
        </p:nvSpPr>
        <p:spPr>
          <a:xfrm>
            <a:off x="7097550" y="3738150"/>
            <a:ext cx="142200" cy="14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p36"/>
          <p:cNvSpPr txBox="1"/>
          <p:nvPr/>
        </p:nvSpPr>
        <p:spPr>
          <a:xfrm>
            <a:off x="7239750" y="364335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 3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849" name="Google Shape;1849;p36"/>
          <p:cNvCxnSpPr>
            <a:stCxn id="1828" idx="3"/>
            <a:endCxn id="1826" idx="2"/>
          </p:cNvCxnSpPr>
          <p:nvPr/>
        </p:nvCxnSpPr>
        <p:spPr>
          <a:xfrm rot="10800000" flipH="1">
            <a:off x="2518200" y="2879375"/>
            <a:ext cx="1386300" cy="501300"/>
          </a:xfrm>
          <a:prstGeom prst="curved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50" name="Google Shape;1850;p36"/>
          <p:cNvCxnSpPr>
            <a:stCxn id="1842" idx="2"/>
            <a:endCxn id="1827" idx="6"/>
          </p:cNvCxnSpPr>
          <p:nvPr/>
        </p:nvCxnSpPr>
        <p:spPr>
          <a:xfrm rot="5400000">
            <a:off x="6597150" y="3382325"/>
            <a:ext cx="309000" cy="1809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37"/>
          <p:cNvSpPr/>
          <p:nvPr/>
        </p:nvSpPr>
        <p:spPr>
          <a:xfrm>
            <a:off x="6012650" y="1417275"/>
            <a:ext cx="2668500" cy="3200400"/>
          </a:xfrm>
          <a:prstGeom prst="rect">
            <a:avLst/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6" name="Google Shape;1856;p37"/>
          <p:cNvSpPr/>
          <p:nvPr/>
        </p:nvSpPr>
        <p:spPr>
          <a:xfrm>
            <a:off x="3243725" y="1417275"/>
            <a:ext cx="2668500" cy="3200400"/>
          </a:xfrm>
          <a:prstGeom prst="rect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37"/>
          <p:cNvSpPr/>
          <p:nvPr/>
        </p:nvSpPr>
        <p:spPr>
          <a:xfrm>
            <a:off x="474800" y="1417275"/>
            <a:ext cx="2668500" cy="3200400"/>
          </a:xfrm>
          <a:prstGeom prst="rect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3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1859" name="Google Shape;1859;p37"/>
          <p:cNvSpPr/>
          <p:nvPr/>
        </p:nvSpPr>
        <p:spPr>
          <a:xfrm>
            <a:off x="474800" y="1147800"/>
            <a:ext cx="2668500" cy="5607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37"/>
          <p:cNvSpPr/>
          <p:nvPr/>
        </p:nvSpPr>
        <p:spPr>
          <a:xfrm>
            <a:off x="3243713" y="1147800"/>
            <a:ext cx="2668500" cy="5607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37"/>
          <p:cNvSpPr/>
          <p:nvPr/>
        </p:nvSpPr>
        <p:spPr>
          <a:xfrm>
            <a:off x="6012638" y="1147800"/>
            <a:ext cx="2668500" cy="560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2" name="Google Shape;1862;p37"/>
          <p:cNvGrpSpPr/>
          <p:nvPr/>
        </p:nvGrpSpPr>
        <p:grpSpPr>
          <a:xfrm>
            <a:off x="688824" y="1262175"/>
            <a:ext cx="2240451" cy="3153525"/>
            <a:chOff x="688824" y="1376475"/>
            <a:chExt cx="2240451" cy="3153525"/>
          </a:xfrm>
        </p:grpSpPr>
        <p:sp>
          <p:nvSpPr>
            <p:cNvPr id="1863" name="Google Shape;1863;p37"/>
            <p:cNvSpPr txBox="1"/>
            <p:nvPr/>
          </p:nvSpPr>
          <p:spPr>
            <a:xfrm>
              <a:off x="688824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Supervised learning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864" name="Google Shape;1864;p37"/>
            <p:cNvGrpSpPr/>
            <p:nvPr/>
          </p:nvGrpSpPr>
          <p:grpSpPr>
            <a:xfrm>
              <a:off x="688834" y="1973951"/>
              <a:ext cx="2240441" cy="1488799"/>
              <a:chOff x="695359" y="2302076"/>
              <a:chExt cx="2240441" cy="1488799"/>
            </a:xfrm>
          </p:grpSpPr>
          <p:sp>
            <p:nvSpPr>
              <p:cNvPr id="1865" name="Google Shape;1865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Classification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66" name="Google Shape;1866;p37"/>
              <p:cNvSpPr txBox="1"/>
              <p:nvPr/>
            </p:nvSpPr>
            <p:spPr>
              <a:xfrm>
                <a:off x="695400" y="2657475"/>
                <a:ext cx="2240400" cy="11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Fraud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Email spam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Diagnostics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Image classification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867" name="Google Shape;1867;p37"/>
            <p:cNvGrpSpPr/>
            <p:nvPr/>
          </p:nvGrpSpPr>
          <p:grpSpPr>
            <a:xfrm>
              <a:off x="688834" y="3613901"/>
              <a:ext cx="2240441" cy="916099"/>
              <a:chOff x="695359" y="2302076"/>
              <a:chExt cx="2240441" cy="916099"/>
            </a:xfrm>
          </p:grpSpPr>
          <p:sp>
            <p:nvSpPr>
              <p:cNvPr id="1868" name="Google Shape;1868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Regression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69" name="Google Shape;1869;p37"/>
              <p:cNvSpPr txBox="1"/>
              <p:nvPr/>
            </p:nvSpPr>
            <p:spPr>
              <a:xfrm>
                <a:off x="695400" y="2657475"/>
                <a:ext cx="2240400" cy="5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Risk assessment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Score prediction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70" name="Google Shape;1870;p37"/>
          <p:cNvGrpSpPr/>
          <p:nvPr/>
        </p:nvGrpSpPr>
        <p:grpSpPr>
          <a:xfrm>
            <a:off x="3451784" y="1262175"/>
            <a:ext cx="2246353" cy="3153525"/>
            <a:chOff x="3451784" y="1376475"/>
            <a:chExt cx="2246353" cy="3153525"/>
          </a:xfrm>
        </p:grpSpPr>
        <p:sp>
          <p:nvSpPr>
            <p:cNvPr id="1871" name="Google Shape;1871;p37"/>
            <p:cNvSpPr txBox="1"/>
            <p:nvPr/>
          </p:nvSpPr>
          <p:spPr>
            <a:xfrm>
              <a:off x="3457736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Unsupervised learning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872" name="Google Shape;1872;p37"/>
            <p:cNvGrpSpPr/>
            <p:nvPr/>
          </p:nvGrpSpPr>
          <p:grpSpPr>
            <a:xfrm>
              <a:off x="3451784" y="1973951"/>
              <a:ext cx="2240441" cy="1488799"/>
              <a:chOff x="695359" y="2302076"/>
              <a:chExt cx="2240441" cy="1488799"/>
            </a:xfrm>
          </p:grpSpPr>
          <p:sp>
            <p:nvSpPr>
              <p:cNvPr id="1873" name="Google Shape;1873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Reduction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74" name="Google Shape;1874;p37"/>
              <p:cNvSpPr txBox="1"/>
              <p:nvPr/>
            </p:nvSpPr>
            <p:spPr>
              <a:xfrm>
                <a:off x="695400" y="2657475"/>
                <a:ext cx="2240400" cy="11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Text mining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Data visualization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Face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Voice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875" name="Google Shape;1875;p37"/>
            <p:cNvGrpSpPr/>
            <p:nvPr/>
          </p:nvGrpSpPr>
          <p:grpSpPr>
            <a:xfrm>
              <a:off x="3451784" y="3613901"/>
              <a:ext cx="2240441" cy="916099"/>
              <a:chOff x="695359" y="2302076"/>
              <a:chExt cx="2240441" cy="916099"/>
            </a:xfrm>
          </p:grpSpPr>
          <p:sp>
            <p:nvSpPr>
              <p:cNvPr id="1876" name="Google Shape;1876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Regression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77" name="Google Shape;1877;p37"/>
              <p:cNvSpPr txBox="1"/>
              <p:nvPr/>
            </p:nvSpPr>
            <p:spPr>
              <a:xfrm>
                <a:off x="695400" y="2657475"/>
                <a:ext cx="2240400" cy="5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City planning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Targeted marketing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78" name="Google Shape;1878;p37"/>
          <p:cNvGrpSpPr/>
          <p:nvPr/>
        </p:nvGrpSpPr>
        <p:grpSpPr>
          <a:xfrm>
            <a:off x="7286200" y="3428188"/>
            <a:ext cx="1188925" cy="1058925"/>
            <a:chOff x="1188850" y="432475"/>
            <a:chExt cx="1188925" cy="1058925"/>
          </a:xfrm>
        </p:grpSpPr>
        <p:sp>
          <p:nvSpPr>
            <p:cNvPr id="1879" name="Google Shape;1879;p37"/>
            <p:cNvSpPr/>
            <p:nvPr/>
          </p:nvSpPr>
          <p:spPr>
            <a:xfrm>
              <a:off x="1746975" y="1078000"/>
              <a:ext cx="458525" cy="413400"/>
            </a:xfrm>
            <a:custGeom>
              <a:avLst/>
              <a:gdLst/>
              <a:ahLst/>
              <a:cxnLst/>
              <a:rect l="l" t="t" r="r" b="b"/>
              <a:pathLst>
                <a:path w="18341" h="16536" extrusionOk="0">
                  <a:moveTo>
                    <a:pt x="0" y="0"/>
                  </a:moveTo>
                  <a:lnTo>
                    <a:pt x="13845" y="15959"/>
                  </a:lnTo>
                  <a:lnTo>
                    <a:pt x="14025" y="16087"/>
                  </a:lnTo>
                  <a:lnTo>
                    <a:pt x="14204" y="16189"/>
                  </a:lnTo>
                  <a:lnTo>
                    <a:pt x="14383" y="16279"/>
                  </a:lnTo>
                  <a:lnTo>
                    <a:pt x="14575" y="16369"/>
                  </a:lnTo>
                  <a:lnTo>
                    <a:pt x="14755" y="16433"/>
                  </a:lnTo>
                  <a:lnTo>
                    <a:pt x="14947" y="16471"/>
                  </a:lnTo>
                  <a:lnTo>
                    <a:pt x="15139" y="16509"/>
                  </a:lnTo>
                  <a:lnTo>
                    <a:pt x="15331" y="16535"/>
                  </a:lnTo>
                  <a:lnTo>
                    <a:pt x="15702" y="16535"/>
                  </a:lnTo>
                  <a:lnTo>
                    <a:pt x="15895" y="16522"/>
                  </a:lnTo>
                  <a:lnTo>
                    <a:pt x="16074" y="16484"/>
                  </a:lnTo>
                  <a:lnTo>
                    <a:pt x="16266" y="16445"/>
                  </a:lnTo>
                  <a:lnTo>
                    <a:pt x="16445" y="16394"/>
                  </a:lnTo>
                  <a:lnTo>
                    <a:pt x="16612" y="16330"/>
                  </a:lnTo>
                  <a:lnTo>
                    <a:pt x="16791" y="16241"/>
                  </a:lnTo>
                  <a:lnTo>
                    <a:pt x="16958" y="16164"/>
                  </a:lnTo>
                  <a:lnTo>
                    <a:pt x="17111" y="16061"/>
                  </a:lnTo>
                  <a:lnTo>
                    <a:pt x="17265" y="15946"/>
                  </a:lnTo>
                  <a:lnTo>
                    <a:pt x="17406" y="15831"/>
                  </a:lnTo>
                  <a:lnTo>
                    <a:pt x="17547" y="15703"/>
                  </a:lnTo>
                  <a:lnTo>
                    <a:pt x="17675" y="15562"/>
                  </a:lnTo>
                  <a:lnTo>
                    <a:pt x="17790" y="15421"/>
                  </a:lnTo>
                  <a:lnTo>
                    <a:pt x="17905" y="15267"/>
                  </a:lnTo>
                  <a:lnTo>
                    <a:pt x="17995" y="15101"/>
                  </a:lnTo>
                  <a:lnTo>
                    <a:pt x="18085" y="14921"/>
                  </a:lnTo>
                  <a:lnTo>
                    <a:pt x="18162" y="14742"/>
                  </a:lnTo>
                  <a:lnTo>
                    <a:pt x="18226" y="14563"/>
                  </a:lnTo>
                  <a:lnTo>
                    <a:pt x="18277" y="14371"/>
                  </a:lnTo>
                  <a:lnTo>
                    <a:pt x="18315" y="14166"/>
                  </a:lnTo>
                  <a:lnTo>
                    <a:pt x="18341" y="13961"/>
                  </a:lnTo>
                  <a:lnTo>
                    <a:pt x="18341" y="13743"/>
                  </a:lnTo>
                  <a:lnTo>
                    <a:pt x="18341" y="0"/>
                  </a:lnTo>
                  <a:close/>
                </a:path>
              </a:pathLst>
            </a:custGeom>
            <a:solidFill>
              <a:srgbClr val="FF7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7"/>
            <p:cNvSpPr/>
            <p:nvPr/>
          </p:nvSpPr>
          <p:spPr>
            <a:xfrm>
              <a:off x="1559650" y="861850"/>
              <a:ext cx="746075" cy="429725"/>
            </a:xfrm>
            <a:custGeom>
              <a:avLst/>
              <a:gdLst/>
              <a:ahLst/>
              <a:cxnLst/>
              <a:rect l="l" t="t" r="r" b="b"/>
              <a:pathLst>
                <a:path w="29843" h="17189" extrusionOk="0">
                  <a:moveTo>
                    <a:pt x="6699" y="1"/>
                  </a:moveTo>
                  <a:lnTo>
                    <a:pt x="6353" y="14"/>
                  </a:lnTo>
                  <a:lnTo>
                    <a:pt x="6007" y="39"/>
                  </a:lnTo>
                  <a:lnTo>
                    <a:pt x="5674" y="78"/>
                  </a:lnTo>
                  <a:lnTo>
                    <a:pt x="5354" y="142"/>
                  </a:lnTo>
                  <a:lnTo>
                    <a:pt x="5021" y="206"/>
                  </a:lnTo>
                  <a:lnTo>
                    <a:pt x="4701" y="295"/>
                  </a:lnTo>
                  <a:lnTo>
                    <a:pt x="4394" y="411"/>
                  </a:lnTo>
                  <a:lnTo>
                    <a:pt x="4086" y="526"/>
                  </a:lnTo>
                  <a:lnTo>
                    <a:pt x="3792" y="667"/>
                  </a:lnTo>
                  <a:lnTo>
                    <a:pt x="3510" y="808"/>
                  </a:lnTo>
                  <a:lnTo>
                    <a:pt x="3228" y="974"/>
                  </a:lnTo>
                  <a:lnTo>
                    <a:pt x="2959" y="1141"/>
                  </a:lnTo>
                  <a:lnTo>
                    <a:pt x="2690" y="1333"/>
                  </a:lnTo>
                  <a:lnTo>
                    <a:pt x="2434" y="1525"/>
                  </a:lnTo>
                  <a:lnTo>
                    <a:pt x="2191" y="1743"/>
                  </a:lnTo>
                  <a:lnTo>
                    <a:pt x="1960" y="1960"/>
                  </a:lnTo>
                  <a:lnTo>
                    <a:pt x="1742" y="2191"/>
                  </a:lnTo>
                  <a:lnTo>
                    <a:pt x="1537" y="2434"/>
                  </a:lnTo>
                  <a:lnTo>
                    <a:pt x="1332" y="2690"/>
                  </a:lnTo>
                  <a:lnTo>
                    <a:pt x="1140" y="2947"/>
                  </a:lnTo>
                  <a:lnTo>
                    <a:pt x="974" y="3228"/>
                  </a:lnTo>
                  <a:lnTo>
                    <a:pt x="807" y="3510"/>
                  </a:lnTo>
                  <a:lnTo>
                    <a:pt x="666" y="3792"/>
                  </a:lnTo>
                  <a:lnTo>
                    <a:pt x="526" y="4087"/>
                  </a:lnTo>
                  <a:lnTo>
                    <a:pt x="410" y="4394"/>
                  </a:lnTo>
                  <a:lnTo>
                    <a:pt x="308" y="4701"/>
                  </a:lnTo>
                  <a:lnTo>
                    <a:pt x="218" y="5021"/>
                  </a:lnTo>
                  <a:lnTo>
                    <a:pt x="141" y="5342"/>
                  </a:lnTo>
                  <a:lnTo>
                    <a:pt x="77" y="5675"/>
                  </a:lnTo>
                  <a:lnTo>
                    <a:pt x="39" y="6008"/>
                  </a:lnTo>
                  <a:lnTo>
                    <a:pt x="13" y="6354"/>
                  </a:lnTo>
                  <a:lnTo>
                    <a:pt x="0" y="6699"/>
                  </a:lnTo>
                  <a:lnTo>
                    <a:pt x="0" y="10490"/>
                  </a:lnTo>
                  <a:lnTo>
                    <a:pt x="13" y="10836"/>
                  </a:lnTo>
                  <a:lnTo>
                    <a:pt x="39" y="11182"/>
                  </a:lnTo>
                  <a:lnTo>
                    <a:pt x="77" y="11515"/>
                  </a:lnTo>
                  <a:lnTo>
                    <a:pt x="141" y="11848"/>
                  </a:lnTo>
                  <a:lnTo>
                    <a:pt x="218" y="12168"/>
                  </a:lnTo>
                  <a:lnTo>
                    <a:pt x="308" y="12488"/>
                  </a:lnTo>
                  <a:lnTo>
                    <a:pt x="410" y="12796"/>
                  </a:lnTo>
                  <a:lnTo>
                    <a:pt x="526" y="13103"/>
                  </a:lnTo>
                  <a:lnTo>
                    <a:pt x="666" y="13398"/>
                  </a:lnTo>
                  <a:lnTo>
                    <a:pt x="807" y="13680"/>
                  </a:lnTo>
                  <a:lnTo>
                    <a:pt x="974" y="13961"/>
                  </a:lnTo>
                  <a:lnTo>
                    <a:pt x="1140" y="14230"/>
                  </a:lnTo>
                  <a:lnTo>
                    <a:pt x="1332" y="14499"/>
                  </a:lnTo>
                  <a:lnTo>
                    <a:pt x="1537" y="14755"/>
                  </a:lnTo>
                  <a:lnTo>
                    <a:pt x="1742" y="14999"/>
                  </a:lnTo>
                  <a:lnTo>
                    <a:pt x="1960" y="15229"/>
                  </a:lnTo>
                  <a:lnTo>
                    <a:pt x="2191" y="15447"/>
                  </a:lnTo>
                  <a:lnTo>
                    <a:pt x="2434" y="15665"/>
                  </a:lnTo>
                  <a:lnTo>
                    <a:pt x="2690" y="15857"/>
                  </a:lnTo>
                  <a:lnTo>
                    <a:pt x="2959" y="16049"/>
                  </a:lnTo>
                  <a:lnTo>
                    <a:pt x="3228" y="16216"/>
                  </a:lnTo>
                  <a:lnTo>
                    <a:pt x="3510" y="16382"/>
                  </a:lnTo>
                  <a:lnTo>
                    <a:pt x="3792" y="16523"/>
                  </a:lnTo>
                  <a:lnTo>
                    <a:pt x="4086" y="16664"/>
                  </a:lnTo>
                  <a:lnTo>
                    <a:pt x="4394" y="16779"/>
                  </a:lnTo>
                  <a:lnTo>
                    <a:pt x="4701" y="16882"/>
                  </a:lnTo>
                  <a:lnTo>
                    <a:pt x="5021" y="16971"/>
                  </a:lnTo>
                  <a:lnTo>
                    <a:pt x="5354" y="17048"/>
                  </a:lnTo>
                  <a:lnTo>
                    <a:pt x="5674" y="17112"/>
                  </a:lnTo>
                  <a:lnTo>
                    <a:pt x="6007" y="17151"/>
                  </a:lnTo>
                  <a:lnTo>
                    <a:pt x="6353" y="17176"/>
                  </a:lnTo>
                  <a:lnTo>
                    <a:pt x="6699" y="17189"/>
                  </a:lnTo>
                  <a:lnTo>
                    <a:pt x="23144" y="17189"/>
                  </a:lnTo>
                  <a:lnTo>
                    <a:pt x="23490" y="17176"/>
                  </a:lnTo>
                  <a:lnTo>
                    <a:pt x="23836" y="17151"/>
                  </a:lnTo>
                  <a:lnTo>
                    <a:pt x="24169" y="17112"/>
                  </a:lnTo>
                  <a:lnTo>
                    <a:pt x="24502" y="17048"/>
                  </a:lnTo>
                  <a:lnTo>
                    <a:pt x="24822" y="16971"/>
                  </a:lnTo>
                  <a:lnTo>
                    <a:pt x="25142" y="16882"/>
                  </a:lnTo>
                  <a:lnTo>
                    <a:pt x="25450" y="16779"/>
                  </a:lnTo>
                  <a:lnTo>
                    <a:pt x="25757" y="16664"/>
                  </a:lnTo>
                  <a:lnTo>
                    <a:pt x="26052" y="16523"/>
                  </a:lnTo>
                  <a:lnTo>
                    <a:pt x="26333" y="16382"/>
                  </a:lnTo>
                  <a:lnTo>
                    <a:pt x="26615" y="16216"/>
                  </a:lnTo>
                  <a:lnTo>
                    <a:pt x="26897" y="16049"/>
                  </a:lnTo>
                  <a:lnTo>
                    <a:pt x="27153" y="15857"/>
                  </a:lnTo>
                  <a:lnTo>
                    <a:pt x="27409" y="15665"/>
                  </a:lnTo>
                  <a:lnTo>
                    <a:pt x="27653" y="15447"/>
                  </a:lnTo>
                  <a:lnTo>
                    <a:pt x="27883" y="15229"/>
                  </a:lnTo>
                  <a:lnTo>
                    <a:pt x="28101" y="14999"/>
                  </a:lnTo>
                  <a:lnTo>
                    <a:pt x="28319" y="14755"/>
                  </a:lnTo>
                  <a:lnTo>
                    <a:pt x="28511" y="14499"/>
                  </a:lnTo>
                  <a:lnTo>
                    <a:pt x="28703" y="14230"/>
                  </a:lnTo>
                  <a:lnTo>
                    <a:pt x="28869" y="13961"/>
                  </a:lnTo>
                  <a:lnTo>
                    <a:pt x="29036" y="13680"/>
                  </a:lnTo>
                  <a:lnTo>
                    <a:pt x="29190" y="13398"/>
                  </a:lnTo>
                  <a:lnTo>
                    <a:pt x="29318" y="13103"/>
                  </a:lnTo>
                  <a:lnTo>
                    <a:pt x="29433" y="12796"/>
                  </a:lnTo>
                  <a:lnTo>
                    <a:pt x="29548" y="12488"/>
                  </a:lnTo>
                  <a:lnTo>
                    <a:pt x="29638" y="12168"/>
                  </a:lnTo>
                  <a:lnTo>
                    <a:pt x="29702" y="11848"/>
                  </a:lnTo>
                  <a:lnTo>
                    <a:pt x="29766" y="11515"/>
                  </a:lnTo>
                  <a:lnTo>
                    <a:pt x="29804" y="11182"/>
                  </a:lnTo>
                  <a:lnTo>
                    <a:pt x="29830" y="10836"/>
                  </a:lnTo>
                  <a:lnTo>
                    <a:pt x="29843" y="10490"/>
                  </a:lnTo>
                  <a:lnTo>
                    <a:pt x="29843" y="6699"/>
                  </a:lnTo>
                  <a:lnTo>
                    <a:pt x="29830" y="6354"/>
                  </a:lnTo>
                  <a:lnTo>
                    <a:pt x="29804" y="6008"/>
                  </a:lnTo>
                  <a:lnTo>
                    <a:pt x="29766" y="5675"/>
                  </a:lnTo>
                  <a:lnTo>
                    <a:pt x="29702" y="5342"/>
                  </a:lnTo>
                  <a:lnTo>
                    <a:pt x="29638" y="5021"/>
                  </a:lnTo>
                  <a:lnTo>
                    <a:pt x="29548" y="4701"/>
                  </a:lnTo>
                  <a:lnTo>
                    <a:pt x="29433" y="4394"/>
                  </a:lnTo>
                  <a:lnTo>
                    <a:pt x="29318" y="4087"/>
                  </a:lnTo>
                  <a:lnTo>
                    <a:pt x="29190" y="3792"/>
                  </a:lnTo>
                  <a:lnTo>
                    <a:pt x="29036" y="3510"/>
                  </a:lnTo>
                  <a:lnTo>
                    <a:pt x="28869" y="3228"/>
                  </a:lnTo>
                  <a:lnTo>
                    <a:pt x="28703" y="2947"/>
                  </a:lnTo>
                  <a:lnTo>
                    <a:pt x="28511" y="2690"/>
                  </a:lnTo>
                  <a:lnTo>
                    <a:pt x="28319" y="2434"/>
                  </a:lnTo>
                  <a:lnTo>
                    <a:pt x="28101" y="2191"/>
                  </a:lnTo>
                  <a:lnTo>
                    <a:pt x="27883" y="1960"/>
                  </a:lnTo>
                  <a:lnTo>
                    <a:pt x="27653" y="1743"/>
                  </a:lnTo>
                  <a:lnTo>
                    <a:pt x="27409" y="1525"/>
                  </a:lnTo>
                  <a:lnTo>
                    <a:pt x="27153" y="1333"/>
                  </a:lnTo>
                  <a:lnTo>
                    <a:pt x="26897" y="1141"/>
                  </a:lnTo>
                  <a:lnTo>
                    <a:pt x="26615" y="974"/>
                  </a:lnTo>
                  <a:lnTo>
                    <a:pt x="26333" y="808"/>
                  </a:lnTo>
                  <a:lnTo>
                    <a:pt x="26052" y="667"/>
                  </a:lnTo>
                  <a:lnTo>
                    <a:pt x="25757" y="526"/>
                  </a:lnTo>
                  <a:lnTo>
                    <a:pt x="25450" y="411"/>
                  </a:lnTo>
                  <a:lnTo>
                    <a:pt x="25142" y="295"/>
                  </a:lnTo>
                  <a:lnTo>
                    <a:pt x="24822" y="206"/>
                  </a:lnTo>
                  <a:lnTo>
                    <a:pt x="24502" y="142"/>
                  </a:lnTo>
                  <a:lnTo>
                    <a:pt x="24169" y="78"/>
                  </a:lnTo>
                  <a:lnTo>
                    <a:pt x="23836" y="39"/>
                  </a:lnTo>
                  <a:lnTo>
                    <a:pt x="23490" y="14"/>
                  </a:lnTo>
                  <a:lnTo>
                    <a:pt x="23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7"/>
            <p:cNvSpPr/>
            <p:nvPr/>
          </p:nvSpPr>
          <p:spPr>
            <a:xfrm>
              <a:off x="1188850" y="444325"/>
              <a:ext cx="1188925" cy="915150"/>
            </a:xfrm>
            <a:custGeom>
              <a:avLst/>
              <a:gdLst/>
              <a:ahLst/>
              <a:cxnLst/>
              <a:rect l="l" t="t" r="r" b="b"/>
              <a:pathLst>
                <a:path w="47557" h="36606" extrusionOk="0">
                  <a:moveTo>
                    <a:pt x="18560" y="0"/>
                  </a:moveTo>
                  <a:lnTo>
                    <a:pt x="18239" y="13"/>
                  </a:lnTo>
                  <a:lnTo>
                    <a:pt x="17932" y="52"/>
                  </a:lnTo>
                  <a:lnTo>
                    <a:pt x="17625" y="90"/>
                  </a:lnTo>
                  <a:lnTo>
                    <a:pt x="17317" y="128"/>
                  </a:lnTo>
                  <a:lnTo>
                    <a:pt x="17010" y="192"/>
                  </a:lnTo>
                  <a:lnTo>
                    <a:pt x="16715" y="256"/>
                  </a:lnTo>
                  <a:lnTo>
                    <a:pt x="16421" y="346"/>
                  </a:lnTo>
                  <a:lnTo>
                    <a:pt x="16126" y="436"/>
                  </a:lnTo>
                  <a:lnTo>
                    <a:pt x="15844" y="525"/>
                  </a:lnTo>
                  <a:lnTo>
                    <a:pt x="15562" y="641"/>
                  </a:lnTo>
                  <a:lnTo>
                    <a:pt x="15281" y="756"/>
                  </a:lnTo>
                  <a:lnTo>
                    <a:pt x="15012" y="884"/>
                  </a:lnTo>
                  <a:lnTo>
                    <a:pt x="14743" y="1012"/>
                  </a:lnTo>
                  <a:lnTo>
                    <a:pt x="14487" y="1166"/>
                  </a:lnTo>
                  <a:lnTo>
                    <a:pt x="14230" y="1319"/>
                  </a:lnTo>
                  <a:lnTo>
                    <a:pt x="13974" y="1473"/>
                  </a:lnTo>
                  <a:lnTo>
                    <a:pt x="13731" y="1640"/>
                  </a:lnTo>
                  <a:lnTo>
                    <a:pt x="13488" y="1819"/>
                  </a:lnTo>
                  <a:lnTo>
                    <a:pt x="13257" y="2011"/>
                  </a:lnTo>
                  <a:lnTo>
                    <a:pt x="13039" y="2203"/>
                  </a:lnTo>
                  <a:lnTo>
                    <a:pt x="12822" y="2395"/>
                  </a:lnTo>
                  <a:lnTo>
                    <a:pt x="12604" y="2600"/>
                  </a:lnTo>
                  <a:lnTo>
                    <a:pt x="12399" y="2818"/>
                  </a:lnTo>
                  <a:lnTo>
                    <a:pt x="12194" y="3036"/>
                  </a:lnTo>
                  <a:lnTo>
                    <a:pt x="12015" y="3266"/>
                  </a:lnTo>
                  <a:lnTo>
                    <a:pt x="11823" y="3497"/>
                  </a:lnTo>
                  <a:lnTo>
                    <a:pt x="11656" y="3740"/>
                  </a:lnTo>
                  <a:lnTo>
                    <a:pt x="11477" y="3984"/>
                  </a:lnTo>
                  <a:lnTo>
                    <a:pt x="11323" y="4227"/>
                  </a:lnTo>
                  <a:lnTo>
                    <a:pt x="11169" y="4483"/>
                  </a:lnTo>
                  <a:lnTo>
                    <a:pt x="11028" y="4752"/>
                  </a:lnTo>
                  <a:lnTo>
                    <a:pt x="10772" y="4714"/>
                  </a:lnTo>
                  <a:lnTo>
                    <a:pt x="10503" y="4675"/>
                  </a:lnTo>
                  <a:lnTo>
                    <a:pt x="10234" y="4650"/>
                  </a:lnTo>
                  <a:lnTo>
                    <a:pt x="9965" y="4650"/>
                  </a:lnTo>
                  <a:lnTo>
                    <a:pt x="9671" y="4662"/>
                  </a:lnTo>
                  <a:lnTo>
                    <a:pt x="9376" y="4675"/>
                  </a:lnTo>
                  <a:lnTo>
                    <a:pt x="9095" y="4714"/>
                  </a:lnTo>
                  <a:lnTo>
                    <a:pt x="8813" y="4765"/>
                  </a:lnTo>
                  <a:lnTo>
                    <a:pt x="8544" y="4829"/>
                  </a:lnTo>
                  <a:lnTo>
                    <a:pt x="8275" y="4906"/>
                  </a:lnTo>
                  <a:lnTo>
                    <a:pt x="8006" y="4995"/>
                  </a:lnTo>
                  <a:lnTo>
                    <a:pt x="7750" y="5098"/>
                  </a:lnTo>
                  <a:lnTo>
                    <a:pt x="7494" y="5213"/>
                  </a:lnTo>
                  <a:lnTo>
                    <a:pt x="7250" y="5341"/>
                  </a:lnTo>
                  <a:lnTo>
                    <a:pt x="7007" y="5469"/>
                  </a:lnTo>
                  <a:lnTo>
                    <a:pt x="6776" y="5623"/>
                  </a:lnTo>
                  <a:lnTo>
                    <a:pt x="6559" y="5777"/>
                  </a:lnTo>
                  <a:lnTo>
                    <a:pt x="6341" y="5943"/>
                  </a:lnTo>
                  <a:lnTo>
                    <a:pt x="6136" y="6122"/>
                  </a:lnTo>
                  <a:lnTo>
                    <a:pt x="5944" y="6315"/>
                  </a:lnTo>
                  <a:lnTo>
                    <a:pt x="5752" y="6520"/>
                  </a:lnTo>
                  <a:lnTo>
                    <a:pt x="5572" y="6724"/>
                  </a:lnTo>
                  <a:lnTo>
                    <a:pt x="5406" y="6942"/>
                  </a:lnTo>
                  <a:lnTo>
                    <a:pt x="5239" y="7160"/>
                  </a:lnTo>
                  <a:lnTo>
                    <a:pt x="5098" y="7390"/>
                  </a:lnTo>
                  <a:lnTo>
                    <a:pt x="4958" y="7634"/>
                  </a:lnTo>
                  <a:lnTo>
                    <a:pt x="4829" y="7877"/>
                  </a:lnTo>
                  <a:lnTo>
                    <a:pt x="4714" y="8120"/>
                  </a:lnTo>
                  <a:lnTo>
                    <a:pt x="4612" y="8389"/>
                  </a:lnTo>
                  <a:lnTo>
                    <a:pt x="4522" y="8646"/>
                  </a:lnTo>
                  <a:lnTo>
                    <a:pt x="4445" y="8915"/>
                  </a:lnTo>
                  <a:lnTo>
                    <a:pt x="4381" y="9196"/>
                  </a:lnTo>
                  <a:lnTo>
                    <a:pt x="4330" y="9478"/>
                  </a:lnTo>
                  <a:lnTo>
                    <a:pt x="4304" y="9760"/>
                  </a:lnTo>
                  <a:lnTo>
                    <a:pt x="4279" y="10054"/>
                  </a:lnTo>
                  <a:lnTo>
                    <a:pt x="4266" y="10349"/>
                  </a:lnTo>
                  <a:lnTo>
                    <a:pt x="4279" y="10618"/>
                  </a:lnTo>
                  <a:lnTo>
                    <a:pt x="4292" y="10887"/>
                  </a:lnTo>
                  <a:lnTo>
                    <a:pt x="4330" y="11156"/>
                  </a:lnTo>
                  <a:lnTo>
                    <a:pt x="4381" y="11425"/>
                  </a:lnTo>
                  <a:lnTo>
                    <a:pt x="4138" y="11579"/>
                  </a:lnTo>
                  <a:lnTo>
                    <a:pt x="3895" y="11732"/>
                  </a:lnTo>
                  <a:lnTo>
                    <a:pt x="3664" y="11899"/>
                  </a:lnTo>
                  <a:lnTo>
                    <a:pt x="3433" y="12078"/>
                  </a:lnTo>
                  <a:lnTo>
                    <a:pt x="3216" y="12257"/>
                  </a:lnTo>
                  <a:lnTo>
                    <a:pt x="2998" y="12450"/>
                  </a:lnTo>
                  <a:lnTo>
                    <a:pt x="2793" y="12642"/>
                  </a:lnTo>
                  <a:lnTo>
                    <a:pt x="2588" y="12834"/>
                  </a:lnTo>
                  <a:lnTo>
                    <a:pt x="2396" y="13039"/>
                  </a:lnTo>
                  <a:lnTo>
                    <a:pt x="2204" y="13256"/>
                  </a:lnTo>
                  <a:lnTo>
                    <a:pt x="2012" y="13474"/>
                  </a:lnTo>
                  <a:lnTo>
                    <a:pt x="1845" y="13705"/>
                  </a:lnTo>
                  <a:lnTo>
                    <a:pt x="1666" y="13922"/>
                  </a:lnTo>
                  <a:lnTo>
                    <a:pt x="1512" y="14166"/>
                  </a:lnTo>
                  <a:lnTo>
                    <a:pt x="1359" y="14409"/>
                  </a:lnTo>
                  <a:lnTo>
                    <a:pt x="1205" y="14653"/>
                  </a:lnTo>
                  <a:lnTo>
                    <a:pt x="1064" y="14896"/>
                  </a:lnTo>
                  <a:lnTo>
                    <a:pt x="936" y="15152"/>
                  </a:lnTo>
                  <a:lnTo>
                    <a:pt x="808" y="15421"/>
                  </a:lnTo>
                  <a:lnTo>
                    <a:pt x="693" y="15677"/>
                  </a:lnTo>
                  <a:lnTo>
                    <a:pt x="590" y="15946"/>
                  </a:lnTo>
                  <a:lnTo>
                    <a:pt x="488" y="16215"/>
                  </a:lnTo>
                  <a:lnTo>
                    <a:pt x="398" y="16497"/>
                  </a:lnTo>
                  <a:lnTo>
                    <a:pt x="321" y="16779"/>
                  </a:lnTo>
                  <a:lnTo>
                    <a:pt x="244" y="17060"/>
                  </a:lnTo>
                  <a:lnTo>
                    <a:pt x="180" y="17355"/>
                  </a:lnTo>
                  <a:lnTo>
                    <a:pt x="129" y="17650"/>
                  </a:lnTo>
                  <a:lnTo>
                    <a:pt x="78" y="17944"/>
                  </a:lnTo>
                  <a:lnTo>
                    <a:pt x="39" y="18239"/>
                  </a:lnTo>
                  <a:lnTo>
                    <a:pt x="14" y="18533"/>
                  </a:lnTo>
                  <a:lnTo>
                    <a:pt x="1" y="18841"/>
                  </a:lnTo>
                  <a:lnTo>
                    <a:pt x="1" y="19148"/>
                  </a:lnTo>
                  <a:lnTo>
                    <a:pt x="1" y="19468"/>
                  </a:lnTo>
                  <a:lnTo>
                    <a:pt x="27" y="19788"/>
                  </a:lnTo>
                  <a:lnTo>
                    <a:pt x="52" y="20096"/>
                  </a:lnTo>
                  <a:lnTo>
                    <a:pt x="91" y="20403"/>
                  </a:lnTo>
                  <a:lnTo>
                    <a:pt x="129" y="20711"/>
                  </a:lnTo>
                  <a:lnTo>
                    <a:pt x="193" y="21018"/>
                  </a:lnTo>
                  <a:lnTo>
                    <a:pt x="257" y="21313"/>
                  </a:lnTo>
                  <a:lnTo>
                    <a:pt x="334" y="21607"/>
                  </a:lnTo>
                  <a:lnTo>
                    <a:pt x="424" y="21902"/>
                  </a:lnTo>
                  <a:lnTo>
                    <a:pt x="526" y="22184"/>
                  </a:lnTo>
                  <a:lnTo>
                    <a:pt x="629" y="22465"/>
                  </a:lnTo>
                  <a:lnTo>
                    <a:pt x="744" y="22747"/>
                  </a:lnTo>
                  <a:lnTo>
                    <a:pt x="872" y="23016"/>
                  </a:lnTo>
                  <a:lnTo>
                    <a:pt x="1000" y="23285"/>
                  </a:lnTo>
                  <a:lnTo>
                    <a:pt x="1154" y="23554"/>
                  </a:lnTo>
                  <a:lnTo>
                    <a:pt x="1295" y="23810"/>
                  </a:lnTo>
                  <a:lnTo>
                    <a:pt x="1461" y="24066"/>
                  </a:lnTo>
                  <a:lnTo>
                    <a:pt x="1628" y="24310"/>
                  </a:lnTo>
                  <a:lnTo>
                    <a:pt x="1794" y="24553"/>
                  </a:lnTo>
                  <a:lnTo>
                    <a:pt x="1986" y="24784"/>
                  </a:lnTo>
                  <a:lnTo>
                    <a:pt x="2165" y="25014"/>
                  </a:lnTo>
                  <a:lnTo>
                    <a:pt x="2370" y="25232"/>
                  </a:lnTo>
                  <a:lnTo>
                    <a:pt x="2575" y="25450"/>
                  </a:lnTo>
                  <a:lnTo>
                    <a:pt x="2780" y="25655"/>
                  </a:lnTo>
                  <a:lnTo>
                    <a:pt x="2998" y="25859"/>
                  </a:lnTo>
                  <a:lnTo>
                    <a:pt x="3229" y="26052"/>
                  </a:lnTo>
                  <a:lnTo>
                    <a:pt x="3459" y="26244"/>
                  </a:lnTo>
                  <a:lnTo>
                    <a:pt x="3690" y="26423"/>
                  </a:lnTo>
                  <a:lnTo>
                    <a:pt x="3933" y="26589"/>
                  </a:lnTo>
                  <a:lnTo>
                    <a:pt x="4176" y="26756"/>
                  </a:lnTo>
                  <a:lnTo>
                    <a:pt x="4432" y="26910"/>
                  </a:lnTo>
                  <a:lnTo>
                    <a:pt x="4701" y="27063"/>
                  </a:lnTo>
                  <a:lnTo>
                    <a:pt x="4599" y="27320"/>
                  </a:lnTo>
                  <a:lnTo>
                    <a:pt x="4509" y="27576"/>
                  </a:lnTo>
                  <a:lnTo>
                    <a:pt x="4445" y="27832"/>
                  </a:lnTo>
                  <a:lnTo>
                    <a:pt x="4381" y="28101"/>
                  </a:lnTo>
                  <a:lnTo>
                    <a:pt x="4330" y="28370"/>
                  </a:lnTo>
                  <a:lnTo>
                    <a:pt x="4304" y="28652"/>
                  </a:lnTo>
                  <a:lnTo>
                    <a:pt x="4279" y="28933"/>
                  </a:lnTo>
                  <a:lnTo>
                    <a:pt x="4266" y="29215"/>
                  </a:lnTo>
                  <a:lnTo>
                    <a:pt x="4279" y="29510"/>
                  </a:lnTo>
                  <a:lnTo>
                    <a:pt x="4304" y="29804"/>
                  </a:lnTo>
                  <a:lnTo>
                    <a:pt x="4330" y="30086"/>
                  </a:lnTo>
                  <a:lnTo>
                    <a:pt x="4381" y="30368"/>
                  </a:lnTo>
                  <a:lnTo>
                    <a:pt x="4445" y="30637"/>
                  </a:lnTo>
                  <a:lnTo>
                    <a:pt x="4522" y="30906"/>
                  </a:lnTo>
                  <a:lnTo>
                    <a:pt x="4612" y="31175"/>
                  </a:lnTo>
                  <a:lnTo>
                    <a:pt x="4714" y="31431"/>
                  </a:lnTo>
                  <a:lnTo>
                    <a:pt x="4829" y="31687"/>
                  </a:lnTo>
                  <a:lnTo>
                    <a:pt x="4958" y="31930"/>
                  </a:lnTo>
                  <a:lnTo>
                    <a:pt x="5098" y="32174"/>
                  </a:lnTo>
                  <a:lnTo>
                    <a:pt x="5239" y="32404"/>
                  </a:lnTo>
                  <a:lnTo>
                    <a:pt x="5406" y="32622"/>
                  </a:lnTo>
                  <a:lnTo>
                    <a:pt x="5572" y="32840"/>
                  </a:lnTo>
                  <a:lnTo>
                    <a:pt x="5752" y="33045"/>
                  </a:lnTo>
                  <a:lnTo>
                    <a:pt x="5944" y="33250"/>
                  </a:lnTo>
                  <a:lnTo>
                    <a:pt x="6136" y="33429"/>
                  </a:lnTo>
                  <a:lnTo>
                    <a:pt x="6341" y="33608"/>
                  </a:lnTo>
                  <a:lnTo>
                    <a:pt x="6559" y="33775"/>
                  </a:lnTo>
                  <a:lnTo>
                    <a:pt x="6776" y="33941"/>
                  </a:lnTo>
                  <a:lnTo>
                    <a:pt x="7007" y="34082"/>
                  </a:lnTo>
                  <a:lnTo>
                    <a:pt x="7250" y="34223"/>
                  </a:lnTo>
                  <a:lnTo>
                    <a:pt x="7494" y="34351"/>
                  </a:lnTo>
                  <a:lnTo>
                    <a:pt x="7750" y="34466"/>
                  </a:lnTo>
                  <a:lnTo>
                    <a:pt x="8006" y="34569"/>
                  </a:lnTo>
                  <a:lnTo>
                    <a:pt x="8275" y="34658"/>
                  </a:lnTo>
                  <a:lnTo>
                    <a:pt x="8544" y="34735"/>
                  </a:lnTo>
                  <a:lnTo>
                    <a:pt x="8813" y="34799"/>
                  </a:lnTo>
                  <a:lnTo>
                    <a:pt x="9095" y="34851"/>
                  </a:lnTo>
                  <a:lnTo>
                    <a:pt x="9376" y="34889"/>
                  </a:lnTo>
                  <a:lnTo>
                    <a:pt x="9671" y="34902"/>
                  </a:lnTo>
                  <a:lnTo>
                    <a:pt x="9965" y="34915"/>
                  </a:lnTo>
                  <a:lnTo>
                    <a:pt x="10222" y="34902"/>
                  </a:lnTo>
                  <a:lnTo>
                    <a:pt x="10491" y="34889"/>
                  </a:lnTo>
                  <a:lnTo>
                    <a:pt x="10747" y="34863"/>
                  </a:lnTo>
                  <a:lnTo>
                    <a:pt x="11003" y="34812"/>
                  </a:lnTo>
                  <a:lnTo>
                    <a:pt x="11246" y="34761"/>
                  </a:lnTo>
                  <a:lnTo>
                    <a:pt x="11490" y="34697"/>
                  </a:lnTo>
                  <a:lnTo>
                    <a:pt x="11733" y="34633"/>
                  </a:lnTo>
                  <a:lnTo>
                    <a:pt x="11976" y="34543"/>
                  </a:lnTo>
                  <a:lnTo>
                    <a:pt x="12207" y="34454"/>
                  </a:lnTo>
                  <a:lnTo>
                    <a:pt x="12425" y="34351"/>
                  </a:lnTo>
                  <a:lnTo>
                    <a:pt x="12655" y="34236"/>
                  </a:lnTo>
                  <a:lnTo>
                    <a:pt x="12860" y="34121"/>
                  </a:lnTo>
                  <a:lnTo>
                    <a:pt x="13078" y="33980"/>
                  </a:lnTo>
                  <a:lnTo>
                    <a:pt x="13283" y="33839"/>
                  </a:lnTo>
                  <a:lnTo>
                    <a:pt x="13475" y="33698"/>
                  </a:lnTo>
                  <a:lnTo>
                    <a:pt x="13667" y="33544"/>
                  </a:lnTo>
                  <a:lnTo>
                    <a:pt x="13910" y="33877"/>
                  </a:lnTo>
                  <a:lnTo>
                    <a:pt x="14179" y="34197"/>
                  </a:lnTo>
                  <a:lnTo>
                    <a:pt x="14474" y="34505"/>
                  </a:lnTo>
                  <a:lnTo>
                    <a:pt x="14781" y="34799"/>
                  </a:lnTo>
                  <a:lnTo>
                    <a:pt x="15101" y="35068"/>
                  </a:lnTo>
                  <a:lnTo>
                    <a:pt x="15434" y="35324"/>
                  </a:lnTo>
                  <a:lnTo>
                    <a:pt x="15793" y="35555"/>
                  </a:lnTo>
                  <a:lnTo>
                    <a:pt x="16164" y="35760"/>
                  </a:lnTo>
                  <a:lnTo>
                    <a:pt x="16536" y="35952"/>
                  </a:lnTo>
                  <a:lnTo>
                    <a:pt x="16933" y="36119"/>
                  </a:lnTo>
                  <a:lnTo>
                    <a:pt x="17343" y="36259"/>
                  </a:lnTo>
                  <a:lnTo>
                    <a:pt x="17753" y="36388"/>
                  </a:lnTo>
                  <a:lnTo>
                    <a:pt x="18175" y="36477"/>
                  </a:lnTo>
                  <a:lnTo>
                    <a:pt x="18611" y="36541"/>
                  </a:lnTo>
                  <a:lnTo>
                    <a:pt x="19059" y="36580"/>
                  </a:lnTo>
                  <a:lnTo>
                    <a:pt x="19507" y="36605"/>
                  </a:lnTo>
                  <a:lnTo>
                    <a:pt x="19840" y="36592"/>
                  </a:lnTo>
                  <a:lnTo>
                    <a:pt x="20160" y="36567"/>
                  </a:lnTo>
                  <a:lnTo>
                    <a:pt x="20481" y="36528"/>
                  </a:lnTo>
                  <a:lnTo>
                    <a:pt x="20801" y="36477"/>
                  </a:lnTo>
                  <a:lnTo>
                    <a:pt x="21121" y="36413"/>
                  </a:lnTo>
                  <a:lnTo>
                    <a:pt x="21428" y="36336"/>
                  </a:lnTo>
                  <a:lnTo>
                    <a:pt x="21723" y="36247"/>
                  </a:lnTo>
                  <a:lnTo>
                    <a:pt x="22018" y="36144"/>
                  </a:lnTo>
                  <a:lnTo>
                    <a:pt x="22312" y="36029"/>
                  </a:lnTo>
                  <a:lnTo>
                    <a:pt x="22594" y="35888"/>
                  </a:lnTo>
                  <a:lnTo>
                    <a:pt x="22876" y="35747"/>
                  </a:lnTo>
                  <a:lnTo>
                    <a:pt x="23145" y="35593"/>
                  </a:lnTo>
                  <a:lnTo>
                    <a:pt x="23401" y="35440"/>
                  </a:lnTo>
                  <a:lnTo>
                    <a:pt x="23657" y="35260"/>
                  </a:lnTo>
                  <a:lnTo>
                    <a:pt x="23900" y="35068"/>
                  </a:lnTo>
                  <a:lnTo>
                    <a:pt x="24144" y="34876"/>
                  </a:lnTo>
                  <a:lnTo>
                    <a:pt x="24374" y="34671"/>
                  </a:lnTo>
                  <a:lnTo>
                    <a:pt x="24592" y="34454"/>
                  </a:lnTo>
                  <a:lnTo>
                    <a:pt x="24797" y="34236"/>
                  </a:lnTo>
                  <a:lnTo>
                    <a:pt x="25002" y="33992"/>
                  </a:lnTo>
                  <a:lnTo>
                    <a:pt x="25194" y="33749"/>
                  </a:lnTo>
                  <a:lnTo>
                    <a:pt x="25373" y="33506"/>
                  </a:lnTo>
                  <a:lnTo>
                    <a:pt x="25540" y="33250"/>
                  </a:lnTo>
                  <a:lnTo>
                    <a:pt x="25693" y="32981"/>
                  </a:lnTo>
                  <a:lnTo>
                    <a:pt x="25847" y="32712"/>
                  </a:lnTo>
                  <a:lnTo>
                    <a:pt x="25975" y="32430"/>
                  </a:lnTo>
                  <a:lnTo>
                    <a:pt x="26103" y="32135"/>
                  </a:lnTo>
                  <a:lnTo>
                    <a:pt x="26219" y="31841"/>
                  </a:lnTo>
                  <a:lnTo>
                    <a:pt x="26308" y="31546"/>
                  </a:lnTo>
                  <a:lnTo>
                    <a:pt x="26398" y="31239"/>
                  </a:lnTo>
                  <a:lnTo>
                    <a:pt x="26475" y="30931"/>
                  </a:lnTo>
                  <a:lnTo>
                    <a:pt x="26526" y="30611"/>
                  </a:lnTo>
                  <a:lnTo>
                    <a:pt x="26782" y="30726"/>
                  </a:lnTo>
                  <a:lnTo>
                    <a:pt x="27038" y="30816"/>
                  </a:lnTo>
                  <a:lnTo>
                    <a:pt x="27307" y="30906"/>
                  </a:lnTo>
                  <a:lnTo>
                    <a:pt x="27589" y="30970"/>
                  </a:lnTo>
                  <a:lnTo>
                    <a:pt x="27871" y="31034"/>
                  </a:lnTo>
                  <a:lnTo>
                    <a:pt x="28153" y="31072"/>
                  </a:lnTo>
                  <a:lnTo>
                    <a:pt x="28434" y="31098"/>
                  </a:lnTo>
                  <a:lnTo>
                    <a:pt x="28729" y="31098"/>
                  </a:lnTo>
                  <a:lnTo>
                    <a:pt x="29126" y="31085"/>
                  </a:lnTo>
                  <a:lnTo>
                    <a:pt x="29510" y="31047"/>
                  </a:lnTo>
                  <a:lnTo>
                    <a:pt x="29882" y="30970"/>
                  </a:lnTo>
                  <a:lnTo>
                    <a:pt x="30253" y="30880"/>
                  </a:lnTo>
                  <a:lnTo>
                    <a:pt x="30612" y="30752"/>
                  </a:lnTo>
                  <a:lnTo>
                    <a:pt x="30945" y="30611"/>
                  </a:lnTo>
                  <a:lnTo>
                    <a:pt x="31278" y="30445"/>
                  </a:lnTo>
                  <a:lnTo>
                    <a:pt x="31598" y="30253"/>
                  </a:lnTo>
                  <a:lnTo>
                    <a:pt x="31892" y="30035"/>
                  </a:lnTo>
                  <a:lnTo>
                    <a:pt x="32187" y="29804"/>
                  </a:lnTo>
                  <a:lnTo>
                    <a:pt x="32456" y="29561"/>
                  </a:lnTo>
                  <a:lnTo>
                    <a:pt x="32699" y="29292"/>
                  </a:lnTo>
                  <a:lnTo>
                    <a:pt x="32930" y="28997"/>
                  </a:lnTo>
                  <a:lnTo>
                    <a:pt x="33148" y="28703"/>
                  </a:lnTo>
                  <a:lnTo>
                    <a:pt x="33327" y="28383"/>
                  </a:lnTo>
                  <a:lnTo>
                    <a:pt x="33506" y="28050"/>
                  </a:lnTo>
                  <a:lnTo>
                    <a:pt x="33750" y="28190"/>
                  </a:lnTo>
                  <a:lnTo>
                    <a:pt x="33993" y="28319"/>
                  </a:lnTo>
                  <a:lnTo>
                    <a:pt x="34262" y="28434"/>
                  </a:lnTo>
                  <a:lnTo>
                    <a:pt x="34531" y="28523"/>
                  </a:lnTo>
                  <a:lnTo>
                    <a:pt x="34813" y="28600"/>
                  </a:lnTo>
                  <a:lnTo>
                    <a:pt x="35094" y="28652"/>
                  </a:lnTo>
                  <a:lnTo>
                    <a:pt x="35389" y="28677"/>
                  </a:lnTo>
                  <a:lnTo>
                    <a:pt x="35696" y="28690"/>
                  </a:lnTo>
                  <a:lnTo>
                    <a:pt x="35889" y="28690"/>
                  </a:lnTo>
                  <a:lnTo>
                    <a:pt x="36093" y="28677"/>
                  </a:lnTo>
                  <a:lnTo>
                    <a:pt x="36286" y="28652"/>
                  </a:lnTo>
                  <a:lnTo>
                    <a:pt x="36478" y="28613"/>
                  </a:lnTo>
                  <a:lnTo>
                    <a:pt x="36670" y="28575"/>
                  </a:lnTo>
                  <a:lnTo>
                    <a:pt x="36849" y="28523"/>
                  </a:lnTo>
                  <a:lnTo>
                    <a:pt x="37028" y="28472"/>
                  </a:lnTo>
                  <a:lnTo>
                    <a:pt x="37208" y="28408"/>
                  </a:lnTo>
                  <a:lnTo>
                    <a:pt x="37387" y="28331"/>
                  </a:lnTo>
                  <a:lnTo>
                    <a:pt x="37554" y="28242"/>
                  </a:lnTo>
                  <a:lnTo>
                    <a:pt x="37720" y="28165"/>
                  </a:lnTo>
                  <a:lnTo>
                    <a:pt x="37874" y="28062"/>
                  </a:lnTo>
                  <a:lnTo>
                    <a:pt x="38027" y="27960"/>
                  </a:lnTo>
                  <a:lnTo>
                    <a:pt x="38181" y="27845"/>
                  </a:lnTo>
                  <a:lnTo>
                    <a:pt x="38335" y="27729"/>
                  </a:lnTo>
                  <a:lnTo>
                    <a:pt x="38463" y="27614"/>
                  </a:lnTo>
                  <a:lnTo>
                    <a:pt x="38604" y="27486"/>
                  </a:lnTo>
                  <a:lnTo>
                    <a:pt x="38732" y="27345"/>
                  </a:lnTo>
                  <a:lnTo>
                    <a:pt x="38847" y="27204"/>
                  </a:lnTo>
                  <a:lnTo>
                    <a:pt x="38975" y="27063"/>
                  </a:lnTo>
                  <a:lnTo>
                    <a:pt x="39078" y="26910"/>
                  </a:lnTo>
                  <a:lnTo>
                    <a:pt x="39180" y="26756"/>
                  </a:lnTo>
                  <a:lnTo>
                    <a:pt x="39283" y="26589"/>
                  </a:lnTo>
                  <a:lnTo>
                    <a:pt x="39359" y="26436"/>
                  </a:lnTo>
                  <a:lnTo>
                    <a:pt x="39449" y="26256"/>
                  </a:lnTo>
                  <a:lnTo>
                    <a:pt x="39513" y="26090"/>
                  </a:lnTo>
                  <a:lnTo>
                    <a:pt x="39590" y="25911"/>
                  </a:lnTo>
                  <a:lnTo>
                    <a:pt x="39641" y="25731"/>
                  </a:lnTo>
                  <a:lnTo>
                    <a:pt x="39692" y="25539"/>
                  </a:lnTo>
                  <a:lnTo>
                    <a:pt x="39731" y="25347"/>
                  </a:lnTo>
                  <a:lnTo>
                    <a:pt x="39769" y="25168"/>
                  </a:lnTo>
                  <a:lnTo>
                    <a:pt x="39782" y="24963"/>
                  </a:lnTo>
                  <a:lnTo>
                    <a:pt x="40115" y="24988"/>
                  </a:lnTo>
                  <a:lnTo>
                    <a:pt x="40435" y="25001"/>
                  </a:lnTo>
                  <a:lnTo>
                    <a:pt x="40807" y="24988"/>
                  </a:lnTo>
                  <a:lnTo>
                    <a:pt x="41165" y="24963"/>
                  </a:lnTo>
                  <a:lnTo>
                    <a:pt x="41524" y="24912"/>
                  </a:lnTo>
                  <a:lnTo>
                    <a:pt x="41870" y="24860"/>
                  </a:lnTo>
                  <a:lnTo>
                    <a:pt x="42216" y="24771"/>
                  </a:lnTo>
                  <a:lnTo>
                    <a:pt x="42549" y="24681"/>
                  </a:lnTo>
                  <a:lnTo>
                    <a:pt x="42882" y="24566"/>
                  </a:lnTo>
                  <a:lnTo>
                    <a:pt x="43215" y="24438"/>
                  </a:lnTo>
                  <a:lnTo>
                    <a:pt x="43522" y="24297"/>
                  </a:lnTo>
                  <a:lnTo>
                    <a:pt x="43829" y="24143"/>
                  </a:lnTo>
                  <a:lnTo>
                    <a:pt x="44124" y="23964"/>
                  </a:lnTo>
                  <a:lnTo>
                    <a:pt x="44419" y="23785"/>
                  </a:lnTo>
                  <a:lnTo>
                    <a:pt x="44700" y="23580"/>
                  </a:lnTo>
                  <a:lnTo>
                    <a:pt x="44969" y="23375"/>
                  </a:lnTo>
                  <a:lnTo>
                    <a:pt x="45225" y="23157"/>
                  </a:lnTo>
                  <a:lnTo>
                    <a:pt x="45469" y="22914"/>
                  </a:lnTo>
                  <a:lnTo>
                    <a:pt x="45712" y="22670"/>
                  </a:lnTo>
                  <a:lnTo>
                    <a:pt x="45930" y="22414"/>
                  </a:lnTo>
                  <a:lnTo>
                    <a:pt x="46148" y="22145"/>
                  </a:lnTo>
                  <a:lnTo>
                    <a:pt x="46340" y="21863"/>
                  </a:lnTo>
                  <a:lnTo>
                    <a:pt x="46532" y="21569"/>
                  </a:lnTo>
                  <a:lnTo>
                    <a:pt x="46698" y="21274"/>
                  </a:lnTo>
                  <a:lnTo>
                    <a:pt x="46852" y="20967"/>
                  </a:lnTo>
                  <a:lnTo>
                    <a:pt x="46993" y="20647"/>
                  </a:lnTo>
                  <a:lnTo>
                    <a:pt x="47121" y="20326"/>
                  </a:lnTo>
                  <a:lnTo>
                    <a:pt x="47236" y="19993"/>
                  </a:lnTo>
                  <a:lnTo>
                    <a:pt x="47326" y="19660"/>
                  </a:lnTo>
                  <a:lnTo>
                    <a:pt x="47416" y="19315"/>
                  </a:lnTo>
                  <a:lnTo>
                    <a:pt x="47480" y="18969"/>
                  </a:lnTo>
                  <a:lnTo>
                    <a:pt x="47518" y="18610"/>
                  </a:lnTo>
                  <a:lnTo>
                    <a:pt x="47544" y="18252"/>
                  </a:lnTo>
                  <a:lnTo>
                    <a:pt x="47556" y="17880"/>
                  </a:lnTo>
                  <a:lnTo>
                    <a:pt x="47556" y="17624"/>
                  </a:lnTo>
                  <a:lnTo>
                    <a:pt x="47544" y="17381"/>
                  </a:lnTo>
                  <a:lnTo>
                    <a:pt x="47518" y="17124"/>
                  </a:lnTo>
                  <a:lnTo>
                    <a:pt x="47480" y="16881"/>
                  </a:lnTo>
                  <a:lnTo>
                    <a:pt x="47441" y="16638"/>
                  </a:lnTo>
                  <a:lnTo>
                    <a:pt x="47403" y="16394"/>
                  </a:lnTo>
                  <a:lnTo>
                    <a:pt x="47339" y="16151"/>
                  </a:lnTo>
                  <a:lnTo>
                    <a:pt x="47288" y="15921"/>
                  </a:lnTo>
                  <a:lnTo>
                    <a:pt x="47211" y="15690"/>
                  </a:lnTo>
                  <a:lnTo>
                    <a:pt x="47134" y="15459"/>
                  </a:lnTo>
                  <a:lnTo>
                    <a:pt x="47044" y="15229"/>
                  </a:lnTo>
                  <a:lnTo>
                    <a:pt x="46955" y="15011"/>
                  </a:lnTo>
                  <a:lnTo>
                    <a:pt x="46852" y="14793"/>
                  </a:lnTo>
                  <a:lnTo>
                    <a:pt x="46750" y="14576"/>
                  </a:lnTo>
                  <a:lnTo>
                    <a:pt x="46634" y="14371"/>
                  </a:lnTo>
                  <a:lnTo>
                    <a:pt x="46506" y="14166"/>
                  </a:lnTo>
                  <a:lnTo>
                    <a:pt x="46378" y="13961"/>
                  </a:lnTo>
                  <a:lnTo>
                    <a:pt x="46250" y="13769"/>
                  </a:lnTo>
                  <a:lnTo>
                    <a:pt x="46109" y="13577"/>
                  </a:lnTo>
                  <a:lnTo>
                    <a:pt x="45956" y="13397"/>
                  </a:lnTo>
                  <a:lnTo>
                    <a:pt x="45802" y="13218"/>
                  </a:lnTo>
                  <a:lnTo>
                    <a:pt x="45648" y="13039"/>
                  </a:lnTo>
                  <a:lnTo>
                    <a:pt x="45482" y="12859"/>
                  </a:lnTo>
                  <a:lnTo>
                    <a:pt x="45315" y="12706"/>
                  </a:lnTo>
                  <a:lnTo>
                    <a:pt x="45136" y="12539"/>
                  </a:lnTo>
                  <a:lnTo>
                    <a:pt x="44956" y="12386"/>
                  </a:lnTo>
                  <a:lnTo>
                    <a:pt x="44777" y="12245"/>
                  </a:lnTo>
                  <a:lnTo>
                    <a:pt x="44585" y="12104"/>
                  </a:lnTo>
                  <a:lnTo>
                    <a:pt x="44393" y="11963"/>
                  </a:lnTo>
                  <a:lnTo>
                    <a:pt x="44188" y="11835"/>
                  </a:lnTo>
                  <a:lnTo>
                    <a:pt x="43983" y="11707"/>
                  </a:lnTo>
                  <a:lnTo>
                    <a:pt x="43778" y="11591"/>
                  </a:lnTo>
                  <a:lnTo>
                    <a:pt x="43829" y="11297"/>
                  </a:lnTo>
                  <a:lnTo>
                    <a:pt x="43881" y="10977"/>
                  </a:lnTo>
                  <a:lnTo>
                    <a:pt x="43906" y="10669"/>
                  </a:lnTo>
                  <a:lnTo>
                    <a:pt x="43919" y="10349"/>
                  </a:lnTo>
                  <a:lnTo>
                    <a:pt x="43906" y="10054"/>
                  </a:lnTo>
                  <a:lnTo>
                    <a:pt x="43893" y="9760"/>
                  </a:lnTo>
                  <a:lnTo>
                    <a:pt x="43855" y="9478"/>
                  </a:lnTo>
                  <a:lnTo>
                    <a:pt x="43804" y="9196"/>
                  </a:lnTo>
                  <a:lnTo>
                    <a:pt x="43740" y="8915"/>
                  </a:lnTo>
                  <a:lnTo>
                    <a:pt x="43663" y="8646"/>
                  </a:lnTo>
                  <a:lnTo>
                    <a:pt x="43573" y="8389"/>
                  </a:lnTo>
                  <a:lnTo>
                    <a:pt x="43471" y="8120"/>
                  </a:lnTo>
                  <a:lnTo>
                    <a:pt x="43356" y="7877"/>
                  </a:lnTo>
                  <a:lnTo>
                    <a:pt x="43227" y="7634"/>
                  </a:lnTo>
                  <a:lnTo>
                    <a:pt x="43099" y="7390"/>
                  </a:lnTo>
                  <a:lnTo>
                    <a:pt x="42946" y="7160"/>
                  </a:lnTo>
                  <a:lnTo>
                    <a:pt x="42792" y="6942"/>
                  </a:lnTo>
                  <a:lnTo>
                    <a:pt x="42613" y="6724"/>
                  </a:lnTo>
                  <a:lnTo>
                    <a:pt x="42433" y="6520"/>
                  </a:lnTo>
                  <a:lnTo>
                    <a:pt x="42254" y="6315"/>
                  </a:lnTo>
                  <a:lnTo>
                    <a:pt x="42049" y="6122"/>
                  </a:lnTo>
                  <a:lnTo>
                    <a:pt x="41844" y="5943"/>
                  </a:lnTo>
                  <a:lnTo>
                    <a:pt x="41626" y="5777"/>
                  </a:lnTo>
                  <a:lnTo>
                    <a:pt x="41409" y="5623"/>
                  </a:lnTo>
                  <a:lnTo>
                    <a:pt x="41178" y="5469"/>
                  </a:lnTo>
                  <a:lnTo>
                    <a:pt x="40935" y="5341"/>
                  </a:lnTo>
                  <a:lnTo>
                    <a:pt x="40691" y="5213"/>
                  </a:lnTo>
                  <a:lnTo>
                    <a:pt x="40435" y="5098"/>
                  </a:lnTo>
                  <a:lnTo>
                    <a:pt x="40179" y="4995"/>
                  </a:lnTo>
                  <a:lnTo>
                    <a:pt x="39923" y="4906"/>
                  </a:lnTo>
                  <a:lnTo>
                    <a:pt x="39641" y="4829"/>
                  </a:lnTo>
                  <a:lnTo>
                    <a:pt x="39372" y="4765"/>
                  </a:lnTo>
                  <a:lnTo>
                    <a:pt x="39090" y="4714"/>
                  </a:lnTo>
                  <a:lnTo>
                    <a:pt x="38809" y="4675"/>
                  </a:lnTo>
                  <a:lnTo>
                    <a:pt x="38514" y="4662"/>
                  </a:lnTo>
                  <a:lnTo>
                    <a:pt x="38220" y="4650"/>
                  </a:lnTo>
                  <a:lnTo>
                    <a:pt x="37899" y="4662"/>
                  </a:lnTo>
                  <a:lnTo>
                    <a:pt x="37566" y="4688"/>
                  </a:lnTo>
                  <a:lnTo>
                    <a:pt x="37246" y="4739"/>
                  </a:lnTo>
                  <a:lnTo>
                    <a:pt x="36939" y="4803"/>
                  </a:lnTo>
                  <a:lnTo>
                    <a:pt x="36811" y="4586"/>
                  </a:lnTo>
                  <a:lnTo>
                    <a:pt x="36670" y="4381"/>
                  </a:lnTo>
                  <a:lnTo>
                    <a:pt x="36516" y="4176"/>
                  </a:lnTo>
                  <a:lnTo>
                    <a:pt x="36375" y="3971"/>
                  </a:lnTo>
                  <a:lnTo>
                    <a:pt x="36209" y="3779"/>
                  </a:lnTo>
                  <a:lnTo>
                    <a:pt x="36042" y="3586"/>
                  </a:lnTo>
                  <a:lnTo>
                    <a:pt x="35876" y="3407"/>
                  </a:lnTo>
                  <a:lnTo>
                    <a:pt x="35696" y="3228"/>
                  </a:lnTo>
                  <a:lnTo>
                    <a:pt x="35517" y="3049"/>
                  </a:lnTo>
                  <a:lnTo>
                    <a:pt x="35338" y="2882"/>
                  </a:lnTo>
                  <a:lnTo>
                    <a:pt x="35146" y="2728"/>
                  </a:lnTo>
                  <a:lnTo>
                    <a:pt x="34941" y="2562"/>
                  </a:lnTo>
                  <a:lnTo>
                    <a:pt x="34749" y="2421"/>
                  </a:lnTo>
                  <a:lnTo>
                    <a:pt x="34544" y="2280"/>
                  </a:lnTo>
                  <a:lnTo>
                    <a:pt x="34326" y="2139"/>
                  </a:lnTo>
                  <a:lnTo>
                    <a:pt x="34108" y="2011"/>
                  </a:lnTo>
                  <a:lnTo>
                    <a:pt x="33891" y="1883"/>
                  </a:lnTo>
                  <a:lnTo>
                    <a:pt x="33673" y="1768"/>
                  </a:lnTo>
                  <a:lnTo>
                    <a:pt x="33442" y="1653"/>
                  </a:lnTo>
                  <a:lnTo>
                    <a:pt x="33212" y="1550"/>
                  </a:lnTo>
                  <a:lnTo>
                    <a:pt x="32968" y="1460"/>
                  </a:lnTo>
                  <a:lnTo>
                    <a:pt x="32725" y="1371"/>
                  </a:lnTo>
                  <a:lnTo>
                    <a:pt x="32482" y="1294"/>
                  </a:lnTo>
                  <a:lnTo>
                    <a:pt x="32238" y="1217"/>
                  </a:lnTo>
                  <a:lnTo>
                    <a:pt x="31995" y="1153"/>
                  </a:lnTo>
                  <a:lnTo>
                    <a:pt x="31739" y="1102"/>
                  </a:lnTo>
                  <a:lnTo>
                    <a:pt x="31483" y="1051"/>
                  </a:lnTo>
                  <a:lnTo>
                    <a:pt x="31214" y="1012"/>
                  </a:lnTo>
                  <a:lnTo>
                    <a:pt x="30958" y="986"/>
                  </a:lnTo>
                  <a:lnTo>
                    <a:pt x="30689" y="961"/>
                  </a:lnTo>
                  <a:lnTo>
                    <a:pt x="30432" y="948"/>
                  </a:lnTo>
                  <a:lnTo>
                    <a:pt x="29805" y="948"/>
                  </a:lnTo>
                  <a:lnTo>
                    <a:pt x="29459" y="974"/>
                  </a:lnTo>
                  <a:lnTo>
                    <a:pt x="29126" y="1012"/>
                  </a:lnTo>
                  <a:lnTo>
                    <a:pt x="28793" y="1063"/>
                  </a:lnTo>
                  <a:lnTo>
                    <a:pt x="28460" y="1127"/>
                  </a:lnTo>
                  <a:lnTo>
                    <a:pt x="28127" y="1204"/>
                  </a:lnTo>
                  <a:lnTo>
                    <a:pt x="27807" y="1307"/>
                  </a:lnTo>
                  <a:lnTo>
                    <a:pt x="27499" y="1409"/>
                  </a:lnTo>
                  <a:lnTo>
                    <a:pt x="27192" y="1524"/>
                  </a:lnTo>
                  <a:lnTo>
                    <a:pt x="26885" y="1653"/>
                  </a:lnTo>
                  <a:lnTo>
                    <a:pt x="26590" y="1793"/>
                  </a:lnTo>
                  <a:lnTo>
                    <a:pt x="26295" y="1947"/>
                  </a:lnTo>
                  <a:lnTo>
                    <a:pt x="26014" y="2114"/>
                  </a:lnTo>
                  <a:lnTo>
                    <a:pt x="25745" y="2293"/>
                  </a:lnTo>
                  <a:lnTo>
                    <a:pt x="25476" y="2485"/>
                  </a:lnTo>
                  <a:lnTo>
                    <a:pt x="25220" y="2677"/>
                  </a:lnTo>
                  <a:lnTo>
                    <a:pt x="24912" y="2383"/>
                  </a:lnTo>
                  <a:lnTo>
                    <a:pt x="24592" y="2088"/>
                  </a:lnTo>
                  <a:lnTo>
                    <a:pt x="24246" y="1819"/>
                  </a:lnTo>
                  <a:lnTo>
                    <a:pt x="23900" y="1563"/>
                  </a:lnTo>
                  <a:lnTo>
                    <a:pt x="23542" y="1319"/>
                  </a:lnTo>
                  <a:lnTo>
                    <a:pt x="23158" y="1102"/>
                  </a:lnTo>
                  <a:lnTo>
                    <a:pt x="22773" y="897"/>
                  </a:lnTo>
                  <a:lnTo>
                    <a:pt x="22376" y="718"/>
                  </a:lnTo>
                  <a:lnTo>
                    <a:pt x="21966" y="551"/>
                  </a:lnTo>
                  <a:lnTo>
                    <a:pt x="21557" y="410"/>
                  </a:lnTo>
                  <a:lnTo>
                    <a:pt x="21121" y="282"/>
                  </a:lnTo>
                  <a:lnTo>
                    <a:pt x="20686" y="180"/>
                  </a:lnTo>
                  <a:lnTo>
                    <a:pt x="20250" y="103"/>
                  </a:lnTo>
                  <a:lnTo>
                    <a:pt x="19802" y="39"/>
                  </a:lnTo>
                  <a:lnTo>
                    <a:pt x="19341" y="13"/>
                  </a:lnTo>
                  <a:lnTo>
                    <a:pt x="18880" y="0"/>
                  </a:lnTo>
                  <a:close/>
                </a:path>
              </a:pathLst>
            </a:custGeom>
            <a:solidFill>
              <a:srgbClr val="FFA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7"/>
            <p:cNvSpPr/>
            <p:nvPr/>
          </p:nvSpPr>
          <p:spPr>
            <a:xfrm>
              <a:off x="1658275" y="720000"/>
              <a:ext cx="31725" cy="332075"/>
            </a:xfrm>
            <a:custGeom>
              <a:avLst/>
              <a:gdLst/>
              <a:ahLst/>
              <a:cxnLst/>
              <a:rect l="l" t="t" r="r" b="b"/>
              <a:pathLst>
                <a:path w="1269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7"/>
            <p:cNvSpPr/>
            <p:nvPr/>
          </p:nvSpPr>
          <p:spPr>
            <a:xfrm>
              <a:off x="1720075" y="720000"/>
              <a:ext cx="31725" cy="332075"/>
            </a:xfrm>
            <a:custGeom>
              <a:avLst/>
              <a:gdLst/>
              <a:ahLst/>
              <a:cxnLst/>
              <a:rect l="l" t="t" r="r" b="b"/>
              <a:pathLst>
                <a:path w="1269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7"/>
            <p:cNvSpPr/>
            <p:nvPr/>
          </p:nvSpPr>
          <p:spPr>
            <a:xfrm>
              <a:off x="1783475" y="720000"/>
              <a:ext cx="31400" cy="332075"/>
            </a:xfrm>
            <a:custGeom>
              <a:avLst/>
              <a:gdLst/>
              <a:ahLst/>
              <a:cxnLst/>
              <a:rect l="l" t="t" r="r" b="b"/>
              <a:pathLst>
                <a:path w="1256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55" y="13283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7"/>
            <p:cNvSpPr/>
            <p:nvPr/>
          </p:nvSpPr>
          <p:spPr>
            <a:xfrm>
              <a:off x="1570525" y="932625"/>
              <a:ext cx="332075" cy="31725"/>
            </a:xfrm>
            <a:custGeom>
              <a:avLst/>
              <a:gdLst/>
              <a:ahLst/>
              <a:cxnLst/>
              <a:rect l="l" t="t" r="r" b="b"/>
              <a:pathLst>
                <a:path w="13283" h="1269" extrusionOk="0">
                  <a:moveTo>
                    <a:pt x="1" y="0"/>
                  </a:moveTo>
                  <a:lnTo>
                    <a:pt x="1" y="1268"/>
                  </a:lnTo>
                  <a:lnTo>
                    <a:pt x="13283" y="1268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7"/>
            <p:cNvSpPr/>
            <p:nvPr/>
          </p:nvSpPr>
          <p:spPr>
            <a:xfrm>
              <a:off x="1570525" y="870825"/>
              <a:ext cx="332075" cy="31400"/>
            </a:xfrm>
            <a:custGeom>
              <a:avLst/>
              <a:gdLst/>
              <a:ahLst/>
              <a:cxnLst/>
              <a:rect l="l" t="t" r="r" b="b"/>
              <a:pathLst>
                <a:path w="13283" h="1256" extrusionOk="0">
                  <a:moveTo>
                    <a:pt x="1" y="0"/>
                  </a:moveTo>
                  <a:lnTo>
                    <a:pt x="1" y="1256"/>
                  </a:lnTo>
                  <a:lnTo>
                    <a:pt x="13283" y="1256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7"/>
            <p:cNvSpPr/>
            <p:nvPr/>
          </p:nvSpPr>
          <p:spPr>
            <a:xfrm>
              <a:off x="1570525" y="807750"/>
              <a:ext cx="332075" cy="31400"/>
            </a:xfrm>
            <a:custGeom>
              <a:avLst/>
              <a:gdLst/>
              <a:ahLst/>
              <a:cxnLst/>
              <a:rect l="l" t="t" r="r" b="b"/>
              <a:pathLst>
                <a:path w="13283" h="1256" extrusionOk="0">
                  <a:moveTo>
                    <a:pt x="1" y="0"/>
                  </a:moveTo>
                  <a:lnTo>
                    <a:pt x="1" y="1255"/>
                  </a:lnTo>
                  <a:lnTo>
                    <a:pt x="13283" y="1255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7"/>
            <p:cNvSpPr/>
            <p:nvPr/>
          </p:nvSpPr>
          <p:spPr>
            <a:xfrm>
              <a:off x="1617275" y="767400"/>
              <a:ext cx="237300" cy="237300"/>
            </a:xfrm>
            <a:custGeom>
              <a:avLst/>
              <a:gdLst/>
              <a:ahLst/>
              <a:cxnLst/>
              <a:rect l="l" t="t" r="r" b="b"/>
              <a:pathLst>
                <a:path w="9492" h="9492" extrusionOk="0">
                  <a:moveTo>
                    <a:pt x="1" y="0"/>
                  </a:moveTo>
                  <a:lnTo>
                    <a:pt x="1" y="9491"/>
                  </a:lnTo>
                  <a:lnTo>
                    <a:pt x="9491" y="9491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7"/>
            <p:cNvSpPr/>
            <p:nvPr/>
          </p:nvSpPr>
          <p:spPr>
            <a:xfrm>
              <a:off x="1617275" y="767400"/>
              <a:ext cx="118500" cy="237300"/>
            </a:xfrm>
            <a:custGeom>
              <a:avLst/>
              <a:gdLst/>
              <a:ahLst/>
              <a:cxnLst/>
              <a:rect l="l" t="t" r="r" b="b"/>
              <a:pathLst>
                <a:path w="4740" h="9492" extrusionOk="0">
                  <a:moveTo>
                    <a:pt x="1" y="0"/>
                  </a:moveTo>
                  <a:lnTo>
                    <a:pt x="1" y="9491"/>
                  </a:lnTo>
                  <a:lnTo>
                    <a:pt x="4740" y="47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7"/>
            <p:cNvSpPr/>
            <p:nvPr/>
          </p:nvSpPr>
          <p:spPr>
            <a:xfrm>
              <a:off x="1735750" y="767400"/>
              <a:ext cx="118825" cy="237300"/>
            </a:xfrm>
            <a:custGeom>
              <a:avLst/>
              <a:gdLst/>
              <a:ahLst/>
              <a:cxnLst/>
              <a:rect l="l" t="t" r="r" b="b"/>
              <a:pathLst>
                <a:path w="4753" h="9492" extrusionOk="0">
                  <a:moveTo>
                    <a:pt x="4752" y="0"/>
                  </a:moveTo>
                  <a:lnTo>
                    <a:pt x="1" y="4739"/>
                  </a:lnTo>
                  <a:lnTo>
                    <a:pt x="4752" y="9491"/>
                  </a:lnTo>
                  <a:lnTo>
                    <a:pt x="47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7"/>
            <p:cNvSpPr/>
            <p:nvPr/>
          </p:nvSpPr>
          <p:spPr>
            <a:xfrm>
              <a:off x="1656675" y="806775"/>
              <a:ext cx="158200" cy="158200"/>
            </a:xfrm>
            <a:custGeom>
              <a:avLst/>
              <a:gdLst/>
              <a:ahLst/>
              <a:cxnLst/>
              <a:rect l="l" t="t" r="r" b="b"/>
              <a:pathLst>
                <a:path w="6328" h="6328" extrusionOk="0">
                  <a:moveTo>
                    <a:pt x="0" y="1"/>
                  </a:moveTo>
                  <a:lnTo>
                    <a:pt x="0" y="6328"/>
                  </a:lnTo>
                  <a:lnTo>
                    <a:pt x="6327" y="6328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7"/>
            <p:cNvSpPr/>
            <p:nvPr/>
          </p:nvSpPr>
          <p:spPr>
            <a:xfrm>
              <a:off x="2035450" y="552225"/>
              <a:ext cx="89050" cy="345200"/>
            </a:xfrm>
            <a:custGeom>
              <a:avLst/>
              <a:gdLst/>
              <a:ahLst/>
              <a:cxnLst/>
              <a:rect l="l" t="t" r="r" b="b"/>
              <a:pathLst>
                <a:path w="3562" h="13808" extrusionOk="0">
                  <a:moveTo>
                    <a:pt x="3075" y="1"/>
                  </a:moveTo>
                  <a:lnTo>
                    <a:pt x="2972" y="13"/>
                  </a:lnTo>
                  <a:lnTo>
                    <a:pt x="2883" y="39"/>
                  </a:lnTo>
                  <a:lnTo>
                    <a:pt x="2806" y="77"/>
                  </a:lnTo>
                  <a:lnTo>
                    <a:pt x="2729" y="141"/>
                  </a:lnTo>
                  <a:lnTo>
                    <a:pt x="2678" y="218"/>
                  </a:lnTo>
                  <a:lnTo>
                    <a:pt x="2626" y="295"/>
                  </a:lnTo>
                  <a:lnTo>
                    <a:pt x="2601" y="385"/>
                  </a:lnTo>
                  <a:lnTo>
                    <a:pt x="2588" y="487"/>
                  </a:lnTo>
                  <a:lnTo>
                    <a:pt x="2588" y="10016"/>
                  </a:lnTo>
                  <a:lnTo>
                    <a:pt x="103" y="13013"/>
                  </a:lnTo>
                  <a:lnTo>
                    <a:pt x="52" y="13090"/>
                  </a:lnTo>
                  <a:lnTo>
                    <a:pt x="14" y="13180"/>
                  </a:lnTo>
                  <a:lnTo>
                    <a:pt x="1" y="13270"/>
                  </a:lnTo>
                  <a:lnTo>
                    <a:pt x="1" y="13359"/>
                  </a:lnTo>
                  <a:lnTo>
                    <a:pt x="14" y="13449"/>
                  </a:lnTo>
                  <a:lnTo>
                    <a:pt x="52" y="13538"/>
                  </a:lnTo>
                  <a:lnTo>
                    <a:pt x="103" y="13615"/>
                  </a:lnTo>
                  <a:lnTo>
                    <a:pt x="167" y="13692"/>
                  </a:lnTo>
                  <a:lnTo>
                    <a:pt x="244" y="13743"/>
                  </a:lnTo>
                  <a:lnTo>
                    <a:pt x="321" y="13782"/>
                  </a:lnTo>
                  <a:lnTo>
                    <a:pt x="398" y="13795"/>
                  </a:lnTo>
                  <a:lnTo>
                    <a:pt x="475" y="13807"/>
                  </a:lnTo>
                  <a:lnTo>
                    <a:pt x="577" y="13795"/>
                  </a:lnTo>
                  <a:lnTo>
                    <a:pt x="680" y="13756"/>
                  </a:lnTo>
                  <a:lnTo>
                    <a:pt x="769" y="13705"/>
                  </a:lnTo>
                  <a:lnTo>
                    <a:pt x="846" y="13628"/>
                  </a:lnTo>
                  <a:lnTo>
                    <a:pt x="3446" y="10490"/>
                  </a:lnTo>
                  <a:lnTo>
                    <a:pt x="3497" y="10426"/>
                  </a:lnTo>
                  <a:lnTo>
                    <a:pt x="3536" y="10349"/>
                  </a:lnTo>
                  <a:lnTo>
                    <a:pt x="3549" y="10272"/>
                  </a:lnTo>
                  <a:lnTo>
                    <a:pt x="3561" y="10183"/>
                  </a:lnTo>
                  <a:lnTo>
                    <a:pt x="3561" y="487"/>
                  </a:lnTo>
                  <a:lnTo>
                    <a:pt x="3549" y="385"/>
                  </a:lnTo>
                  <a:lnTo>
                    <a:pt x="3523" y="295"/>
                  </a:lnTo>
                  <a:lnTo>
                    <a:pt x="3472" y="218"/>
                  </a:lnTo>
                  <a:lnTo>
                    <a:pt x="3421" y="141"/>
                  </a:lnTo>
                  <a:lnTo>
                    <a:pt x="3344" y="77"/>
                  </a:lnTo>
                  <a:lnTo>
                    <a:pt x="3267" y="39"/>
                  </a:lnTo>
                  <a:lnTo>
                    <a:pt x="3177" y="13"/>
                  </a:lnTo>
                  <a:lnTo>
                    <a:pt x="30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7"/>
            <p:cNvSpPr/>
            <p:nvPr/>
          </p:nvSpPr>
          <p:spPr>
            <a:xfrm>
              <a:off x="2215400" y="721925"/>
              <a:ext cx="80075" cy="173250"/>
            </a:xfrm>
            <a:custGeom>
              <a:avLst/>
              <a:gdLst/>
              <a:ahLst/>
              <a:cxnLst/>
              <a:rect l="l" t="t" r="r" b="b"/>
              <a:pathLst>
                <a:path w="3203" h="6930" extrusionOk="0">
                  <a:moveTo>
                    <a:pt x="2716" y="1"/>
                  </a:moveTo>
                  <a:lnTo>
                    <a:pt x="2614" y="14"/>
                  </a:lnTo>
                  <a:lnTo>
                    <a:pt x="2524" y="39"/>
                  </a:lnTo>
                  <a:lnTo>
                    <a:pt x="2447" y="90"/>
                  </a:lnTo>
                  <a:lnTo>
                    <a:pt x="2370" y="154"/>
                  </a:lnTo>
                  <a:lnTo>
                    <a:pt x="2306" y="218"/>
                  </a:lnTo>
                  <a:lnTo>
                    <a:pt x="2268" y="308"/>
                  </a:lnTo>
                  <a:lnTo>
                    <a:pt x="2242" y="398"/>
                  </a:lnTo>
                  <a:lnTo>
                    <a:pt x="2229" y="487"/>
                  </a:lnTo>
                  <a:lnTo>
                    <a:pt x="2229" y="5956"/>
                  </a:lnTo>
                  <a:lnTo>
                    <a:pt x="488" y="5956"/>
                  </a:lnTo>
                  <a:lnTo>
                    <a:pt x="398" y="5969"/>
                  </a:lnTo>
                  <a:lnTo>
                    <a:pt x="295" y="5995"/>
                  </a:lnTo>
                  <a:lnTo>
                    <a:pt x="219" y="6033"/>
                  </a:lnTo>
                  <a:lnTo>
                    <a:pt x="142" y="6097"/>
                  </a:lnTo>
                  <a:lnTo>
                    <a:pt x="91" y="6174"/>
                  </a:lnTo>
                  <a:lnTo>
                    <a:pt x="39" y="6251"/>
                  </a:lnTo>
                  <a:lnTo>
                    <a:pt x="14" y="6341"/>
                  </a:lnTo>
                  <a:lnTo>
                    <a:pt x="1" y="6443"/>
                  </a:lnTo>
                  <a:lnTo>
                    <a:pt x="14" y="6533"/>
                  </a:lnTo>
                  <a:lnTo>
                    <a:pt x="39" y="6635"/>
                  </a:lnTo>
                  <a:lnTo>
                    <a:pt x="91" y="6712"/>
                  </a:lnTo>
                  <a:lnTo>
                    <a:pt x="142" y="6789"/>
                  </a:lnTo>
                  <a:lnTo>
                    <a:pt x="219" y="6840"/>
                  </a:lnTo>
                  <a:lnTo>
                    <a:pt x="295" y="6891"/>
                  </a:lnTo>
                  <a:lnTo>
                    <a:pt x="398" y="6917"/>
                  </a:lnTo>
                  <a:lnTo>
                    <a:pt x="488" y="6930"/>
                  </a:lnTo>
                  <a:lnTo>
                    <a:pt x="2716" y="6930"/>
                  </a:lnTo>
                  <a:lnTo>
                    <a:pt x="2806" y="6917"/>
                  </a:lnTo>
                  <a:lnTo>
                    <a:pt x="2908" y="6891"/>
                  </a:lnTo>
                  <a:lnTo>
                    <a:pt x="2985" y="6840"/>
                  </a:lnTo>
                  <a:lnTo>
                    <a:pt x="3062" y="6789"/>
                  </a:lnTo>
                  <a:lnTo>
                    <a:pt x="3113" y="6712"/>
                  </a:lnTo>
                  <a:lnTo>
                    <a:pt x="3164" y="6635"/>
                  </a:lnTo>
                  <a:lnTo>
                    <a:pt x="3190" y="6533"/>
                  </a:lnTo>
                  <a:lnTo>
                    <a:pt x="3203" y="6443"/>
                  </a:lnTo>
                  <a:lnTo>
                    <a:pt x="3203" y="487"/>
                  </a:lnTo>
                  <a:lnTo>
                    <a:pt x="3190" y="398"/>
                  </a:lnTo>
                  <a:lnTo>
                    <a:pt x="3164" y="308"/>
                  </a:lnTo>
                  <a:lnTo>
                    <a:pt x="3113" y="218"/>
                  </a:lnTo>
                  <a:lnTo>
                    <a:pt x="3062" y="154"/>
                  </a:lnTo>
                  <a:lnTo>
                    <a:pt x="2985" y="90"/>
                  </a:lnTo>
                  <a:lnTo>
                    <a:pt x="2908" y="39"/>
                  </a:lnTo>
                  <a:lnTo>
                    <a:pt x="2806" y="14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7"/>
            <p:cNvSpPr/>
            <p:nvPr/>
          </p:nvSpPr>
          <p:spPr>
            <a:xfrm>
              <a:off x="2016250" y="986725"/>
              <a:ext cx="127150" cy="171025"/>
            </a:xfrm>
            <a:custGeom>
              <a:avLst/>
              <a:gdLst/>
              <a:ahLst/>
              <a:cxnLst/>
              <a:rect l="l" t="t" r="r" b="b"/>
              <a:pathLst>
                <a:path w="5086" h="6841" extrusionOk="0">
                  <a:moveTo>
                    <a:pt x="4611" y="1"/>
                  </a:moveTo>
                  <a:lnTo>
                    <a:pt x="4522" y="14"/>
                  </a:lnTo>
                  <a:lnTo>
                    <a:pt x="4432" y="39"/>
                  </a:lnTo>
                  <a:lnTo>
                    <a:pt x="4342" y="78"/>
                  </a:lnTo>
                  <a:lnTo>
                    <a:pt x="4278" y="129"/>
                  </a:lnTo>
                  <a:lnTo>
                    <a:pt x="4214" y="206"/>
                  </a:lnTo>
                  <a:lnTo>
                    <a:pt x="90" y="6085"/>
                  </a:lnTo>
                  <a:lnTo>
                    <a:pt x="39" y="6161"/>
                  </a:lnTo>
                  <a:lnTo>
                    <a:pt x="13" y="6251"/>
                  </a:lnTo>
                  <a:lnTo>
                    <a:pt x="0" y="6354"/>
                  </a:lnTo>
                  <a:lnTo>
                    <a:pt x="0" y="6443"/>
                  </a:lnTo>
                  <a:lnTo>
                    <a:pt x="26" y="6533"/>
                  </a:lnTo>
                  <a:lnTo>
                    <a:pt x="77" y="6610"/>
                  </a:lnTo>
                  <a:lnTo>
                    <a:pt x="128" y="6687"/>
                  </a:lnTo>
                  <a:lnTo>
                    <a:pt x="205" y="6751"/>
                  </a:lnTo>
                  <a:lnTo>
                    <a:pt x="269" y="6789"/>
                  </a:lnTo>
                  <a:lnTo>
                    <a:pt x="333" y="6827"/>
                  </a:lnTo>
                  <a:lnTo>
                    <a:pt x="410" y="6840"/>
                  </a:lnTo>
                  <a:lnTo>
                    <a:pt x="487" y="6840"/>
                  </a:lnTo>
                  <a:lnTo>
                    <a:pt x="590" y="6827"/>
                  </a:lnTo>
                  <a:lnTo>
                    <a:pt x="705" y="6789"/>
                  </a:lnTo>
                  <a:lnTo>
                    <a:pt x="795" y="6725"/>
                  </a:lnTo>
                  <a:lnTo>
                    <a:pt x="884" y="6635"/>
                  </a:lnTo>
                  <a:lnTo>
                    <a:pt x="5008" y="769"/>
                  </a:lnTo>
                  <a:lnTo>
                    <a:pt x="5047" y="680"/>
                  </a:lnTo>
                  <a:lnTo>
                    <a:pt x="5085" y="590"/>
                  </a:lnTo>
                  <a:lnTo>
                    <a:pt x="5085" y="500"/>
                  </a:lnTo>
                  <a:lnTo>
                    <a:pt x="5085" y="411"/>
                  </a:lnTo>
                  <a:lnTo>
                    <a:pt x="5060" y="321"/>
                  </a:lnTo>
                  <a:lnTo>
                    <a:pt x="5021" y="231"/>
                  </a:lnTo>
                  <a:lnTo>
                    <a:pt x="4957" y="155"/>
                  </a:lnTo>
                  <a:lnTo>
                    <a:pt x="4880" y="91"/>
                  </a:lnTo>
                  <a:lnTo>
                    <a:pt x="4803" y="39"/>
                  </a:lnTo>
                  <a:lnTo>
                    <a:pt x="4714" y="14"/>
                  </a:lnTo>
                  <a:lnTo>
                    <a:pt x="46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7"/>
            <p:cNvSpPr/>
            <p:nvPr/>
          </p:nvSpPr>
          <p:spPr>
            <a:xfrm>
              <a:off x="1636825" y="432475"/>
              <a:ext cx="325325" cy="175500"/>
            </a:xfrm>
            <a:custGeom>
              <a:avLst/>
              <a:gdLst/>
              <a:ahLst/>
              <a:cxnLst/>
              <a:rect l="l" t="t" r="r" b="b"/>
              <a:pathLst>
                <a:path w="13013" h="7020" extrusionOk="0">
                  <a:moveTo>
                    <a:pt x="487" y="0"/>
                  </a:moveTo>
                  <a:lnTo>
                    <a:pt x="397" y="13"/>
                  </a:lnTo>
                  <a:lnTo>
                    <a:pt x="308" y="39"/>
                  </a:lnTo>
                  <a:lnTo>
                    <a:pt x="218" y="77"/>
                  </a:lnTo>
                  <a:lnTo>
                    <a:pt x="154" y="141"/>
                  </a:lnTo>
                  <a:lnTo>
                    <a:pt x="90" y="218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7"/>
                  </a:lnTo>
                  <a:lnTo>
                    <a:pt x="0" y="6545"/>
                  </a:lnTo>
                  <a:lnTo>
                    <a:pt x="13" y="6635"/>
                  </a:lnTo>
                  <a:lnTo>
                    <a:pt x="39" y="6725"/>
                  </a:lnTo>
                  <a:lnTo>
                    <a:pt x="90" y="6814"/>
                  </a:lnTo>
                  <a:lnTo>
                    <a:pt x="154" y="6878"/>
                  </a:lnTo>
                  <a:lnTo>
                    <a:pt x="218" y="6942"/>
                  </a:lnTo>
                  <a:lnTo>
                    <a:pt x="308" y="6981"/>
                  </a:lnTo>
                  <a:lnTo>
                    <a:pt x="397" y="7019"/>
                  </a:lnTo>
                  <a:lnTo>
                    <a:pt x="12629" y="7019"/>
                  </a:lnTo>
                  <a:lnTo>
                    <a:pt x="12718" y="6981"/>
                  </a:lnTo>
                  <a:lnTo>
                    <a:pt x="12808" y="6942"/>
                  </a:lnTo>
                  <a:lnTo>
                    <a:pt x="12872" y="6878"/>
                  </a:lnTo>
                  <a:lnTo>
                    <a:pt x="12936" y="6814"/>
                  </a:lnTo>
                  <a:lnTo>
                    <a:pt x="12974" y="6725"/>
                  </a:lnTo>
                  <a:lnTo>
                    <a:pt x="13013" y="6635"/>
                  </a:lnTo>
                  <a:lnTo>
                    <a:pt x="13013" y="6545"/>
                  </a:lnTo>
                  <a:lnTo>
                    <a:pt x="13013" y="6443"/>
                  </a:lnTo>
                  <a:lnTo>
                    <a:pt x="12974" y="6353"/>
                  </a:lnTo>
                  <a:lnTo>
                    <a:pt x="12936" y="6263"/>
                  </a:lnTo>
                  <a:lnTo>
                    <a:pt x="12872" y="6199"/>
                  </a:lnTo>
                  <a:lnTo>
                    <a:pt x="12808" y="6135"/>
                  </a:lnTo>
                  <a:lnTo>
                    <a:pt x="12718" y="6097"/>
                  </a:lnTo>
                  <a:lnTo>
                    <a:pt x="12629" y="6059"/>
                  </a:lnTo>
                  <a:lnTo>
                    <a:pt x="974" y="6059"/>
                  </a:lnTo>
                  <a:lnTo>
                    <a:pt x="974" y="487"/>
                  </a:lnTo>
                  <a:lnTo>
                    <a:pt x="974" y="385"/>
                  </a:lnTo>
                  <a:lnTo>
                    <a:pt x="935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69" y="77"/>
                  </a:lnTo>
                  <a:lnTo>
                    <a:pt x="679" y="39"/>
                  </a:lnTo>
                  <a:lnTo>
                    <a:pt x="589" y="13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7"/>
            <p:cNvSpPr/>
            <p:nvPr/>
          </p:nvSpPr>
          <p:spPr>
            <a:xfrm>
              <a:off x="1382575" y="555100"/>
              <a:ext cx="204950" cy="139650"/>
            </a:xfrm>
            <a:custGeom>
              <a:avLst/>
              <a:gdLst/>
              <a:ahLst/>
              <a:cxnLst/>
              <a:rect l="l" t="t" r="r" b="b"/>
              <a:pathLst>
                <a:path w="8198" h="5586" extrusionOk="0">
                  <a:moveTo>
                    <a:pt x="449" y="1"/>
                  </a:moveTo>
                  <a:lnTo>
                    <a:pt x="359" y="14"/>
                  </a:lnTo>
                  <a:lnTo>
                    <a:pt x="270" y="52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52" y="257"/>
                  </a:lnTo>
                  <a:lnTo>
                    <a:pt x="13" y="334"/>
                  </a:lnTo>
                  <a:lnTo>
                    <a:pt x="1" y="436"/>
                  </a:lnTo>
                  <a:lnTo>
                    <a:pt x="1" y="526"/>
                  </a:lnTo>
                  <a:lnTo>
                    <a:pt x="13" y="616"/>
                  </a:lnTo>
                  <a:lnTo>
                    <a:pt x="52" y="705"/>
                  </a:lnTo>
                  <a:lnTo>
                    <a:pt x="103" y="795"/>
                  </a:lnTo>
                  <a:lnTo>
                    <a:pt x="3753" y="5406"/>
                  </a:lnTo>
                  <a:lnTo>
                    <a:pt x="3830" y="5483"/>
                  </a:lnTo>
                  <a:lnTo>
                    <a:pt x="3920" y="5534"/>
                  </a:lnTo>
                  <a:lnTo>
                    <a:pt x="4022" y="5572"/>
                  </a:lnTo>
                  <a:lnTo>
                    <a:pt x="4138" y="5585"/>
                  </a:lnTo>
                  <a:lnTo>
                    <a:pt x="7724" y="5585"/>
                  </a:lnTo>
                  <a:lnTo>
                    <a:pt x="7813" y="5572"/>
                  </a:lnTo>
                  <a:lnTo>
                    <a:pt x="7903" y="5547"/>
                  </a:lnTo>
                  <a:lnTo>
                    <a:pt x="7993" y="5508"/>
                  </a:lnTo>
                  <a:lnTo>
                    <a:pt x="8057" y="5444"/>
                  </a:lnTo>
                  <a:lnTo>
                    <a:pt x="8121" y="5367"/>
                  </a:lnTo>
                  <a:lnTo>
                    <a:pt x="8159" y="5290"/>
                  </a:lnTo>
                  <a:lnTo>
                    <a:pt x="8198" y="5201"/>
                  </a:lnTo>
                  <a:lnTo>
                    <a:pt x="8198" y="5098"/>
                  </a:lnTo>
                  <a:lnTo>
                    <a:pt x="8198" y="4996"/>
                  </a:lnTo>
                  <a:lnTo>
                    <a:pt x="8159" y="4906"/>
                  </a:lnTo>
                  <a:lnTo>
                    <a:pt x="8121" y="4829"/>
                  </a:lnTo>
                  <a:lnTo>
                    <a:pt x="8057" y="4753"/>
                  </a:lnTo>
                  <a:lnTo>
                    <a:pt x="7993" y="4701"/>
                  </a:lnTo>
                  <a:lnTo>
                    <a:pt x="7903" y="4650"/>
                  </a:lnTo>
                  <a:lnTo>
                    <a:pt x="7813" y="4624"/>
                  </a:lnTo>
                  <a:lnTo>
                    <a:pt x="7724" y="4612"/>
                  </a:lnTo>
                  <a:lnTo>
                    <a:pt x="4368" y="4612"/>
                  </a:lnTo>
                  <a:lnTo>
                    <a:pt x="859" y="180"/>
                  </a:lnTo>
                  <a:lnTo>
                    <a:pt x="795" y="116"/>
                  </a:lnTo>
                  <a:lnTo>
                    <a:pt x="718" y="65"/>
                  </a:lnTo>
                  <a:lnTo>
                    <a:pt x="628" y="26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7"/>
            <p:cNvSpPr/>
            <p:nvPr/>
          </p:nvSpPr>
          <p:spPr>
            <a:xfrm>
              <a:off x="1286200" y="717775"/>
              <a:ext cx="120425" cy="148600"/>
            </a:xfrm>
            <a:custGeom>
              <a:avLst/>
              <a:gdLst/>
              <a:ahLst/>
              <a:cxnLst/>
              <a:rect l="l" t="t" r="r" b="b"/>
              <a:pathLst>
                <a:path w="4817" h="5944" extrusionOk="0">
                  <a:moveTo>
                    <a:pt x="449" y="0"/>
                  </a:moveTo>
                  <a:lnTo>
                    <a:pt x="359" y="26"/>
                  </a:lnTo>
                  <a:lnTo>
                    <a:pt x="269" y="51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65" y="256"/>
                  </a:lnTo>
                  <a:lnTo>
                    <a:pt x="26" y="333"/>
                  </a:lnTo>
                  <a:lnTo>
                    <a:pt x="1" y="423"/>
                  </a:lnTo>
                  <a:lnTo>
                    <a:pt x="1" y="525"/>
                  </a:lnTo>
                  <a:lnTo>
                    <a:pt x="13" y="615"/>
                  </a:lnTo>
                  <a:lnTo>
                    <a:pt x="52" y="705"/>
                  </a:lnTo>
                  <a:lnTo>
                    <a:pt x="103" y="782"/>
                  </a:lnTo>
                  <a:lnTo>
                    <a:pt x="3958" y="5764"/>
                  </a:lnTo>
                  <a:lnTo>
                    <a:pt x="4035" y="5841"/>
                  </a:lnTo>
                  <a:lnTo>
                    <a:pt x="4125" y="5905"/>
                  </a:lnTo>
                  <a:lnTo>
                    <a:pt x="4227" y="5930"/>
                  </a:lnTo>
                  <a:lnTo>
                    <a:pt x="4342" y="5943"/>
                  </a:lnTo>
                  <a:lnTo>
                    <a:pt x="4419" y="5943"/>
                  </a:lnTo>
                  <a:lnTo>
                    <a:pt x="4496" y="5917"/>
                  </a:lnTo>
                  <a:lnTo>
                    <a:pt x="4560" y="5892"/>
                  </a:lnTo>
                  <a:lnTo>
                    <a:pt x="4637" y="5841"/>
                  </a:lnTo>
                  <a:lnTo>
                    <a:pt x="4701" y="5777"/>
                  </a:lnTo>
                  <a:lnTo>
                    <a:pt x="4765" y="5700"/>
                  </a:lnTo>
                  <a:lnTo>
                    <a:pt x="4803" y="5610"/>
                  </a:lnTo>
                  <a:lnTo>
                    <a:pt x="4816" y="5520"/>
                  </a:lnTo>
                  <a:lnTo>
                    <a:pt x="4816" y="5431"/>
                  </a:lnTo>
                  <a:lnTo>
                    <a:pt x="4803" y="5341"/>
                  </a:lnTo>
                  <a:lnTo>
                    <a:pt x="4778" y="5251"/>
                  </a:lnTo>
                  <a:lnTo>
                    <a:pt x="4727" y="5162"/>
                  </a:lnTo>
                  <a:lnTo>
                    <a:pt x="871" y="192"/>
                  </a:lnTo>
                  <a:lnTo>
                    <a:pt x="795" y="116"/>
                  </a:lnTo>
                  <a:lnTo>
                    <a:pt x="718" y="64"/>
                  </a:lnTo>
                  <a:lnTo>
                    <a:pt x="628" y="26"/>
                  </a:lnTo>
                  <a:lnTo>
                    <a:pt x="538" y="1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1684200" y="1149400"/>
              <a:ext cx="111125" cy="186375"/>
            </a:xfrm>
            <a:custGeom>
              <a:avLst/>
              <a:gdLst/>
              <a:ahLst/>
              <a:cxnLst/>
              <a:rect l="l" t="t" r="r" b="b"/>
              <a:pathLst>
                <a:path w="4445" h="7455" extrusionOk="0">
                  <a:moveTo>
                    <a:pt x="436" y="0"/>
                  </a:moveTo>
                  <a:lnTo>
                    <a:pt x="346" y="13"/>
                  </a:lnTo>
                  <a:lnTo>
                    <a:pt x="257" y="52"/>
                  </a:lnTo>
                  <a:lnTo>
                    <a:pt x="167" y="116"/>
                  </a:lnTo>
                  <a:lnTo>
                    <a:pt x="103" y="180"/>
                  </a:lnTo>
                  <a:lnTo>
                    <a:pt x="52" y="256"/>
                  </a:lnTo>
                  <a:lnTo>
                    <a:pt x="13" y="346"/>
                  </a:lnTo>
                  <a:lnTo>
                    <a:pt x="1" y="436"/>
                  </a:lnTo>
                  <a:lnTo>
                    <a:pt x="1" y="525"/>
                  </a:lnTo>
                  <a:lnTo>
                    <a:pt x="13" y="628"/>
                  </a:lnTo>
                  <a:lnTo>
                    <a:pt x="52" y="718"/>
                  </a:lnTo>
                  <a:lnTo>
                    <a:pt x="3536" y="7198"/>
                  </a:lnTo>
                  <a:lnTo>
                    <a:pt x="3574" y="7250"/>
                  </a:lnTo>
                  <a:lnTo>
                    <a:pt x="3612" y="7301"/>
                  </a:lnTo>
                  <a:lnTo>
                    <a:pt x="3664" y="7352"/>
                  </a:lnTo>
                  <a:lnTo>
                    <a:pt x="3715" y="7390"/>
                  </a:lnTo>
                  <a:lnTo>
                    <a:pt x="3779" y="7416"/>
                  </a:lnTo>
                  <a:lnTo>
                    <a:pt x="3830" y="7442"/>
                  </a:lnTo>
                  <a:lnTo>
                    <a:pt x="3894" y="7454"/>
                  </a:lnTo>
                  <a:lnTo>
                    <a:pt x="3958" y="7454"/>
                  </a:lnTo>
                  <a:lnTo>
                    <a:pt x="4086" y="7442"/>
                  </a:lnTo>
                  <a:lnTo>
                    <a:pt x="4189" y="7390"/>
                  </a:lnTo>
                  <a:lnTo>
                    <a:pt x="4278" y="7339"/>
                  </a:lnTo>
                  <a:lnTo>
                    <a:pt x="4343" y="7275"/>
                  </a:lnTo>
                  <a:lnTo>
                    <a:pt x="4394" y="7198"/>
                  </a:lnTo>
                  <a:lnTo>
                    <a:pt x="4432" y="7109"/>
                  </a:lnTo>
                  <a:lnTo>
                    <a:pt x="4445" y="7019"/>
                  </a:lnTo>
                  <a:lnTo>
                    <a:pt x="4445" y="6917"/>
                  </a:lnTo>
                  <a:lnTo>
                    <a:pt x="4432" y="6827"/>
                  </a:lnTo>
                  <a:lnTo>
                    <a:pt x="4394" y="6737"/>
                  </a:lnTo>
                  <a:lnTo>
                    <a:pt x="910" y="256"/>
                  </a:lnTo>
                  <a:lnTo>
                    <a:pt x="859" y="167"/>
                  </a:lnTo>
                  <a:lnTo>
                    <a:pt x="795" y="103"/>
                  </a:lnTo>
                  <a:lnTo>
                    <a:pt x="705" y="52"/>
                  </a:lnTo>
                  <a:lnTo>
                    <a:pt x="628" y="1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1399875" y="986725"/>
              <a:ext cx="244650" cy="379150"/>
            </a:xfrm>
            <a:custGeom>
              <a:avLst/>
              <a:gdLst/>
              <a:ahLst/>
              <a:cxnLst/>
              <a:rect l="l" t="t" r="r" b="b"/>
              <a:pathLst>
                <a:path w="9786" h="15166" extrusionOk="0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1"/>
                  </a:lnTo>
                  <a:lnTo>
                    <a:pt x="141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8"/>
                  </a:lnTo>
                  <a:lnTo>
                    <a:pt x="0" y="6354"/>
                  </a:lnTo>
                  <a:lnTo>
                    <a:pt x="13" y="6456"/>
                  </a:lnTo>
                  <a:lnTo>
                    <a:pt x="39" y="6546"/>
                  </a:lnTo>
                  <a:lnTo>
                    <a:pt x="90" y="6635"/>
                  </a:lnTo>
                  <a:lnTo>
                    <a:pt x="141" y="6699"/>
                  </a:lnTo>
                  <a:lnTo>
                    <a:pt x="218" y="6763"/>
                  </a:lnTo>
                  <a:lnTo>
                    <a:pt x="295" y="6802"/>
                  </a:lnTo>
                  <a:lnTo>
                    <a:pt x="385" y="6827"/>
                  </a:lnTo>
                  <a:lnTo>
                    <a:pt x="487" y="6840"/>
                  </a:lnTo>
                  <a:lnTo>
                    <a:pt x="4829" y="6840"/>
                  </a:lnTo>
                  <a:lnTo>
                    <a:pt x="8863" y="14896"/>
                  </a:lnTo>
                  <a:lnTo>
                    <a:pt x="8902" y="14960"/>
                  </a:lnTo>
                  <a:lnTo>
                    <a:pt x="8940" y="15012"/>
                  </a:lnTo>
                  <a:lnTo>
                    <a:pt x="8991" y="15063"/>
                  </a:lnTo>
                  <a:lnTo>
                    <a:pt x="9043" y="15101"/>
                  </a:lnTo>
                  <a:lnTo>
                    <a:pt x="9107" y="15127"/>
                  </a:lnTo>
                  <a:lnTo>
                    <a:pt x="9171" y="15153"/>
                  </a:lnTo>
                  <a:lnTo>
                    <a:pt x="9235" y="15165"/>
                  </a:lnTo>
                  <a:lnTo>
                    <a:pt x="9299" y="15165"/>
                  </a:lnTo>
                  <a:lnTo>
                    <a:pt x="9414" y="15153"/>
                  </a:lnTo>
                  <a:lnTo>
                    <a:pt x="9517" y="15114"/>
                  </a:lnTo>
                  <a:lnTo>
                    <a:pt x="9593" y="15063"/>
                  </a:lnTo>
                  <a:lnTo>
                    <a:pt x="9670" y="14999"/>
                  </a:lnTo>
                  <a:lnTo>
                    <a:pt x="9721" y="14922"/>
                  </a:lnTo>
                  <a:lnTo>
                    <a:pt x="9760" y="14832"/>
                  </a:lnTo>
                  <a:lnTo>
                    <a:pt x="9786" y="14743"/>
                  </a:lnTo>
                  <a:lnTo>
                    <a:pt x="9786" y="14653"/>
                  </a:lnTo>
                  <a:lnTo>
                    <a:pt x="9773" y="14551"/>
                  </a:lnTo>
                  <a:lnTo>
                    <a:pt x="9734" y="14461"/>
                  </a:lnTo>
                  <a:lnTo>
                    <a:pt x="5559" y="6136"/>
                  </a:lnTo>
                  <a:lnTo>
                    <a:pt x="5533" y="6085"/>
                  </a:lnTo>
                  <a:lnTo>
                    <a:pt x="5482" y="6033"/>
                  </a:lnTo>
                  <a:lnTo>
                    <a:pt x="5431" y="5982"/>
                  </a:lnTo>
                  <a:lnTo>
                    <a:pt x="5380" y="5944"/>
                  </a:lnTo>
                  <a:lnTo>
                    <a:pt x="5328" y="5918"/>
                  </a:lnTo>
                  <a:lnTo>
                    <a:pt x="5264" y="5892"/>
                  </a:lnTo>
                  <a:lnTo>
                    <a:pt x="5200" y="5880"/>
                  </a:lnTo>
                  <a:lnTo>
                    <a:pt x="5123" y="5867"/>
                  </a:lnTo>
                  <a:lnTo>
                    <a:pt x="974" y="5867"/>
                  </a:lnTo>
                  <a:lnTo>
                    <a:pt x="974" y="488"/>
                  </a:lnTo>
                  <a:lnTo>
                    <a:pt x="961" y="385"/>
                  </a:lnTo>
                  <a:lnTo>
                    <a:pt x="935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56" y="91"/>
                  </a:lnTo>
                  <a:lnTo>
                    <a:pt x="679" y="39"/>
                  </a:lnTo>
                  <a:lnTo>
                    <a:pt x="589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1920500" y="1064550"/>
              <a:ext cx="24375" cy="166850"/>
            </a:xfrm>
            <a:custGeom>
              <a:avLst/>
              <a:gdLst/>
              <a:ahLst/>
              <a:cxnLst/>
              <a:rect l="l" t="t" r="r" b="b"/>
              <a:pathLst>
                <a:path w="975" h="6674" extrusionOk="0">
                  <a:moveTo>
                    <a:pt x="488" y="0"/>
                  </a:moveTo>
                  <a:lnTo>
                    <a:pt x="385" y="13"/>
                  </a:lnTo>
                  <a:lnTo>
                    <a:pt x="295" y="39"/>
                  </a:lnTo>
                  <a:lnTo>
                    <a:pt x="219" y="90"/>
                  </a:lnTo>
                  <a:lnTo>
                    <a:pt x="142" y="141"/>
                  </a:lnTo>
                  <a:lnTo>
                    <a:pt x="91" y="218"/>
                  </a:lnTo>
                  <a:lnTo>
                    <a:pt x="39" y="295"/>
                  </a:lnTo>
                  <a:lnTo>
                    <a:pt x="14" y="384"/>
                  </a:lnTo>
                  <a:lnTo>
                    <a:pt x="1" y="487"/>
                  </a:lnTo>
                  <a:lnTo>
                    <a:pt x="1" y="6186"/>
                  </a:lnTo>
                  <a:lnTo>
                    <a:pt x="14" y="6289"/>
                  </a:lnTo>
                  <a:lnTo>
                    <a:pt x="39" y="6379"/>
                  </a:lnTo>
                  <a:lnTo>
                    <a:pt x="91" y="6468"/>
                  </a:lnTo>
                  <a:lnTo>
                    <a:pt x="142" y="6532"/>
                  </a:lnTo>
                  <a:lnTo>
                    <a:pt x="219" y="6596"/>
                  </a:lnTo>
                  <a:lnTo>
                    <a:pt x="295" y="6635"/>
                  </a:lnTo>
                  <a:lnTo>
                    <a:pt x="385" y="6673"/>
                  </a:lnTo>
                  <a:lnTo>
                    <a:pt x="590" y="6673"/>
                  </a:lnTo>
                  <a:lnTo>
                    <a:pt x="680" y="6635"/>
                  </a:lnTo>
                  <a:lnTo>
                    <a:pt x="757" y="6596"/>
                  </a:lnTo>
                  <a:lnTo>
                    <a:pt x="833" y="6532"/>
                  </a:lnTo>
                  <a:lnTo>
                    <a:pt x="897" y="6468"/>
                  </a:lnTo>
                  <a:lnTo>
                    <a:pt x="936" y="6379"/>
                  </a:lnTo>
                  <a:lnTo>
                    <a:pt x="961" y="6289"/>
                  </a:lnTo>
                  <a:lnTo>
                    <a:pt x="974" y="6186"/>
                  </a:lnTo>
                  <a:lnTo>
                    <a:pt x="974" y="487"/>
                  </a:lnTo>
                  <a:lnTo>
                    <a:pt x="961" y="384"/>
                  </a:lnTo>
                  <a:lnTo>
                    <a:pt x="936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57" y="90"/>
                  </a:lnTo>
                  <a:lnTo>
                    <a:pt x="680" y="39"/>
                  </a:lnTo>
                  <a:lnTo>
                    <a:pt x="590" y="1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1386100" y="972975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36" y="0"/>
                  </a:moveTo>
                  <a:lnTo>
                    <a:pt x="833" y="26"/>
                  </a:lnTo>
                  <a:lnTo>
                    <a:pt x="731" y="51"/>
                  </a:lnTo>
                  <a:lnTo>
                    <a:pt x="628" y="77"/>
                  </a:lnTo>
                  <a:lnTo>
                    <a:pt x="538" y="128"/>
                  </a:lnTo>
                  <a:lnTo>
                    <a:pt x="462" y="179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80" y="461"/>
                  </a:lnTo>
                  <a:lnTo>
                    <a:pt x="129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33"/>
                  </a:lnTo>
                  <a:lnTo>
                    <a:pt x="1" y="935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26" y="1242"/>
                  </a:lnTo>
                  <a:lnTo>
                    <a:pt x="52" y="1345"/>
                  </a:lnTo>
                  <a:lnTo>
                    <a:pt x="77" y="1447"/>
                  </a:lnTo>
                  <a:lnTo>
                    <a:pt x="129" y="1537"/>
                  </a:lnTo>
                  <a:lnTo>
                    <a:pt x="180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4"/>
                  </a:lnTo>
                  <a:lnTo>
                    <a:pt x="462" y="1896"/>
                  </a:lnTo>
                  <a:lnTo>
                    <a:pt x="538" y="1947"/>
                  </a:lnTo>
                  <a:lnTo>
                    <a:pt x="628" y="1998"/>
                  </a:lnTo>
                  <a:lnTo>
                    <a:pt x="731" y="2037"/>
                  </a:lnTo>
                  <a:lnTo>
                    <a:pt x="833" y="2062"/>
                  </a:lnTo>
                  <a:lnTo>
                    <a:pt x="936" y="2075"/>
                  </a:lnTo>
                  <a:lnTo>
                    <a:pt x="1140" y="2075"/>
                  </a:lnTo>
                  <a:lnTo>
                    <a:pt x="1243" y="2062"/>
                  </a:lnTo>
                  <a:lnTo>
                    <a:pt x="1345" y="2037"/>
                  </a:lnTo>
                  <a:lnTo>
                    <a:pt x="1448" y="1998"/>
                  </a:lnTo>
                  <a:lnTo>
                    <a:pt x="1538" y="1947"/>
                  </a:lnTo>
                  <a:lnTo>
                    <a:pt x="1614" y="1896"/>
                  </a:lnTo>
                  <a:lnTo>
                    <a:pt x="1704" y="1844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896" y="1614"/>
                  </a:lnTo>
                  <a:lnTo>
                    <a:pt x="1947" y="1537"/>
                  </a:lnTo>
                  <a:lnTo>
                    <a:pt x="1999" y="1447"/>
                  </a:lnTo>
                  <a:lnTo>
                    <a:pt x="2037" y="1345"/>
                  </a:lnTo>
                  <a:lnTo>
                    <a:pt x="2063" y="1242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35"/>
                  </a:lnTo>
                  <a:lnTo>
                    <a:pt x="2063" y="833"/>
                  </a:lnTo>
                  <a:lnTo>
                    <a:pt x="2037" y="730"/>
                  </a:lnTo>
                  <a:lnTo>
                    <a:pt x="1999" y="628"/>
                  </a:lnTo>
                  <a:lnTo>
                    <a:pt x="1947" y="538"/>
                  </a:lnTo>
                  <a:lnTo>
                    <a:pt x="1896" y="461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14" y="179"/>
                  </a:lnTo>
                  <a:lnTo>
                    <a:pt x="1538" y="128"/>
                  </a:lnTo>
                  <a:lnTo>
                    <a:pt x="1448" y="77"/>
                  </a:lnTo>
                  <a:lnTo>
                    <a:pt x="1345" y="51"/>
                  </a:lnTo>
                  <a:lnTo>
                    <a:pt x="1243" y="26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1360175" y="818625"/>
              <a:ext cx="51875" cy="52225"/>
            </a:xfrm>
            <a:custGeom>
              <a:avLst/>
              <a:gdLst/>
              <a:ahLst/>
              <a:cxnLst/>
              <a:rect l="l" t="t" r="r" b="b"/>
              <a:pathLst>
                <a:path w="2075" h="2089" extrusionOk="0">
                  <a:moveTo>
                    <a:pt x="1038" y="1"/>
                  </a:moveTo>
                  <a:lnTo>
                    <a:pt x="935" y="14"/>
                  </a:lnTo>
                  <a:lnTo>
                    <a:pt x="833" y="26"/>
                  </a:lnTo>
                  <a:lnTo>
                    <a:pt x="730" y="52"/>
                  </a:lnTo>
                  <a:lnTo>
                    <a:pt x="628" y="90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44"/>
                  </a:lnTo>
                  <a:lnTo>
                    <a:pt x="295" y="308"/>
                  </a:lnTo>
                  <a:lnTo>
                    <a:pt x="231" y="385"/>
                  </a:lnTo>
                  <a:lnTo>
                    <a:pt x="179" y="462"/>
                  </a:lnTo>
                  <a:lnTo>
                    <a:pt x="128" y="551"/>
                  </a:lnTo>
                  <a:lnTo>
                    <a:pt x="77" y="641"/>
                  </a:lnTo>
                  <a:lnTo>
                    <a:pt x="39" y="731"/>
                  </a:lnTo>
                  <a:lnTo>
                    <a:pt x="13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53"/>
                  </a:lnTo>
                  <a:lnTo>
                    <a:pt x="13" y="1256"/>
                  </a:lnTo>
                  <a:lnTo>
                    <a:pt x="39" y="1358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27"/>
                  </a:lnTo>
                  <a:lnTo>
                    <a:pt x="231" y="1704"/>
                  </a:lnTo>
                  <a:lnTo>
                    <a:pt x="295" y="1781"/>
                  </a:lnTo>
                  <a:lnTo>
                    <a:pt x="372" y="1845"/>
                  </a:lnTo>
                  <a:lnTo>
                    <a:pt x="448" y="1909"/>
                  </a:lnTo>
                  <a:lnTo>
                    <a:pt x="538" y="1960"/>
                  </a:lnTo>
                  <a:lnTo>
                    <a:pt x="628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038" y="2088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60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68" y="1781"/>
                  </a:lnTo>
                  <a:lnTo>
                    <a:pt x="1844" y="1704"/>
                  </a:lnTo>
                  <a:lnTo>
                    <a:pt x="1896" y="1627"/>
                  </a:lnTo>
                  <a:lnTo>
                    <a:pt x="1947" y="1538"/>
                  </a:lnTo>
                  <a:lnTo>
                    <a:pt x="1998" y="1448"/>
                  </a:lnTo>
                  <a:lnTo>
                    <a:pt x="2024" y="1358"/>
                  </a:lnTo>
                  <a:lnTo>
                    <a:pt x="2049" y="1256"/>
                  </a:lnTo>
                  <a:lnTo>
                    <a:pt x="2075" y="1153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49" y="833"/>
                  </a:lnTo>
                  <a:lnTo>
                    <a:pt x="2024" y="731"/>
                  </a:lnTo>
                  <a:lnTo>
                    <a:pt x="1998" y="641"/>
                  </a:lnTo>
                  <a:lnTo>
                    <a:pt x="1947" y="551"/>
                  </a:lnTo>
                  <a:lnTo>
                    <a:pt x="1896" y="462"/>
                  </a:lnTo>
                  <a:lnTo>
                    <a:pt x="1844" y="385"/>
                  </a:lnTo>
                  <a:lnTo>
                    <a:pt x="1768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7" y="129"/>
                  </a:lnTo>
                  <a:lnTo>
                    <a:pt x="1447" y="90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1549400" y="656600"/>
              <a:ext cx="52225" cy="51900"/>
            </a:xfrm>
            <a:custGeom>
              <a:avLst/>
              <a:gdLst/>
              <a:ahLst/>
              <a:cxnLst/>
              <a:rect l="l" t="t" r="r" b="b"/>
              <a:pathLst>
                <a:path w="2089" h="2076" extrusionOk="0">
                  <a:moveTo>
                    <a:pt x="936" y="1"/>
                  </a:moveTo>
                  <a:lnTo>
                    <a:pt x="833" y="27"/>
                  </a:lnTo>
                  <a:lnTo>
                    <a:pt x="731" y="52"/>
                  </a:lnTo>
                  <a:lnTo>
                    <a:pt x="641" y="78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31"/>
                  </a:lnTo>
                  <a:lnTo>
                    <a:pt x="308" y="308"/>
                  </a:lnTo>
                  <a:lnTo>
                    <a:pt x="244" y="372"/>
                  </a:lnTo>
                  <a:lnTo>
                    <a:pt x="180" y="462"/>
                  </a:lnTo>
                  <a:lnTo>
                    <a:pt x="129" y="539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1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2" y="1346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896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46"/>
                  </a:lnTo>
                  <a:lnTo>
                    <a:pt x="2063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39"/>
                  </a:lnTo>
                  <a:lnTo>
                    <a:pt x="1909" y="462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78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1924025" y="569825"/>
              <a:ext cx="52225" cy="52225"/>
            </a:xfrm>
            <a:custGeom>
              <a:avLst/>
              <a:gdLst/>
              <a:ahLst/>
              <a:cxnLst/>
              <a:rect l="l" t="t" r="r" b="b"/>
              <a:pathLst>
                <a:path w="2089" h="2089" extrusionOk="0">
                  <a:moveTo>
                    <a:pt x="1051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41" y="91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44"/>
                  </a:lnTo>
                  <a:lnTo>
                    <a:pt x="308" y="308"/>
                  </a:lnTo>
                  <a:lnTo>
                    <a:pt x="244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4" y="936"/>
                  </a:lnTo>
                  <a:lnTo>
                    <a:pt x="1" y="1051"/>
                  </a:lnTo>
                  <a:lnTo>
                    <a:pt x="14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909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51" y="2089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6" y="1154"/>
                  </a:lnTo>
                  <a:lnTo>
                    <a:pt x="2088" y="1051"/>
                  </a:lnTo>
                  <a:lnTo>
                    <a:pt x="2076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52"/>
                  </a:lnTo>
                  <a:lnTo>
                    <a:pt x="1909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4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2174100" y="857050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23" y="1"/>
                  </a:moveTo>
                  <a:lnTo>
                    <a:pt x="820" y="13"/>
                  </a:lnTo>
                  <a:lnTo>
                    <a:pt x="731" y="39"/>
                  </a:lnTo>
                  <a:lnTo>
                    <a:pt x="628" y="78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5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9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3" y="820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41"/>
                  </a:lnTo>
                  <a:lnTo>
                    <a:pt x="13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38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5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8" y="1999"/>
                  </a:lnTo>
                  <a:lnTo>
                    <a:pt x="731" y="2024"/>
                  </a:lnTo>
                  <a:lnTo>
                    <a:pt x="820" y="2050"/>
                  </a:lnTo>
                  <a:lnTo>
                    <a:pt x="923" y="2076"/>
                  </a:lnTo>
                  <a:lnTo>
                    <a:pt x="1141" y="2076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4" y="1896"/>
                  </a:lnTo>
                  <a:lnTo>
                    <a:pt x="1691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6" y="1614"/>
                  </a:lnTo>
                  <a:lnTo>
                    <a:pt x="1947" y="1538"/>
                  </a:lnTo>
                  <a:lnTo>
                    <a:pt x="1999" y="1435"/>
                  </a:lnTo>
                  <a:lnTo>
                    <a:pt x="2024" y="1345"/>
                  </a:lnTo>
                  <a:lnTo>
                    <a:pt x="2050" y="1243"/>
                  </a:lnTo>
                  <a:lnTo>
                    <a:pt x="2076" y="1141"/>
                  </a:lnTo>
                  <a:lnTo>
                    <a:pt x="2076" y="1038"/>
                  </a:lnTo>
                  <a:lnTo>
                    <a:pt x="2076" y="936"/>
                  </a:lnTo>
                  <a:lnTo>
                    <a:pt x="2050" y="820"/>
                  </a:lnTo>
                  <a:lnTo>
                    <a:pt x="2024" y="731"/>
                  </a:lnTo>
                  <a:lnTo>
                    <a:pt x="1999" y="628"/>
                  </a:lnTo>
                  <a:lnTo>
                    <a:pt x="1947" y="539"/>
                  </a:lnTo>
                  <a:lnTo>
                    <a:pt x="1896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1" y="231"/>
                  </a:lnTo>
                  <a:lnTo>
                    <a:pt x="1614" y="167"/>
                  </a:lnTo>
                  <a:lnTo>
                    <a:pt x="1525" y="116"/>
                  </a:lnTo>
                  <a:lnTo>
                    <a:pt x="1435" y="78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2021375" y="859300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35" y="0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67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20"/>
                  </a:lnTo>
                  <a:lnTo>
                    <a:pt x="0" y="922"/>
                  </a:lnTo>
                  <a:lnTo>
                    <a:pt x="0" y="1038"/>
                  </a:lnTo>
                  <a:lnTo>
                    <a:pt x="0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77" y="1435"/>
                  </a:lnTo>
                  <a:lnTo>
                    <a:pt x="128" y="1524"/>
                  </a:lnTo>
                  <a:lnTo>
                    <a:pt x="180" y="1614"/>
                  </a:lnTo>
                  <a:lnTo>
                    <a:pt x="244" y="1691"/>
                  </a:lnTo>
                  <a:lnTo>
                    <a:pt x="308" y="1768"/>
                  </a:lnTo>
                  <a:lnTo>
                    <a:pt x="385" y="1832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8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6" y="2050"/>
                  </a:lnTo>
                  <a:lnTo>
                    <a:pt x="1345" y="2024"/>
                  </a:lnTo>
                  <a:lnTo>
                    <a:pt x="1448" y="1998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32"/>
                  </a:lnTo>
                  <a:lnTo>
                    <a:pt x="1781" y="1768"/>
                  </a:lnTo>
                  <a:lnTo>
                    <a:pt x="1845" y="1691"/>
                  </a:lnTo>
                  <a:lnTo>
                    <a:pt x="1909" y="1614"/>
                  </a:lnTo>
                  <a:lnTo>
                    <a:pt x="1960" y="1524"/>
                  </a:lnTo>
                  <a:lnTo>
                    <a:pt x="1998" y="1435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22"/>
                  </a:lnTo>
                  <a:lnTo>
                    <a:pt x="2062" y="820"/>
                  </a:lnTo>
                  <a:lnTo>
                    <a:pt x="2037" y="730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67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45" y="39"/>
                  </a:lnTo>
                  <a:lnTo>
                    <a:pt x="1256" y="13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2101425" y="982250"/>
              <a:ext cx="52200" cy="51900"/>
            </a:xfrm>
            <a:custGeom>
              <a:avLst/>
              <a:gdLst/>
              <a:ahLst/>
              <a:cxnLst/>
              <a:rect l="l" t="t" r="r" b="b"/>
              <a:pathLst>
                <a:path w="2088" h="2076" extrusionOk="0">
                  <a:moveTo>
                    <a:pt x="935" y="1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80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90" y="628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80" y="1614"/>
                  </a:lnTo>
                  <a:lnTo>
                    <a:pt x="244" y="1704"/>
                  </a:lnTo>
                  <a:lnTo>
                    <a:pt x="308" y="1768"/>
                  </a:lnTo>
                  <a:lnTo>
                    <a:pt x="385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9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5" y="2050"/>
                  </a:lnTo>
                  <a:lnTo>
                    <a:pt x="1358" y="2024"/>
                  </a:lnTo>
                  <a:lnTo>
                    <a:pt x="1448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909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58" y="39"/>
                  </a:lnTo>
                  <a:lnTo>
                    <a:pt x="1255" y="13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1906750" y="1052050"/>
              <a:ext cx="51875" cy="51900"/>
            </a:xfrm>
            <a:custGeom>
              <a:avLst/>
              <a:gdLst/>
              <a:ahLst/>
              <a:cxnLst/>
              <a:rect l="l" t="t" r="r" b="b"/>
              <a:pathLst>
                <a:path w="2075" h="2076" extrusionOk="0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1" y="78"/>
                  </a:lnTo>
                  <a:lnTo>
                    <a:pt x="538" y="129"/>
                  </a:lnTo>
                  <a:lnTo>
                    <a:pt x="461" y="180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77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5"/>
                  </a:lnTo>
                  <a:lnTo>
                    <a:pt x="461" y="1896"/>
                  </a:lnTo>
                  <a:lnTo>
                    <a:pt x="538" y="1947"/>
                  </a:lnTo>
                  <a:lnTo>
                    <a:pt x="641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896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896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1670425" y="1135625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23" y="1"/>
                  </a:moveTo>
                  <a:lnTo>
                    <a:pt x="821" y="13"/>
                  </a:lnTo>
                  <a:lnTo>
                    <a:pt x="731" y="39"/>
                  </a:lnTo>
                  <a:lnTo>
                    <a:pt x="629" y="77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6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8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4" y="820"/>
                  </a:lnTo>
                  <a:lnTo>
                    <a:pt x="1" y="923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14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25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6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9" y="1999"/>
                  </a:lnTo>
                  <a:lnTo>
                    <a:pt x="731" y="2024"/>
                  </a:lnTo>
                  <a:lnTo>
                    <a:pt x="821" y="2050"/>
                  </a:lnTo>
                  <a:lnTo>
                    <a:pt x="923" y="2063"/>
                  </a:lnTo>
                  <a:lnTo>
                    <a:pt x="1038" y="2075"/>
                  </a:lnTo>
                  <a:lnTo>
                    <a:pt x="1141" y="2063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5" y="1896"/>
                  </a:lnTo>
                  <a:lnTo>
                    <a:pt x="1692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7" y="1614"/>
                  </a:lnTo>
                  <a:lnTo>
                    <a:pt x="1948" y="1525"/>
                  </a:lnTo>
                  <a:lnTo>
                    <a:pt x="1999" y="1435"/>
                  </a:lnTo>
                  <a:lnTo>
                    <a:pt x="2025" y="1345"/>
                  </a:lnTo>
                  <a:lnTo>
                    <a:pt x="2050" y="1243"/>
                  </a:lnTo>
                  <a:lnTo>
                    <a:pt x="2076" y="1140"/>
                  </a:lnTo>
                  <a:lnTo>
                    <a:pt x="2076" y="1038"/>
                  </a:lnTo>
                  <a:lnTo>
                    <a:pt x="2076" y="923"/>
                  </a:lnTo>
                  <a:lnTo>
                    <a:pt x="2050" y="820"/>
                  </a:lnTo>
                  <a:lnTo>
                    <a:pt x="2025" y="731"/>
                  </a:lnTo>
                  <a:lnTo>
                    <a:pt x="1999" y="628"/>
                  </a:lnTo>
                  <a:lnTo>
                    <a:pt x="1948" y="538"/>
                  </a:lnTo>
                  <a:lnTo>
                    <a:pt x="1897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2" y="231"/>
                  </a:lnTo>
                  <a:lnTo>
                    <a:pt x="1615" y="167"/>
                  </a:lnTo>
                  <a:lnTo>
                    <a:pt x="1525" y="116"/>
                  </a:lnTo>
                  <a:lnTo>
                    <a:pt x="1435" y="77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1515775" y="1060050"/>
              <a:ext cx="24375" cy="97700"/>
            </a:xfrm>
            <a:custGeom>
              <a:avLst/>
              <a:gdLst/>
              <a:ahLst/>
              <a:cxnLst/>
              <a:rect l="l" t="t" r="r" b="b"/>
              <a:pathLst>
                <a:path w="975" h="3908" extrusionOk="0">
                  <a:moveTo>
                    <a:pt x="487" y="1"/>
                  </a:moveTo>
                  <a:lnTo>
                    <a:pt x="398" y="14"/>
                  </a:lnTo>
                  <a:lnTo>
                    <a:pt x="308" y="39"/>
                  </a:lnTo>
                  <a:lnTo>
                    <a:pt x="218" y="91"/>
                  </a:lnTo>
                  <a:lnTo>
                    <a:pt x="154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4" y="398"/>
                  </a:lnTo>
                  <a:lnTo>
                    <a:pt x="1" y="488"/>
                  </a:lnTo>
                  <a:lnTo>
                    <a:pt x="1" y="3421"/>
                  </a:lnTo>
                  <a:lnTo>
                    <a:pt x="14" y="3523"/>
                  </a:lnTo>
                  <a:lnTo>
                    <a:pt x="39" y="3613"/>
                  </a:lnTo>
                  <a:lnTo>
                    <a:pt x="90" y="3702"/>
                  </a:lnTo>
                  <a:lnTo>
                    <a:pt x="154" y="3766"/>
                  </a:lnTo>
                  <a:lnTo>
                    <a:pt x="218" y="3830"/>
                  </a:lnTo>
                  <a:lnTo>
                    <a:pt x="308" y="3869"/>
                  </a:lnTo>
                  <a:lnTo>
                    <a:pt x="398" y="3894"/>
                  </a:lnTo>
                  <a:lnTo>
                    <a:pt x="487" y="3907"/>
                  </a:lnTo>
                  <a:lnTo>
                    <a:pt x="590" y="3894"/>
                  </a:lnTo>
                  <a:lnTo>
                    <a:pt x="680" y="3869"/>
                  </a:lnTo>
                  <a:lnTo>
                    <a:pt x="769" y="3830"/>
                  </a:lnTo>
                  <a:lnTo>
                    <a:pt x="833" y="3766"/>
                  </a:lnTo>
                  <a:lnTo>
                    <a:pt x="897" y="3702"/>
                  </a:lnTo>
                  <a:lnTo>
                    <a:pt x="936" y="3613"/>
                  </a:lnTo>
                  <a:lnTo>
                    <a:pt x="961" y="3523"/>
                  </a:lnTo>
                  <a:lnTo>
                    <a:pt x="974" y="3421"/>
                  </a:lnTo>
                  <a:lnTo>
                    <a:pt x="974" y="488"/>
                  </a:lnTo>
                  <a:lnTo>
                    <a:pt x="961" y="398"/>
                  </a:lnTo>
                  <a:lnTo>
                    <a:pt x="936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69" y="91"/>
                  </a:lnTo>
                  <a:lnTo>
                    <a:pt x="680" y="39"/>
                  </a:lnTo>
                  <a:lnTo>
                    <a:pt x="590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1502025" y="1052050"/>
              <a:ext cx="52200" cy="51900"/>
            </a:xfrm>
            <a:custGeom>
              <a:avLst/>
              <a:gdLst/>
              <a:ahLst/>
              <a:cxnLst/>
              <a:rect l="l" t="t" r="r" b="b"/>
              <a:pathLst>
                <a:path w="2088" h="2076" extrusionOk="0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0" y="78"/>
                  </a:lnTo>
                  <a:lnTo>
                    <a:pt x="551" y="129"/>
                  </a:lnTo>
                  <a:lnTo>
                    <a:pt x="461" y="180"/>
                  </a:lnTo>
                  <a:lnTo>
                    <a:pt x="384" y="231"/>
                  </a:lnTo>
                  <a:lnTo>
                    <a:pt x="307" y="308"/>
                  </a:lnTo>
                  <a:lnTo>
                    <a:pt x="243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90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43" y="1704"/>
                  </a:lnTo>
                  <a:lnTo>
                    <a:pt x="307" y="1768"/>
                  </a:lnTo>
                  <a:lnTo>
                    <a:pt x="384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0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53" y="2076"/>
                  </a:lnTo>
                  <a:lnTo>
                    <a:pt x="1255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3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908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6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6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908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3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55" y="26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1988075" y="721925"/>
              <a:ext cx="136425" cy="24375"/>
            </a:xfrm>
            <a:custGeom>
              <a:avLst/>
              <a:gdLst/>
              <a:ahLst/>
              <a:cxnLst/>
              <a:rect l="l" t="t" r="r" b="b"/>
              <a:pathLst>
                <a:path w="5457" h="975" extrusionOk="0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0"/>
                  </a:lnTo>
                  <a:lnTo>
                    <a:pt x="141" y="154"/>
                  </a:lnTo>
                  <a:lnTo>
                    <a:pt x="90" y="218"/>
                  </a:lnTo>
                  <a:lnTo>
                    <a:pt x="39" y="308"/>
                  </a:lnTo>
                  <a:lnTo>
                    <a:pt x="13" y="398"/>
                  </a:lnTo>
                  <a:lnTo>
                    <a:pt x="0" y="487"/>
                  </a:lnTo>
                  <a:lnTo>
                    <a:pt x="13" y="590"/>
                  </a:lnTo>
                  <a:lnTo>
                    <a:pt x="39" y="680"/>
                  </a:lnTo>
                  <a:lnTo>
                    <a:pt x="90" y="769"/>
                  </a:lnTo>
                  <a:lnTo>
                    <a:pt x="141" y="833"/>
                  </a:lnTo>
                  <a:lnTo>
                    <a:pt x="218" y="897"/>
                  </a:lnTo>
                  <a:lnTo>
                    <a:pt x="295" y="936"/>
                  </a:lnTo>
                  <a:lnTo>
                    <a:pt x="385" y="974"/>
                  </a:lnTo>
                  <a:lnTo>
                    <a:pt x="5072" y="974"/>
                  </a:lnTo>
                  <a:lnTo>
                    <a:pt x="5162" y="936"/>
                  </a:lnTo>
                  <a:lnTo>
                    <a:pt x="5239" y="897"/>
                  </a:lnTo>
                  <a:lnTo>
                    <a:pt x="5316" y="833"/>
                  </a:lnTo>
                  <a:lnTo>
                    <a:pt x="5367" y="769"/>
                  </a:lnTo>
                  <a:lnTo>
                    <a:pt x="5418" y="680"/>
                  </a:lnTo>
                  <a:lnTo>
                    <a:pt x="5444" y="590"/>
                  </a:lnTo>
                  <a:lnTo>
                    <a:pt x="5456" y="487"/>
                  </a:lnTo>
                  <a:lnTo>
                    <a:pt x="5444" y="398"/>
                  </a:lnTo>
                  <a:lnTo>
                    <a:pt x="5418" y="308"/>
                  </a:lnTo>
                  <a:lnTo>
                    <a:pt x="5367" y="218"/>
                  </a:lnTo>
                  <a:lnTo>
                    <a:pt x="5316" y="154"/>
                  </a:lnTo>
                  <a:lnTo>
                    <a:pt x="5239" y="90"/>
                  </a:lnTo>
                  <a:lnTo>
                    <a:pt x="5162" y="39"/>
                  </a:lnTo>
                  <a:lnTo>
                    <a:pt x="5072" y="14"/>
                  </a:lnTo>
                  <a:lnTo>
                    <a:pt x="49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1974300" y="708150"/>
              <a:ext cx="51900" cy="52225"/>
            </a:xfrm>
            <a:custGeom>
              <a:avLst/>
              <a:gdLst/>
              <a:ahLst/>
              <a:cxnLst/>
              <a:rect l="l" t="t" r="r" b="b"/>
              <a:pathLst>
                <a:path w="2076" h="2089" extrusionOk="0">
                  <a:moveTo>
                    <a:pt x="1038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28" y="91"/>
                  </a:lnTo>
                  <a:lnTo>
                    <a:pt x="539" y="129"/>
                  </a:lnTo>
                  <a:lnTo>
                    <a:pt x="462" y="180"/>
                  </a:lnTo>
                  <a:lnTo>
                    <a:pt x="372" y="244"/>
                  </a:lnTo>
                  <a:lnTo>
                    <a:pt x="308" y="308"/>
                  </a:lnTo>
                  <a:lnTo>
                    <a:pt x="231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77" y="641"/>
                  </a:lnTo>
                  <a:lnTo>
                    <a:pt x="52" y="731"/>
                  </a:lnTo>
                  <a:lnTo>
                    <a:pt x="26" y="834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77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31" y="1704"/>
                  </a:lnTo>
                  <a:lnTo>
                    <a:pt x="308" y="1781"/>
                  </a:lnTo>
                  <a:lnTo>
                    <a:pt x="372" y="1845"/>
                  </a:lnTo>
                  <a:lnTo>
                    <a:pt x="462" y="1909"/>
                  </a:lnTo>
                  <a:lnTo>
                    <a:pt x="539" y="1961"/>
                  </a:lnTo>
                  <a:lnTo>
                    <a:pt x="628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38" y="2089"/>
                  </a:lnTo>
                  <a:lnTo>
                    <a:pt x="1140" y="2076"/>
                  </a:lnTo>
                  <a:lnTo>
                    <a:pt x="1243" y="2063"/>
                  </a:lnTo>
                  <a:lnTo>
                    <a:pt x="1345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896" y="1628"/>
                  </a:lnTo>
                  <a:lnTo>
                    <a:pt x="1947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5" y="1154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3" y="834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47" y="552"/>
                  </a:lnTo>
                  <a:lnTo>
                    <a:pt x="1896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45" y="52"/>
                  </a:lnTo>
                  <a:lnTo>
                    <a:pt x="1243" y="27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4" name="Google Shape;1914;p37"/>
          <p:cNvGrpSpPr/>
          <p:nvPr/>
        </p:nvGrpSpPr>
        <p:grpSpPr>
          <a:xfrm>
            <a:off x="6214775" y="1262175"/>
            <a:ext cx="2252287" cy="2086275"/>
            <a:chOff x="6214775" y="1376475"/>
            <a:chExt cx="2252287" cy="2086275"/>
          </a:xfrm>
        </p:grpSpPr>
        <p:sp>
          <p:nvSpPr>
            <p:cNvPr id="1915" name="Google Shape;1915;p37"/>
            <p:cNvSpPr txBox="1"/>
            <p:nvPr/>
          </p:nvSpPr>
          <p:spPr>
            <a:xfrm>
              <a:off x="6226661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Reinforcement learning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16" name="Google Shape;1916;p37"/>
            <p:cNvSpPr txBox="1"/>
            <p:nvPr/>
          </p:nvSpPr>
          <p:spPr>
            <a:xfrm>
              <a:off x="6214775" y="2329350"/>
              <a:ext cx="22404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Finances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Manufacturing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Stock  management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Autonomous cars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922" name="Google Shape;1922;p38"/>
          <p:cNvGrpSpPr/>
          <p:nvPr/>
        </p:nvGrpSpPr>
        <p:grpSpPr>
          <a:xfrm>
            <a:off x="3448050" y="1181650"/>
            <a:ext cx="2247902" cy="3550335"/>
            <a:chOff x="1085850" y="1181650"/>
            <a:chExt cx="2247902" cy="3550335"/>
          </a:xfrm>
        </p:grpSpPr>
        <p:sp>
          <p:nvSpPr>
            <p:cNvPr id="1923" name="Google Shape;1923;p38"/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9" name="Google Shape;1969;p38"/>
          <p:cNvGrpSpPr/>
          <p:nvPr/>
        </p:nvGrpSpPr>
        <p:grpSpPr>
          <a:xfrm>
            <a:off x="457188" y="1105450"/>
            <a:ext cx="2653511" cy="678049"/>
            <a:chOff x="457188" y="1105450"/>
            <a:chExt cx="2653511" cy="678049"/>
          </a:xfrm>
        </p:grpSpPr>
        <p:sp>
          <p:nvSpPr>
            <p:cNvPr id="1970" name="Google Shape;1970;p38"/>
            <p:cNvSpPr/>
            <p:nvPr/>
          </p:nvSpPr>
          <p:spPr>
            <a:xfrm>
              <a:off x="2514599" y="1187399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1971" name="Google Shape;1971;p38"/>
            <p:cNvGrpSpPr/>
            <p:nvPr/>
          </p:nvGrpSpPr>
          <p:grpSpPr>
            <a:xfrm>
              <a:off x="457188" y="1105450"/>
              <a:ext cx="2057413" cy="673388"/>
              <a:chOff x="3969538" y="1108688"/>
              <a:chExt cx="2057413" cy="673388"/>
            </a:xfrm>
          </p:grpSpPr>
          <p:sp>
            <p:nvSpPr>
              <p:cNvPr id="1972" name="Google Shape;1972;p38"/>
              <p:cNvSpPr txBox="1"/>
              <p:nvPr/>
            </p:nvSpPr>
            <p:spPr>
              <a:xfrm>
                <a:off x="3969551" y="11086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Predict trends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3" name="Google Shape;1973;p38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74" name="Google Shape;1974;p38"/>
          <p:cNvGrpSpPr/>
          <p:nvPr/>
        </p:nvGrpSpPr>
        <p:grpSpPr>
          <a:xfrm>
            <a:off x="6033300" y="1105450"/>
            <a:ext cx="2653500" cy="678050"/>
            <a:chOff x="6033300" y="1105450"/>
            <a:chExt cx="2653500" cy="678050"/>
          </a:xfrm>
        </p:grpSpPr>
        <p:grpSp>
          <p:nvGrpSpPr>
            <p:cNvPr id="1975" name="Google Shape;1975;p38"/>
            <p:cNvGrpSpPr/>
            <p:nvPr/>
          </p:nvGrpSpPr>
          <p:grpSpPr>
            <a:xfrm>
              <a:off x="6629400" y="1105450"/>
              <a:ext cx="2057400" cy="671238"/>
              <a:chOff x="5976875" y="700383"/>
              <a:chExt cx="2057400" cy="671238"/>
            </a:xfrm>
          </p:grpSpPr>
          <p:sp>
            <p:nvSpPr>
              <p:cNvPr id="1976" name="Google Shape;1976;p38"/>
              <p:cNvSpPr txBox="1"/>
              <p:nvPr/>
            </p:nvSpPr>
            <p:spPr>
              <a:xfrm>
                <a:off x="5976875" y="70038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Innovation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7" name="Google Shape;1977;p38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78" name="Google Shape;1978;p38"/>
            <p:cNvSpPr/>
            <p:nvPr/>
          </p:nvSpPr>
          <p:spPr>
            <a:xfrm>
              <a:off x="6033300" y="1187400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79" name="Google Shape;1979;p38"/>
          <p:cNvGrpSpPr/>
          <p:nvPr/>
        </p:nvGrpSpPr>
        <p:grpSpPr>
          <a:xfrm>
            <a:off x="457198" y="2579175"/>
            <a:ext cx="2653500" cy="682835"/>
            <a:chOff x="457198" y="2502863"/>
            <a:chExt cx="2653500" cy="682835"/>
          </a:xfrm>
        </p:grpSpPr>
        <p:grpSp>
          <p:nvGrpSpPr>
            <p:cNvPr id="1980" name="Google Shape;1980;p38"/>
            <p:cNvGrpSpPr/>
            <p:nvPr/>
          </p:nvGrpSpPr>
          <p:grpSpPr>
            <a:xfrm>
              <a:off x="457198" y="2502863"/>
              <a:ext cx="2057402" cy="673397"/>
              <a:chOff x="3581360" y="1153915"/>
              <a:chExt cx="2057402" cy="673397"/>
            </a:xfrm>
          </p:grpSpPr>
          <p:sp>
            <p:nvSpPr>
              <p:cNvPr id="1981" name="Google Shape;1981;p38"/>
              <p:cNvSpPr txBox="1"/>
              <p:nvPr/>
            </p:nvSpPr>
            <p:spPr>
              <a:xfrm>
                <a:off x="3581362" y="115391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Target segmentation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2" name="Google Shape;1982;p38"/>
              <p:cNvSpPr txBox="1"/>
              <p:nvPr/>
            </p:nvSpPr>
            <p:spPr>
              <a:xfrm>
                <a:off x="3581360" y="14955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3" name="Google Shape;1983;p38"/>
            <p:cNvSpPr/>
            <p:nvPr/>
          </p:nvSpPr>
          <p:spPr>
            <a:xfrm>
              <a:off x="2514598" y="2589598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84" name="Google Shape;1984;p38"/>
          <p:cNvGrpSpPr/>
          <p:nvPr/>
        </p:nvGrpSpPr>
        <p:grpSpPr>
          <a:xfrm>
            <a:off x="457198" y="4057675"/>
            <a:ext cx="2653501" cy="673408"/>
            <a:chOff x="457198" y="4057675"/>
            <a:chExt cx="2653501" cy="673408"/>
          </a:xfrm>
        </p:grpSpPr>
        <p:grpSp>
          <p:nvGrpSpPr>
            <p:cNvPr id="1985" name="Google Shape;1985;p38"/>
            <p:cNvGrpSpPr/>
            <p:nvPr/>
          </p:nvGrpSpPr>
          <p:grpSpPr>
            <a:xfrm>
              <a:off x="457198" y="4057675"/>
              <a:ext cx="2057402" cy="673408"/>
              <a:chOff x="3581360" y="2254813"/>
              <a:chExt cx="2057402" cy="673408"/>
            </a:xfrm>
          </p:grpSpPr>
          <p:sp>
            <p:nvSpPr>
              <p:cNvPr id="1986" name="Google Shape;1986;p38"/>
              <p:cNvSpPr txBox="1"/>
              <p:nvPr/>
            </p:nvSpPr>
            <p:spPr>
              <a:xfrm>
                <a:off x="3581362" y="225481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Advert segmentation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7" name="Google Shape;1987;p38"/>
              <p:cNvSpPr txBox="1"/>
              <p:nvPr/>
            </p:nvSpPr>
            <p:spPr>
              <a:xfrm>
                <a:off x="3581360" y="25964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8" name="Google Shape;1988;p38"/>
            <p:cNvSpPr/>
            <p:nvPr/>
          </p:nvSpPr>
          <p:spPr>
            <a:xfrm>
              <a:off x="2514598" y="4134898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89" name="Google Shape;1989;p38"/>
          <p:cNvGrpSpPr/>
          <p:nvPr/>
        </p:nvGrpSpPr>
        <p:grpSpPr>
          <a:xfrm>
            <a:off x="6033300" y="2564975"/>
            <a:ext cx="2653510" cy="711251"/>
            <a:chOff x="6033300" y="2501799"/>
            <a:chExt cx="2653510" cy="711251"/>
          </a:xfrm>
        </p:grpSpPr>
        <p:grpSp>
          <p:nvGrpSpPr>
            <p:cNvPr id="1990" name="Google Shape;1990;p38"/>
            <p:cNvGrpSpPr/>
            <p:nvPr/>
          </p:nvGrpSpPr>
          <p:grpSpPr>
            <a:xfrm>
              <a:off x="6629400" y="2501799"/>
              <a:ext cx="2057410" cy="673391"/>
              <a:chOff x="6629450" y="2628889"/>
              <a:chExt cx="2057410" cy="673391"/>
            </a:xfrm>
          </p:grpSpPr>
          <p:sp>
            <p:nvSpPr>
              <p:cNvPr id="1991" name="Google Shape;1991;p38"/>
              <p:cNvSpPr txBox="1"/>
              <p:nvPr/>
            </p:nvSpPr>
            <p:spPr>
              <a:xfrm>
                <a:off x="6629450" y="2628889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Cost reduction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2" name="Google Shape;1992;p38"/>
              <p:cNvSpPr txBox="1"/>
              <p:nvPr/>
            </p:nvSpPr>
            <p:spPr>
              <a:xfrm>
                <a:off x="6705660" y="29704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Neptune is very far away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3" name="Google Shape;1993;p38"/>
            <p:cNvSpPr/>
            <p:nvPr/>
          </p:nvSpPr>
          <p:spPr>
            <a:xfrm>
              <a:off x="6033300" y="2616950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94" name="Google Shape;1994;p38"/>
          <p:cNvGrpSpPr/>
          <p:nvPr/>
        </p:nvGrpSpPr>
        <p:grpSpPr>
          <a:xfrm>
            <a:off x="6033300" y="4057700"/>
            <a:ext cx="2653500" cy="674275"/>
            <a:chOff x="6033300" y="4057700"/>
            <a:chExt cx="2653500" cy="674275"/>
          </a:xfrm>
        </p:grpSpPr>
        <p:grpSp>
          <p:nvGrpSpPr>
            <p:cNvPr id="1995" name="Google Shape;1995;p38"/>
            <p:cNvGrpSpPr/>
            <p:nvPr/>
          </p:nvGrpSpPr>
          <p:grpSpPr>
            <a:xfrm>
              <a:off x="6629400" y="4057700"/>
              <a:ext cx="2057400" cy="673392"/>
              <a:chOff x="6629450" y="4058588"/>
              <a:chExt cx="2057400" cy="673392"/>
            </a:xfrm>
          </p:grpSpPr>
          <p:sp>
            <p:nvSpPr>
              <p:cNvPr id="1996" name="Google Shape;1996;p38"/>
              <p:cNvSpPr txBox="1"/>
              <p:nvPr/>
            </p:nvSpPr>
            <p:spPr>
              <a:xfrm>
                <a:off x="6629450" y="40585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Customer relations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7" name="Google Shape;1997;p38"/>
              <p:cNvSpPr txBox="1"/>
              <p:nvPr/>
            </p:nvSpPr>
            <p:spPr>
              <a:xfrm>
                <a:off x="6705623" y="44001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8" name="Google Shape;1998;p38"/>
            <p:cNvSpPr/>
            <p:nvPr/>
          </p:nvSpPr>
          <p:spPr>
            <a:xfrm>
              <a:off x="6033300" y="4135875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sp>
        <p:nvSpPr>
          <p:cNvPr id="1999" name="Google Shape;1999;p38"/>
          <p:cNvSpPr txBox="1"/>
          <p:nvPr/>
        </p:nvSpPr>
        <p:spPr>
          <a:xfrm>
            <a:off x="3667125" y="4267750"/>
            <a:ext cx="1809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ML for business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3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2005" name="Google Shape;2005;p39"/>
          <p:cNvSpPr/>
          <p:nvPr/>
        </p:nvSpPr>
        <p:spPr>
          <a:xfrm>
            <a:off x="2612225" y="1019175"/>
            <a:ext cx="3931500" cy="7038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" name="Google Shape;2006;p39"/>
          <p:cNvSpPr txBox="1"/>
          <p:nvPr/>
        </p:nvSpPr>
        <p:spPr>
          <a:xfrm>
            <a:off x="2755050" y="1090650"/>
            <a:ext cx="36456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application example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007" name="Google Shape;2007;p39"/>
          <p:cNvGrpSpPr/>
          <p:nvPr/>
        </p:nvGrpSpPr>
        <p:grpSpPr>
          <a:xfrm>
            <a:off x="1042228" y="2105026"/>
            <a:ext cx="771000" cy="771000"/>
            <a:chOff x="1042228" y="2105026"/>
            <a:chExt cx="771000" cy="771000"/>
          </a:xfrm>
        </p:grpSpPr>
        <p:sp>
          <p:nvSpPr>
            <p:cNvPr id="2008" name="Google Shape;2008;p39"/>
            <p:cNvSpPr/>
            <p:nvPr/>
          </p:nvSpPr>
          <p:spPr>
            <a:xfrm>
              <a:off x="1042228" y="2105026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09" name="Google Shape;2009;p39"/>
            <p:cNvSpPr/>
            <p:nvPr/>
          </p:nvSpPr>
          <p:spPr>
            <a:xfrm>
              <a:off x="1233277" y="2331938"/>
              <a:ext cx="388846" cy="317145"/>
            </a:xfrm>
            <a:custGeom>
              <a:avLst/>
              <a:gdLst/>
              <a:ahLst/>
              <a:cxnLst/>
              <a:rect l="l" t="t" r="r" b="b"/>
              <a:pathLst>
                <a:path w="19122" h="15596" extrusionOk="0">
                  <a:moveTo>
                    <a:pt x="12981" y="0"/>
                  </a:moveTo>
                  <a:cubicBezTo>
                    <a:pt x="12091" y="0"/>
                    <a:pt x="10821" y="352"/>
                    <a:pt x="9915" y="1352"/>
                  </a:cubicBezTo>
                  <a:cubicBezTo>
                    <a:pt x="9203" y="2141"/>
                    <a:pt x="8847" y="3174"/>
                    <a:pt x="8856" y="4430"/>
                  </a:cubicBezTo>
                  <a:cubicBezTo>
                    <a:pt x="6243" y="4110"/>
                    <a:pt x="4101" y="2933"/>
                    <a:pt x="2323" y="846"/>
                  </a:cubicBezTo>
                  <a:cubicBezTo>
                    <a:pt x="2216" y="723"/>
                    <a:pt x="2064" y="650"/>
                    <a:pt x="1902" y="650"/>
                  </a:cubicBezTo>
                  <a:cubicBezTo>
                    <a:pt x="1875" y="650"/>
                    <a:pt x="1848" y="652"/>
                    <a:pt x="1820" y="656"/>
                  </a:cubicBezTo>
                  <a:cubicBezTo>
                    <a:pt x="1631" y="683"/>
                    <a:pt x="1468" y="805"/>
                    <a:pt x="1391" y="977"/>
                  </a:cubicBezTo>
                  <a:cubicBezTo>
                    <a:pt x="695" y="2512"/>
                    <a:pt x="701" y="3895"/>
                    <a:pt x="1403" y="5113"/>
                  </a:cubicBezTo>
                  <a:cubicBezTo>
                    <a:pt x="1389" y="5111"/>
                    <a:pt x="1374" y="5111"/>
                    <a:pt x="1360" y="5111"/>
                  </a:cubicBezTo>
                  <a:cubicBezTo>
                    <a:pt x="1076" y="5111"/>
                    <a:pt x="803" y="5375"/>
                    <a:pt x="824" y="5707"/>
                  </a:cubicBezTo>
                  <a:cubicBezTo>
                    <a:pt x="916" y="7101"/>
                    <a:pt x="1428" y="8182"/>
                    <a:pt x="2351" y="8934"/>
                  </a:cubicBezTo>
                  <a:cubicBezTo>
                    <a:pt x="2176" y="9073"/>
                    <a:pt x="2102" y="9307"/>
                    <a:pt x="2164" y="9524"/>
                  </a:cubicBezTo>
                  <a:cubicBezTo>
                    <a:pt x="2456" y="10535"/>
                    <a:pt x="3310" y="11633"/>
                    <a:pt x="4615" y="12155"/>
                  </a:cubicBezTo>
                  <a:cubicBezTo>
                    <a:pt x="3657" y="12655"/>
                    <a:pt x="2516" y="12903"/>
                    <a:pt x="1345" y="12903"/>
                  </a:cubicBezTo>
                  <a:cubicBezTo>
                    <a:pt x="1111" y="12903"/>
                    <a:pt x="876" y="12893"/>
                    <a:pt x="641" y="12873"/>
                  </a:cubicBezTo>
                  <a:cubicBezTo>
                    <a:pt x="628" y="12872"/>
                    <a:pt x="615" y="12872"/>
                    <a:pt x="603" y="12872"/>
                  </a:cubicBezTo>
                  <a:cubicBezTo>
                    <a:pt x="362" y="12872"/>
                    <a:pt x="155" y="13031"/>
                    <a:pt x="78" y="13266"/>
                  </a:cubicBezTo>
                  <a:cubicBezTo>
                    <a:pt x="0" y="13512"/>
                    <a:pt x="113" y="13788"/>
                    <a:pt x="334" y="13922"/>
                  </a:cubicBezTo>
                  <a:cubicBezTo>
                    <a:pt x="1162" y="14423"/>
                    <a:pt x="3243" y="15596"/>
                    <a:pt x="6294" y="15596"/>
                  </a:cubicBezTo>
                  <a:cubicBezTo>
                    <a:pt x="14568" y="15596"/>
                    <a:pt x="17244" y="8279"/>
                    <a:pt x="17244" y="4736"/>
                  </a:cubicBezTo>
                  <a:cubicBezTo>
                    <a:pt x="17241" y="4515"/>
                    <a:pt x="17243" y="4541"/>
                    <a:pt x="17230" y="4426"/>
                  </a:cubicBezTo>
                  <a:cubicBezTo>
                    <a:pt x="17250" y="4403"/>
                    <a:pt x="17326" y="4347"/>
                    <a:pt x="17386" y="4301"/>
                  </a:cubicBezTo>
                  <a:cubicBezTo>
                    <a:pt x="17696" y="4067"/>
                    <a:pt x="18237" y="3680"/>
                    <a:pt x="18983" y="2590"/>
                  </a:cubicBezTo>
                  <a:cubicBezTo>
                    <a:pt x="19121" y="2386"/>
                    <a:pt x="19111" y="2118"/>
                    <a:pt x="18957" y="1925"/>
                  </a:cubicBezTo>
                  <a:cubicBezTo>
                    <a:pt x="18840" y="1779"/>
                    <a:pt x="18708" y="1722"/>
                    <a:pt x="18558" y="1722"/>
                  </a:cubicBezTo>
                  <a:cubicBezTo>
                    <a:pt x="18451" y="1722"/>
                    <a:pt x="18336" y="1751"/>
                    <a:pt x="18212" y="1799"/>
                  </a:cubicBezTo>
                  <a:cubicBezTo>
                    <a:pt x="18352" y="1553"/>
                    <a:pt x="18467" y="1291"/>
                    <a:pt x="18559" y="1014"/>
                  </a:cubicBezTo>
                  <a:cubicBezTo>
                    <a:pt x="18631" y="800"/>
                    <a:pt x="18553" y="614"/>
                    <a:pt x="18382" y="465"/>
                  </a:cubicBezTo>
                  <a:cubicBezTo>
                    <a:pt x="18282" y="379"/>
                    <a:pt x="18151" y="335"/>
                    <a:pt x="18020" y="335"/>
                  </a:cubicBezTo>
                  <a:cubicBezTo>
                    <a:pt x="17928" y="335"/>
                    <a:pt x="17837" y="356"/>
                    <a:pt x="17754" y="398"/>
                  </a:cubicBezTo>
                  <a:cubicBezTo>
                    <a:pt x="16848" y="856"/>
                    <a:pt x="16172" y="1054"/>
                    <a:pt x="15873" y="1113"/>
                  </a:cubicBezTo>
                  <a:cubicBezTo>
                    <a:pt x="15090" y="395"/>
                    <a:pt x="14251" y="0"/>
                    <a:pt x="129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0" name="Google Shape;2010;p39"/>
          <p:cNvGrpSpPr/>
          <p:nvPr/>
        </p:nvGrpSpPr>
        <p:grpSpPr>
          <a:xfrm>
            <a:off x="3146974" y="2105013"/>
            <a:ext cx="771000" cy="771000"/>
            <a:chOff x="3146974" y="2105013"/>
            <a:chExt cx="771000" cy="771000"/>
          </a:xfrm>
        </p:grpSpPr>
        <p:sp>
          <p:nvSpPr>
            <p:cNvPr id="2011" name="Google Shape;2011;p39"/>
            <p:cNvSpPr/>
            <p:nvPr/>
          </p:nvSpPr>
          <p:spPr>
            <a:xfrm>
              <a:off x="3146974" y="2105013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012" name="Google Shape;2012;p39"/>
            <p:cNvGrpSpPr/>
            <p:nvPr/>
          </p:nvGrpSpPr>
          <p:grpSpPr>
            <a:xfrm>
              <a:off x="3355185" y="2313339"/>
              <a:ext cx="354586" cy="354343"/>
              <a:chOff x="-34004625" y="3585850"/>
              <a:chExt cx="292225" cy="292025"/>
            </a:xfrm>
          </p:grpSpPr>
          <p:sp>
            <p:nvSpPr>
              <p:cNvPr id="2013" name="Google Shape;2013;p39"/>
              <p:cNvSpPr/>
              <p:nvPr/>
            </p:nvSpPr>
            <p:spPr>
              <a:xfrm>
                <a:off x="-33832150" y="3585850"/>
                <a:ext cx="103200" cy="154200"/>
              </a:xfrm>
              <a:custGeom>
                <a:avLst/>
                <a:gdLst/>
                <a:ahLst/>
                <a:cxnLst/>
                <a:rect l="l" t="t" r="r" b="b"/>
                <a:pathLst>
                  <a:path w="4128" h="6168" extrusionOk="0">
                    <a:moveTo>
                      <a:pt x="2426" y="1"/>
                    </a:moveTo>
                    <a:cubicBezTo>
                      <a:pt x="2286" y="1"/>
                      <a:pt x="2136" y="77"/>
                      <a:pt x="2112" y="244"/>
                    </a:cubicBezTo>
                    <a:lnTo>
                      <a:pt x="64" y="5064"/>
                    </a:lnTo>
                    <a:cubicBezTo>
                      <a:pt x="1" y="5222"/>
                      <a:pt x="64" y="5474"/>
                      <a:pt x="253" y="5506"/>
                    </a:cubicBezTo>
                    <a:cubicBezTo>
                      <a:pt x="295" y="5531"/>
                      <a:pt x="342" y="5543"/>
                      <a:pt x="389" y="5543"/>
                    </a:cubicBezTo>
                    <a:cubicBezTo>
                      <a:pt x="517" y="5543"/>
                      <a:pt x="648" y="5455"/>
                      <a:pt x="694" y="5317"/>
                    </a:cubicBezTo>
                    <a:lnTo>
                      <a:pt x="1261" y="4025"/>
                    </a:lnTo>
                    <a:cubicBezTo>
                      <a:pt x="1419" y="4088"/>
                      <a:pt x="1576" y="4119"/>
                      <a:pt x="1765" y="4119"/>
                    </a:cubicBezTo>
                    <a:cubicBezTo>
                      <a:pt x="1891" y="4119"/>
                      <a:pt x="1986" y="4088"/>
                      <a:pt x="2112" y="4056"/>
                    </a:cubicBezTo>
                    <a:lnTo>
                      <a:pt x="2112" y="4844"/>
                    </a:lnTo>
                    <a:cubicBezTo>
                      <a:pt x="1450" y="4970"/>
                      <a:pt x="946" y="5506"/>
                      <a:pt x="789" y="6167"/>
                    </a:cubicBezTo>
                    <a:lnTo>
                      <a:pt x="4128" y="6167"/>
                    </a:lnTo>
                    <a:cubicBezTo>
                      <a:pt x="4002" y="5506"/>
                      <a:pt x="3466" y="5001"/>
                      <a:pt x="2773" y="4844"/>
                    </a:cubicBezTo>
                    <a:lnTo>
                      <a:pt x="2773" y="3143"/>
                    </a:lnTo>
                    <a:cubicBezTo>
                      <a:pt x="2773" y="2670"/>
                      <a:pt x="2458" y="2324"/>
                      <a:pt x="2080" y="2166"/>
                    </a:cubicBezTo>
                    <a:lnTo>
                      <a:pt x="2773" y="496"/>
                    </a:lnTo>
                    <a:cubicBezTo>
                      <a:pt x="2773" y="307"/>
                      <a:pt x="2710" y="118"/>
                      <a:pt x="2553" y="24"/>
                    </a:cubicBezTo>
                    <a:cubicBezTo>
                      <a:pt x="2515" y="8"/>
                      <a:pt x="2471" y="1"/>
                      <a:pt x="24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39"/>
              <p:cNvSpPr/>
              <p:nvPr/>
            </p:nvSpPr>
            <p:spPr>
              <a:xfrm>
                <a:off x="-34004625" y="3690400"/>
                <a:ext cx="155175" cy="187475"/>
              </a:xfrm>
              <a:custGeom>
                <a:avLst/>
                <a:gdLst/>
                <a:ahLst/>
                <a:cxnLst/>
                <a:rect l="l" t="t" r="r" b="b"/>
                <a:pathLst>
                  <a:path w="6207" h="7499" extrusionOk="0">
                    <a:moveTo>
                      <a:pt x="693" y="0"/>
                    </a:moveTo>
                    <a:cubicBezTo>
                      <a:pt x="315" y="0"/>
                      <a:pt x="0" y="315"/>
                      <a:pt x="0" y="662"/>
                    </a:cubicBezTo>
                    <a:lnTo>
                      <a:pt x="0" y="6490"/>
                    </a:lnTo>
                    <a:cubicBezTo>
                      <a:pt x="32" y="7026"/>
                      <a:pt x="504" y="7498"/>
                      <a:pt x="1103" y="7498"/>
                    </a:cubicBezTo>
                    <a:lnTo>
                      <a:pt x="6207" y="7498"/>
                    </a:lnTo>
                    <a:lnTo>
                      <a:pt x="6207" y="5797"/>
                    </a:lnTo>
                    <a:cubicBezTo>
                      <a:pt x="6207" y="5608"/>
                      <a:pt x="6049" y="5451"/>
                      <a:pt x="5860" y="5451"/>
                    </a:cubicBezTo>
                    <a:lnTo>
                      <a:pt x="1765" y="5451"/>
                    </a:lnTo>
                    <a:cubicBezTo>
                      <a:pt x="1576" y="5451"/>
                      <a:pt x="1418" y="5293"/>
                      <a:pt x="1418" y="5104"/>
                    </a:cubicBezTo>
                    <a:lnTo>
                      <a:pt x="1418" y="662"/>
                    </a:lnTo>
                    <a:cubicBezTo>
                      <a:pt x="1418" y="252"/>
                      <a:pt x="1103" y="0"/>
                      <a:pt x="6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39"/>
              <p:cNvSpPr/>
              <p:nvPr/>
            </p:nvSpPr>
            <p:spPr>
              <a:xfrm>
                <a:off x="-33936100" y="3621075"/>
                <a:ext cx="512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2049" extrusionOk="0">
                    <a:moveTo>
                      <a:pt x="1040" y="1"/>
                    </a:moveTo>
                    <a:cubicBezTo>
                      <a:pt x="473" y="1"/>
                      <a:pt x="0" y="473"/>
                      <a:pt x="0" y="1041"/>
                    </a:cubicBezTo>
                    <a:cubicBezTo>
                      <a:pt x="0" y="1576"/>
                      <a:pt x="473" y="2049"/>
                      <a:pt x="1040" y="2049"/>
                    </a:cubicBezTo>
                    <a:cubicBezTo>
                      <a:pt x="1576" y="2049"/>
                      <a:pt x="2048" y="1576"/>
                      <a:pt x="2048" y="1041"/>
                    </a:cubicBezTo>
                    <a:cubicBezTo>
                      <a:pt x="2048" y="473"/>
                      <a:pt x="1607" y="1"/>
                      <a:pt x="10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39"/>
              <p:cNvSpPr/>
              <p:nvPr/>
            </p:nvSpPr>
            <p:spPr>
              <a:xfrm>
                <a:off x="-33952650" y="3690125"/>
                <a:ext cx="155975" cy="186950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7478" extrusionOk="0">
                    <a:moveTo>
                      <a:pt x="1641" y="1"/>
                    </a:moveTo>
                    <a:cubicBezTo>
                      <a:pt x="1242" y="1"/>
                      <a:pt x="819" y="205"/>
                      <a:pt x="568" y="484"/>
                    </a:cubicBezTo>
                    <a:cubicBezTo>
                      <a:pt x="190" y="799"/>
                      <a:pt x="1" y="1209"/>
                      <a:pt x="1" y="1681"/>
                    </a:cubicBezTo>
                    <a:lnTo>
                      <a:pt x="1" y="4769"/>
                    </a:lnTo>
                    <a:lnTo>
                      <a:pt x="2679" y="4769"/>
                    </a:lnTo>
                    <a:cubicBezTo>
                      <a:pt x="2521" y="4359"/>
                      <a:pt x="2175" y="4107"/>
                      <a:pt x="1702" y="4107"/>
                    </a:cubicBezTo>
                    <a:lnTo>
                      <a:pt x="1040" y="4107"/>
                    </a:lnTo>
                    <a:cubicBezTo>
                      <a:pt x="820" y="4107"/>
                      <a:pt x="662" y="3949"/>
                      <a:pt x="662" y="3729"/>
                    </a:cubicBezTo>
                    <a:lnTo>
                      <a:pt x="662" y="2374"/>
                    </a:lnTo>
                    <a:cubicBezTo>
                      <a:pt x="662" y="2154"/>
                      <a:pt x="820" y="1996"/>
                      <a:pt x="1040" y="1996"/>
                    </a:cubicBezTo>
                    <a:cubicBezTo>
                      <a:pt x="1229" y="1996"/>
                      <a:pt x="1387" y="2154"/>
                      <a:pt x="1387" y="2374"/>
                    </a:cubicBezTo>
                    <a:lnTo>
                      <a:pt x="1387" y="3382"/>
                    </a:lnTo>
                    <a:lnTo>
                      <a:pt x="1733" y="3382"/>
                    </a:lnTo>
                    <a:cubicBezTo>
                      <a:pt x="2553" y="3382"/>
                      <a:pt x="3277" y="3981"/>
                      <a:pt x="3435" y="4769"/>
                    </a:cubicBezTo>
                    <a:lnTo>
                      <a:pt x="3813" y="4769"/>
                    </a:lnTo>
                    <a:cubicBezTo>
                      <a:pt x="4380" y="4769"/>
                      <a:pt x="4852" y="5241"/>
                      <a:pt x="4852" y="5777"/>
                    </a:cubicBezTo>
                    <a:lnTo>
                      <a:pt x="4852" y="7478"/>
                    </a:lnTo>
                    <a:lnTo>
                      <a:pt x="6239" y="7478"/>
                    </a:lnTo>
                    <a:lnTo>
                      <a:pt x="6239" y="5084"/>
                    </a:lnTo>
                    <a:cubicBezTo>
                      <a:pt x="6176" y="4580"/>
                      <a:pt x="5703" y="4107"/>
                      <a:pt x="5168" y="4107"/>
                    </a:cubicBezTo>
                    <a:lnTo>
                      <a:pt x="3781" y="4107"/>
                    </a:lnTo>
                    <a:cubicBezTo>
                      <a:pt x="3592" y="4107"/>
                      <a:pt x="3435" y="3949"/>
                      <a:pt x="3435" y="3729"/>
                    </a:cubicBezTo>
                    <a:lnTo>
                      <a:pt x="3435" y="1807"/>
                    </a:lnTo>
                    <a:cubicBezTo>
                      <a:pt x="3435" y="862"/>
                      <a:pt x="2710" y="43"/>
                      <a:pt x="1796" y="11"/>
                    </a:cubicBezTo>
                    <a:cubicBezTo>
                      <a:pt x="1745" y="4"/>
                      <a:pt x="1694" y="1"/>
                      <a:pt x="16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39"/>
              <p:cNvSpPr/>
              <p:nvPr/>
            </p:nvSpPr>
            <p:spPr>
              <a:xfrm>
                <a:off x="-33849475" y="3758125"/>
                <a:ext cx="137075" cy="331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1324" extrusionOk="0">
                    <a:moveTo>
                      <a:pt x="1" y="1"/>
                    </a:moveTo>
                    <a:lnTo>
                      <a:pt x="1" y="662"/>
                    </a:lnTo>
                    <a:lnTo>
                      <a:pt x="1041" y="662"/>
                    </a:lnTo>
                    <a:cubicBezTo>
                      <a:pt x="1576" y="662"/>
                      <a:pt x="2080" y="946"/>
                      <a:pt x="2395" y="1324"/>
                    </a:cubicBezTo>
                    <a:lnTo>
                      <a:pt x="5136" y="1324"/>
                    </a:lnTo>
                    <a:cubicBezTo>
                      <a:pt x="5325" y="1324"/>
                      <a:pt x="5483" y="1166"/>
                      <a:pt x="5483" y="977"/>
                    </a:cubicBezTo>
                    <a:lnTo>
                      <a:pt x="5483" y="316"/>
                    </a:lnTo>
                    <a:cubicBezTo>
                      <a:pt x="5483" y="158"/>
                      <a:pt x="5325" y="1"/>
                      <a:pt x="51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8" name="Google Shape;2018;p39"/>
          <p:cNvGrpSpPr/>
          <p:nvPr/>
        </p:nvGrpSpPr>
        <p:grpSpPr>
          <a:xfrm>
            <a:off x="5234624" y="2105013"/>
            <a:ext cx="771000" cy="771000"/>
            <a:chOff x="5234624" y="2105013"/>
            <a:chExt cx="771000" cy="771000"/>
          </a:xfrm>
        </p:grpSpPr>
        <p:sp>
          <p:nvSpPr>
            <p:cNvPr id="2019" name="Google Shape;2019;p39"/>
            <p:cNvSpPr/>
            <p:nvPr/>
          </p:nvSpPr>
          <p:spPr>
            <a:xfrm>
              <a:off x="5234624" y="2105013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020" name="Google Shape;2020;p39"/>
            <p:cNvGrpSpPr/>
            <p:nvPr/>
          </p:nvGrpSpPr>
          <p:grpSpPr>
            <a:xfrm>
              <a:off x="5442832" y="2312784"/>
              <a:ext cx="354599" cy="355453"/>
              <a:chOff x="-3771675" y="3971775"/>
              <a:chExt cx="291300" cy="292025"/>
            </a:xfrm>
          </p:grpSpPr>
          <p:sp>
            <p:nvSpPr>
              <p:cNvPr id="2021" name="Google Shape;2021;p39"/>
              <p:cNvSpPr/>
              <p:nvPr/>
            </p:nvSpPr>
            <p:spPr>
              <a:xfrm>
                <a:off x="-3770100" y="3971775"/>
                <a:ext cx="218975" cy="66775"/>
              </a:xfrm>
              <a:custGeom>
                <a:avLst/>
                <a:gdLst/>
                <a:ahLst/>
                <a:cxnLst/>
                <a:rect l="l" t="t" r="r" b="b"/>
                <a:pathLst>
                  <a:path w="8759" h="2671" extrusionOk="0">
                    <a:moveTo>
                      <a:pt x="4391" y="0"/>
                    </a:moveTo>
                    <a:cubicBezTo>
                      <a:pt x="2410" y="0"/>
                      <a:pt x="426" y="449"/>
                      <a:pt x="0" y="1347"/>
                    </a:cubicBezTo>
                    <a:cubicBezTo>
                      <a:pt x="426" y="2229"/>
                      <a:pt x="2410" y="2670"/>
                      <a:pt x="4391" y="2670"/>
                    </a:cubicBezTo>
                    <a:cubicBezTo>
                      <a:pt x="6372" y="2670"/>
                      <a:pt x="8349" y="2229"/>
                      <a:pt x="8759" y="1347"/>
                    </a:cubicBezTo>
                    <a:cubicBezTo>
                      <a:pt x="8349" y="449"/>
                      <a:pt x="6372" y="0"/>
                      <a:pt x="43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39"/>
              <p:cNvSpPr/>
              <p:nvPr/>
            </p:nvSpPr>
            <p:spPr>
              <a:xfrm>
                <a:off x="-3771675" y="4030650"/>
                <a:ext cx="22212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8885" h="3120" extrusionOk="0">
                    <a:moveTo>
                      <a:pt x="0" y="0"/>
                    </a:moveTo>
                    <a:lnTo>
                      <a:pt x="0" y="1418"/>
                    </a:lnTo>
                    <a:cubicBezTo>
                      <a:pt x="0" y="2521"/>
                      <a:pt x="2048" y="3088"/>
                      <a:pt x="4127" y="3119"/>
                    </a:cubicBezTo>
                    <a:cubicBezTo>
                      <a:pt x="4915" y="1891"/>
                      <a:pt x="6301" y="1103"/>
                      <a:pt x="7877" y="1103"/>
                    </a:cubicBezTo>
                    <a:cubicBezTo>
                      <a:pt x="8223" y="1103"/>
                      <a:pt x="8570" y="1135"/>
                      <a:pt x="8885" y="1229"/>
                    </a:cubicBezTo>
                    <a:lnTo>
                      <a:pt x="8885" y="0"/>
                    </a:lnTo>
                    <a:cubicBezTo>
                      <a:pt x="7908" y="788"/>
                      <a:pt x="6112" y="1072"/>
                      <a:pt x="4443" y="1072"/>
                    </a:cubicBezTo>
                    <a:cubicBezTo>
                      <a:pt x="2804" y="1072"/>
                      <a:pt x="977" y="75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39"/>
              <p:cNvSpPr/>
              <p:nvPr/>
            </p:nvSpPr>
            <p:spPr>
              <a:xfrm>
                <a:off x="-3669425" y="4074750"/>
                <a:ext cx="1890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7562" extrusionOk="0">
                    <a:moveTo>
                      <a:pt x="5501" y="2732"/>
                    </a:moveTo>
                    <a:cubicBezTo>
                      <a:pt x="5748" y="2732"/>
                      <a:pt x="6008" y="3067"/>
                      <a:pt x="5766" y="3309"/>
                    </a:cubicBezTo>
                    <a:lnTo>
                      <a:pt x="3718" y="5356"/>
                    </a:lnTo>
                    <a:cubicBezTo>
                      <a:pt x="3655" y="5420"/>
                      <a:pt x="3568" y="5451"/>
                      <a:pt x="3482" y="5451"/>
                    </a:cubicBezTo>
                    <a:cubicBezTo>
                      <a:pt x="3395" y="5451"/>
                      <a:pt x="3308" y="5420"/>
                      <a:pt x="3245" y="5356"/>
                    </a:cubicBezTo>
                    <a:lnTo>
                      <a:pt x="1859" y="4002"/>
                    </a:lnTo>
                    <a:cubicBezTo>
                      <a:pt x="1617" y="3760"/>
                      <a:pt x="1840" y="3425"/>
                      <a:pt x="2099" y="3425"/>
                    </a:cubicBezTo>
                    <a:cubicBezTo>
                      <a:pt x="2177" y="3425"/>
                      <a:pt x="2259" y="3456"/>
                      <a:pt x="2332" y="3529"/>
                    </a:cubicBezTo>
                    <a:lnTo>
                      <a:pt x="3466" y="4663"/>
                    </a:lnTo>
                    <a:lnTo>
                      <a:pt x="5293" y="2836"/>
                    </a:lnTo>
                    <a:cubicBezTo>
                      <a:pt x="5352" y="2763"/>
                      <a:pt x="5426" y="2732"/>
                      <a:pt x="5501" y="2732"/>
                    </a:cubicBezTo>
                    <a:close/>
                    <a:moveTo>
                      <a:pt x="3781" y="1"/>
                    </a:moveTo>
                    <a:cubicBezTo>
                      <a:pt x="1702" y="1"/>
                      <a:pt x="0" y="1702"/>
                      <a:pt x="0" y="3781"/>
                    </a:cubicBezTo>
                    <a:cubicBezTo>
                      <a:pt x="0" y="5892"/>
                      <a:pt x="1702" y="7562"/>
                      <a:pt x="3781" y="7562"/>
                    </a:cubicBezTo>
                    <a:cubicBezTo>
                      <a:pt x="5860" y="7562"/>
                      <a:pt x="7562" y="5892"/>
                      <a:pt x="7562" y="3781"/>
                    </a:cubicBezTo>
                    <a:cubicBezTo>
                      <a:pt x="7562" y="1702"/>
                      <a:pt x="5860" y="1"/>
                      <a:pt x="37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39"/>
              <p:cNvSpPr/>
              <p:nvPr/>
            </p:nvSpPr>
            <p:spPr>
              <a:xfrm>
                <a:off x="-3771675" y="4099950"/>
                <a:ext cx="94525" cy="76425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057" extrusionOk="0">
                    <a:moveTo>
                      <a:pt x="0" y="1"/>
                    </a:moveTo>
                    <a:lnTo>
                      <a:pt x="0" y="1419"/>
                    </a:lnTo>
                    <a:cubicBezTo>
                      <a:pt x="0" y="2364"/>
                      <a:pt x="1607" y="2899"/>
                      <a:pt x="3434" y="3057"/>
                    </a:cubicBezTo>
                    <a:cubicBezTo>
                      <a:pt x="3371" y="2364"/>
                      <a:pt x="3497" y="1671"/>
                      <a:pt x="3781" y="1040"/>
                    </a:cubicBezTo>
                    <a:cubicBezTo>
                      <a:pt x="2332" y="977"/>
                      <a:pt x="819" y="662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39"/>
              <p:cNvSpPr/>
              <p:nvPr/>
            </p:nvSpPr>
            <p:spPr>
              <a:xfrm>
                <a:off x="-3771675" y="4167700"/>
                <a:ext cx="135500" cy="95325"/>
              </a:xfrm>
              <a:custGeom>
                <a:avLst/>
                <a:gdLst/>
                <a:ahLst/>
                <a:cxnLst/>
                <a:rect l="l" t="t" r="r" b="b"/>
                <a:pathLst>
                  <a:path w="5420" h="3813" extrusionOk="0">
                    <a:moveTo>
                      <a:pt x="0" y="0"/>
                    </a:moveTo>
                    <a:lnTo>
                      <a:pt x="0" y="2111"/>
                    </a:lnTo>
                    <a:cubicBezTo>
                      <a:pt x="0" y="3277"/>
                      <a:pt x="2237" y="3812"/>
                      <a:pt x="4443" y="3812"/>
                    </a:cubicBezTo>
                    <a:cubicBezTo>
                      <a:pt x="4789" y="3812"/>
                      <a:pt x="5104" y="3812"/>
                      <a:pt x="5419" y="3781"/>
                    </a:cubicBezTo>
                    <a:cubicBezTo>
                      <a:pt x="4474" y="3151"/>
                      <a:pt x="3781" y="2206"/>
                      <a:pt x="3529" y="1071"/>
                    </a:cubicBezTo>
                    <a:cubicBezTo>
                      <a:pt x="2174" y="977"/>
                      <a:pt x="788" y="662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26" name="Google Shape;2026;p39"/>
          <p:cNvGrpSpPr/>
          <p:nvPr/>
        </p:nvGrpSpPr>
        <p:grpSpPr>
          <a:xfrm>
            <a:off x="6745799" y="3200875"/>
            <a:ext cx="1941000" cy="1529475"/>
            <a:chOff x="6846374" y="3042675"/>
            <a:chExt cx="1941000" cy="1529475"/>
          </a:xfrm>
        </p:grpSpPr>
        <p:sp>
          <p:nvSpPr>
            <p:cNvPr id="2027" name="Google Shape;2027;p39"/>
            <p:cNvSpPr/>
            <p:nvPr/>
          </p:nvSpPr>
          <p:spPr>
            <a:xfrm>
              <a:off x="7514630" y="304267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28" name="Google Shape;2028;p39"/>
            <p:cNvSpPr txBox="1"/>
            <p:nvPr/>
          </p:nvSpPr>
          <p:spPr>
            <a:xfrm>
              <a:off x="6846374" y="379140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29" name="Google Shape;2029;p39"/>
            <p:cNvSpPr txBox="1"/>
            <p:nvPr/>
          </p:nvSpPr>
          <p:spPr>
            <a:xfrm>
              <a:off x="6846375" y="41308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0" name="Google Shape;2030;p39"/>
          <p:cNvGrpSpPr/>
          <p:nvPr/>
        </p:nvGrpSpPr>
        <p:grpSpPr>
          <a:xfrm>
            <a:off x="2553383" y="3148560"/>
            <a:ext cx="1941050" cy="1581790"/>
            <a:chOff x="2535800" y="2990360"/>
            <a:chExt cx="1941050" cy="1581790"/>
          </a:xfrm>
        </p:grpSpPr>
        <p:sp>
          <p:nvSpPr>
            <p:cNvPr id="2031" name="Google Shape;2031;p39"/>
            <p:cNvSpPr/>
            <p:nvPr/>
          </p:nvSpPr>
          <p:spPr>
            <a:xfrm>
              <a:off x="3204055" y="299036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2" name="Google Shape;2032;p39"/>
            <p:cNvSpPr txBox="1"/>
            <p:nvPr/>
          </p:nvSpPr>
          <p:spPr>
            <a:xfrm>
              <a:off x="2535849" y="377355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Feature engineering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3" name="Google Shape;2033;p39"/>
            <p:cNvSpPr txBox="1"/>
            <p:nvPr/>
          </p:nvSpPr>
          <p:spPr>
            <a:xfrm>
              <a:off x="2535800" y="41308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4" name="Google Shape;2034;p39"/>
          <p:cNvGrpSpPr/>
          <p:nvPr/>
        </p:nvGrpSpPr>
        <p:grpSpPr>
          <a:xfrm>
            <a:off x="457200" y="3148560"/>
            <a:ext cx="1941000" cy="1581790"/>
            <a:chOff x="457200" y="3148560"/>
            <a:chExt cx="1941000" cy="1581790"/>
          </a:xfrm>
        </p:grpSpPr>
        <p:sp>
          <p:nvSpPr>
            <p:cNvPr id="2035" name="Google Shape;2035;p39"/>
            <p:cNvSpPr/>
            <p:nvPr/>
          </p:nvSpPr>
          <p:spPr>
            <a:xfrm>
              <a:off x="1125453" y="3148560"/>
              <a:ext cx="604500" cy="60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6" name="Google Shape;2036;p39"/>
            <p:cNvSpPr txBox="1"/>
            <p:nvPr/>
          </p:nvSpPr>
          <p:spPr>
            <a:xfrm>
              <a:off x="457200" y="393175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Tweet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7" name="Google Shape;2037;p39"/>
            <p:cNvSpPr txBox="1"/>
            <p:nvPr/>
          </p:nvSpPr>
          <p:spPr>
            <a:xfrm>
              <a:off x="457200" y="42890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8" name="Google Shape;2038;p39"/>
          <p:cNvGrpSpPr/>
          <p:nvPr/>
        </p:nvGrpSpPr>
        <p:grpSpPr>
          <a:xfrm>
            <a:off x="4649616" y="3200875"/>
            <a:ext cx="1941001" cy="1529475"/>
            <a:chOff x="5111775" y="3042675"/>
            <a:chExt cx="1941001" cy="1529475"/>
          </a:xfrm>
        </p:grpSpPr>
        <p:sp>
          <p:nvSpPr>
            <p:cNvPr id="2039" name="Google Shape;2039;p39"/>
            <p:cNvSpPr/>
            <p:nvPr/>
          </p:nvSpPr>
          <p:spPr>
            <a:xfrm>
              <a:off x="5780028" y="304267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0" name="Google Shape;2040;p39"/>
            <p:cNvSpPr txBox="1"/>
            <p:nvPr/>
          </p:nvSpPr>
          <p:spPr>
            <a:xfrm>
              <a:off x="5111775" y="379140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Classification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1" name="Google Shape;2041;p39"/>
            <p:cNvSpPr txBox="1"/>
            <p:nvPr/>
          </p:nvSpPr>
          <p:spPr>
            <a:xfrm>
              <a:off x="5111775" y="41308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042" name="Google Shape;2042;p39"/>
          <p:cNvCxnSpPr>
            <a:stCxn id="2008" idx="6"/>
            <a:endCxn id="2011" idx="2"/>
          </p:cNvCxnSpPr>
          <p:nvPr/>
        </p:nvCxnSpPr>
        <p:spPr>
          <a:xfrm>
            <a:off x="1813228" y="2490526"/>
            <a:ext cx="133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3" name="Google Shape;2043;p39"/>
          <p:cNvCxnSpPr>
            <a:stCxn id="2011" idx="6"/>
            <a:endCxn id="2019" idx="2"/>
          </p:cNvCxnSpPr>
          <p:nvPr/>
        </p:nvCxnSpPr>
        <p:spPr>
          <a:xfrm>
            <a:off x="3917974" y="2490513"/>
            <a:ext cx="131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4" name="Google Shape;2044;p39"/>
          <p:cNvCxnSpPr>
            <a:stCxn id="2019" idx="6"/>
            <a:endCxn id="2045" idx="1"/>
          </p:cNvCxnSpPr>
          <p:nvPr/>
        </p:nvCxnSpPr>
        <p:spPr>
          <a:xfrm rot="10800000" flipH="1">
            <a:off x="6005624" y="2210613"/>
            <a:ext cx="1224000" cy="27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6" name="Google Shape;2046;p39"/>
          <p:cNvCxnSpPr>
            <a:stCxn id="2019" idx="6"/>
            <a:endCxn id="2047" idx="1"/>
          </p:cNvCxnSpPr>
          <p:nvPr/>
        </p:nvCxnSpPr>
        <p:spPr>
          <a:xfrm>
            <a:off x="6005624" y="2490513"/>
            <a:ext cx="1224000" cy="27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048" name="Google Shape;2048;p39"/>
          <p:cNvGrpSpPr/>
          <p:nvPr/>
        </p:nvGrpSpPr>
        <p:grpSpPr>
          <a:xfrm>
            <a:off x="7229475" y="2040992"/>
            <a:ext cx="1313061" cy="339253"/>
            <a:chOff x="7229475" y="2040992"/>
            <a:chExt cx="1313061" cy="339253"/>
          </a:xfrm>
        </p:grpSpPr>
        <p:sp>
          <p:nvSpPr>
            <p:cNvPr id="2045" name="Google Shape;2045;p39"/>
            <p:cNvSpPr txBox="1"/>
            <p:nvPr/>
          </p:nvSpPr>
          <p:spPr>
            <a:xfrm>
              <a:off x="7229475" y="2044725"/>
              <a:ext cx="973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Polite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049" name="Google Shape;2049;p39"/>
            <p:cNvGrpSpPr/>
            <p:nvPr/>
          </p:nvGrpSpPr>
          <p:grpSpPr>
            <a:xfrm>
              <a:off x="8203283" y="2040992"/>
              <a:ext cx="339253" cy="339253"/>
              <a:chOff x="1492675" y="4992125"/>
              <a:chExt cx="481825" cy="481825"/>
            </a:xfrm>
          </p:grpSpPr>
          <p:sp>
            <p:nvSpPr>
              <p:cNvPr id="2050" name="Google Shape;2050;p39"/>
              <p:cNvSpPr/>
              <p:nvPr/>
            </p:nvSpPr>
            <p:spPr>
              <a:xfrm>
                <a:off x="1492675" y="4992125"/>
                <a:ext cx="481825" cy="48182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9273" extrusionOk="0">
                    <a:moveTo>
                      <a:pt x="12728" y="5990"/>
                    </a:moveTo>
                    <a:cubicBezTo>
                      <a:pt x="13161" y="5990"/>
                      <a:pt x="13595" y="6156"/>
                      <a:pt x="13925" y="6487"/>
                    </a:cubicBezTo>
                    <a:cubicBezTo>
                      <a:pt x="14587" y="7149"/>
                      <a:pt x="14587" y="8221"/>
                      <a:pt x="13928" y="8884"/>
                    </a:cubicBezTo>
                    <a:lnTo>
                      <a:pt x="10028" y="12780"/>
                    </a:lnTo>
                    <a:cubicBezTo>
                      <a:pt x="9709" y="13100"/>
                      <a:pt x="9278" y="13280"/>
                      <a:pt x="8830" y="13280"/>
                    </a:cubicBezTo>
                    <a:lnTo>
                      <a:pt x="8815" y="13280"/>
                    </a:lnTo>
                    <a:cubicBezTo>
                      <a:pt x="8811" y="13280"/>
                      <a:pt x="8807" y="13280"/>
                      <a:pt x="8804" y="13280"/>
                    </a:cubicBezTo>
                    <a:cubicBezTo>
                      <a:pt x="8362" y="13280"/>
                      <a:pt x="7936" y="13103"/>
                      <a:pt x="7622" y="12789"/>
                    </a:cubicBezTo>
                    <a:lnTo>
                      <a:pt x="5346" y="10528"/>
                    </a:lnTo>
                    <a:cubicBezTo>
                      <a:pt x="4632" y="9877"/>
                      <a:pt x="4605" y="8760"/>
                      <a:pt x="5288" y="8077"/>
                    </a:cubicBezTo>
                    <a:cubicBezTo>
                      <a:pt x="5620" y="7745"/>
                      <a:pt x="6053" y="7581"/>
                      <a:pt x="6485" y="7581"/>
                    </a:cubicBezTo>
                    <a:cubicBezTo>
                      <a:pt x="6944" y="7581"/>
                      <a:pt x="7402" y="7766"/>
                      <a:pt x="7737" y="8134"/>
                    </a:cubicBezTo>
                    <a:lnTo>
                      <a:pt x="8812" y="9206"/>
                    </a:lnTo>
                    <a:lnTo>
                      <a:pt x="11531" y="6487"/>
                    </a:lnTo>
                    <a:cubicBezTo>
                      <a:pt x="11861" y="6156"/>
                      <a:pt x="12294" y="5990"/>
                      <a:pt x="12728" y="5990"/>
                    </a:cubicBezTo>
                    <a:close/>
                    <a:moveTo>
                      <a:pt x="9637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3" y="4686"/>
                      <a:pt x="1" y="7098"/>
                      <a:pt x="1" y="9637"/>
                    </a:cubicBezTo>
                    <a:cubicBezTo>
                      <a:pt x="1" y="12175"/>
                      <a:pt x="1013" y="14587"/>
                      <a:pt x="2849" y="16424"/>
                    </a:cubicBezTo>
                    <a:cubicBezTo>
                      <a:pt x="4686" y="18261"/>
                      <a:pt x="7095" y="19273"/>
                      <a:pt x="9637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58" y="14587"/>
                      <a:pt x="19273" y="12175"/>
                      <a:pt x="19273" y="9637"/>
                    </a:cubicBezTo>
                    <a:cubicBezTo>
                      <a:pt x="19273" y="7098"/>
                      <a:pt x="18258" y="4686"/>
                      <a:pt x="16421" y="2849"/>
                    </a:cubicBezTo>
                    <a:cubicBezTo>
                      <a:pt x="14584" y="1012"/>
                      <a:pt x="12175" y="1"/>
                      <a:pt x="96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51" name="Google Shape;2051;p39"/>
              <p:cNvSpPr/>
              <p:nvPr/>
            </p:nvSpPr>
            <p:spPr>
              <a:xfrm>
                <a:off x="1639625" y="5170175"/>
                <a:ext cx="190100" cy="125750"/>
              </a:xfrm>
              <a:custGeom>
                <a:avLst/>
                <a:gdLst/>
                <a:ahLst/>
                <a:cxnLst/>
                <a:rect l="l" t="t" r="r" b="b"/>
                <a:pathLst>
                  <a:path w="7604" h="5030" extrusionOk="0">
                    <a:moveTo>
                      <a:pt x="6852" y="0"/>
                    </a:moveTo>
                    <a:cubicBezTo>
                      <a:pt x="6851" y="0"/>
                      <a:pt x="6850" y="0"/>
                      <a:pt x="6848" y="0"/>
                    </a:cubicBezTo>
                    <a:cubicBezTo>
                      <a:pt x="6698" y="0"/>
                      <a:pt x="6556" y="57"/>
                      <a:pt x="6451" y="163"/>
                    </a:cubicBezTo>
                    <a:lnTo>
                      <a:pt x="3334" y="3279"/>
                    </a:lnTo>
                    <a:cubicBezTo>
                      <a:pt x="3224" y="3391"/>
                      <a:pt x="3080" y="3447"/>
                      <a:pt x="2935" y="3447"/>
                    </a:cubicBezTo>
                    <a:cubicBezTo>
                      <a:pt x="2791" y="3447"/>
                      <a:pt x="2646" y="3391"/>
                      <a:pt x="2536" y="3279"/>
                    </a:cubicBezTo>
                    <a:cubicBezTo>
                      <a:pt x="2533" y="3279"/>
                      <a:pt x="2533" y="3279"/>
                      <a:pt x="2530" y="3276"/>
                    </a:cubicBezTo>
                    <a:cubicBezTo>
                      <a:pt x="2521" y="3267"/>
                      <a:pt x="2509" y="3255"/>
                      <a:pt x="2497" y="3246"/>
                    </a:cubicBezTo>
                    <a:lnTo>
                      <a:pt x="1061" y="1810"/>
                    </a:lnTo>
                    <a:cubicBezTo>
                      <a:pt x="948" y="1678"/>
                      <a:pt x="789" y="1611"/>
                      <a:pt x="629" y="1611"/>
                    </a:cubicBezTo>
                    <a:cubicBezTo>
                      <a:pt x="486" y="1611"/>
                      <a:pt x="342" y="1666"/>
                      <a:pt x="233" y="1777"/>
                    </a:cubicBezTo>
                    <a:cubicBezTo>
                      <a:pt x="1" y="2009"/>
                      <a:pt x="16" y="2391"/>
                      <a:pt x="266" y="2605"/>
                    </a:cubicBezTo>
                    <a:lnTo>
                      <a:pt x="2542" y="4869"/>
                    </a:lnTo>
                    <a:cubicBezTo>
                      <a:pt x="2645" y="4972"/>
                      <a:pt x="2782" y="5029"/>
                      <a:pt x="2926" y="5029"/>
                    </a:cubicBezTo>
                    <a:cubicBezTo>
                      <a:pt x="2929" y="5029"/>
                      <a:pt x="2933" y="5029"/>
                      <a:pt x="2937" y="5029"/>
                    </a:cubicBezTo>
                    <a:lnTo>
                      <a:pt x="2943" y="5029"/>
                    </a:lnTo>
                    <a:cubicBezTo>
                      <a:pt x="3096" y="5029"/>
                      <a:pt x="3241" y="4969"/>
                      <a:pt x="3352" y="4860"/>
                    </a:cubicBezTo>
                    <a:lnTo>
                      <a:pt x="7249" y="964"/>
                    </a:lnTo>
                    <a:cubicBezTo>
                      <a:pt x="7603" y="606"/>
                      <a:pt x="7352" y="0"/>
                      <a:pt x="6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052" name="Google Shape;2052;p39"/>
          <p:cNvGrpSpPr/>
          <p:nvPr/>
        </p:nvGrpSpPr>
        <p:grpSpPr>
          <a:xfrm>
            <a:off x="7229475" y="2600742"/>
            <a:ext cx="1313053" cy="339253"/>
            <a:chOff x="7229475" y="2600742"/>
            <a:chExt cx="1313053" cy="339253"/>
          </a:xfrm>
        </p:grpSpPr>
        <p:sp>
          <p:nvSpPr>
            <p:cNvPr id="2047" name="Google Shape;2047;p39"/>
            <p:cNvSpPr txBox="1"/>
            <p:nvPr/>
          </p:nvSpPr>
          <p:spPr>
            <a:xfrm>
              <a:off x="7229475" y="2604463"/>
              <a:ext cx="973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Offensive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053" name="Google Shape;2053;p39"/>
            <p:cNvGrpSpPr/>
            <p:nvPr/>
          </p:nvGrpSpPr>
          <p:grpSpPr>
            <a:xfrm>
              <a:off x="8203275" y="2600742"/>
              <a:ext cx="339253" cy="339253"/>
              <a:chOff x="2085525" y="4992125"/>
              <a:chExt cx="481825" cy="481825"/>
            </a:xfrm>
          </p:grpSpPr>
          <p:sp>
            <p:nvSpPr>
              <p:cNvPr id="2054" name="Google Shape;2054;p39"/>
              <p:cNvSpPr/>
              <p:nvPr/>
            </p:nvSpPr>
            <p:spPr>
              <a:xfrm>
                <a:off x="2244150" y="5152125"/>
                <a:ext cx="164500" cy="161825"/>
              </a:xfrm>
              <a:custGeom>
                <a:avLst/>
                <a:gdLst/>
                <a:ahLst/>
                <a:cxnLst/>
                <a:rect l="l" t="t" r="r" b="b"/>
                <a:pathLst>
                  <a:path w="6580" h="6473" extrusionOk="0">
                    <a:moveTo>
                      <a:pt x="618" y="1"/>
                    </a:moveTo>
                    <a:cubicBezTo>
                      <a:pt x="474" y="1"/>
                      <a:pt x="329" y="56"/>
                      <a:pt x="220" y="165"/>
                    </a:cubicBezTo>
                    <a:cubicBezTo>
                      <a:pt x="3" y="385"/>
                      <a:pt x="0" y="737"/>
                      <a:pt x="214" y="957"/>
                    </a:cubicBezTo>
                    <a:lnTo>
                      <a:pt x="2093" y="2836"/>
                    </a:lnTo>
                    <a:cubicBezTo>
                      <a:pt x="2313" y="3059"/>
                      <a:pt x="2313" y="3414"/>
                      <a:pt x="2093" y="3637"/>
                    </a:cubicBezTo>
                    <a:lnTo>
                      <a:pt x="214" y="5516"/>
                    </a:lnTo>
                    <a:cubicBezTo>
                      <a:pt x="0" y="5736"/>
                      <a:pt x="3" y="6088"/>
                      <a:pt x="220" y="6308"/>
                    </a:cubicBezTo>
                    <a:cubicBezTo>
                      <a:pt x="329" y="6418"/>
                      <a:pt x="474" y="6473"/>
                      <a:pt x="618" y="6473"/>
                    </a:cubicBezTo>
                    <a:cubicBezTo>
                      <a:pt x="760" y="6473"/>
                      <a:pt x="902" y="6420"/>
                      <a:pt x="1012" y="6314"/>
                    </a:cubicBezTo>
                    <a:lnTo>
                      <a:pt x="1018" y="6308"/>
                    </a:lnTo>
                    <a:lnTo>
                      <a:pt x="2897" y="4495"/>
                    </a:lnTo>
                    <a:cubicBezTo>
                      <a:pt x="3007" y="4390"/>
                      <a:pt x="3148" y="4337"/>
                      <a:pt x="3290" y="4337"/>
                    </a:cubicBezTo>
                    <a:cubicBezTo>
                      <a:pt x="3431" y="4337"/>
                      <a:pt x="3573" y="4390"/>
                      <a:pt x="3683" y="4495"/>
                    </a:cubicBezTo>
                    <a:lnTo>
                      <a:pt x="5562" y="6308"/>
                    </a:lnTo>
                    <a:lnTo>
                      <a:pt x="5568" y="6314"/>
                    </a:lnTo>
                    <a:cubicBezTo>
                      <a:pt x="5678" y="6420"/>
                      <a:pt x="5820" y="6473"/>
                      <a:pt x="5962" y="6473"/>
                    </a:cubicBezTo>
                    <a:cubicBezTo>
                      <a:pt x="6106" y="6473"/>
                      <a:pt x="6250" y="6418"/>
                      <a:pt x="6360" y="6308"/>
                    </a:cubicBezTo>
                    <a:cubicBezTo>
                      <a:pt x="6577" y="6088"/>
                      <a:pt x="6580" y="5736"/>
                      <a:pt x="6366" y="5516"/>
                    </a:cubicBezTo>
                    <a:lnTo>
                      <a:pt x="4487" y="3637"/>
                    </a:lnTo>
                    <a:cubicBezTo>
                      <a:pt x="4267" y="3414"/>
                      <a:pt x="4267" y="3059"/>
                      <a:pt x="4487" y="2836"/>
                    </a:cubicBezTo>
                    <a:lnTo>
                      <a:pt x="6366" y="957"/>
                    </a:lnTo>
                    <a:cubicBezTo>
                      <a:pt x="6580" y="737"/>
                      <a:pt x="6577" y="385"/>
                      <a:pt x="6360" y="165"/>
                    </a:cubicBezTo>
                    <a:cubicBezTo>
                      <a:pt x="6250" y="56"/>
                      <a:pt x="6106" y="1"/>
                      <a:pt x="5962" y="1"/>
                    </a:cubicBezTo>
                    <a:cubicBezTo>
                      <a:pt x="5820" y="1"/>
                      <a:pt x="5678" y="53"/>
                      <a:pt x="5568" y="159"/>
                    </a:cubicBezTo>
                    <a:lnTo>
                      <a:pt x="5562" y="165"/>
                    </a:lnTo>
                    <a:lnTo>
                      <a:pt x="3683" y="1978"/>
                    </a:lnTo>
                    <a:cubicBezTo>
                      <a:pt x="3573" y="2083"/>
                      <a:pt x="3431" y="2136"/>
                      <a:pt x="3290" y="2136"/>
                    </a:cubicBezTo>
                    <a:cubicBezTo>
                      <a:pt x="3148" y="2136"/>
                      <a:pt x="3007" y="2083"/>
                      <a:pt x="2897" y="1978"/>
                    </a:cubicBezTo>
                    <a:lnTo>
                      <a:pt x="1018" y="165"/>
                    </a:lnTo>
                    <a:lnTo>
                      <a:pt x="1012" y="159"/>
                    </a:lnTo>
                    <a:cubicBezTo>
                      <a:pt x="902" y="53"/>
                      <a:pt x="760" y="1"/>
                      <a:pt x="61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55" name="Google Shape;2055;p39"/>
              <p:cNvSpPr/>
              <p:nvPr/>
            </p:nvSpPr>
            <p:spPr>
              <a:xfrm>
                <a:off x="2085525" y="4992125"/>
                <a:ext cx="481825" cy="48182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9273" extrusionOk="0">
                    <a:moveTo>
                      <a:pt x="12313" y="5263"/>
                    </a:moveTo>
                    <a:cubicBezTo>
                      <a:pt x="12748" y="5263"/>
                      <a:pt x="13183" y="5429"/>
                      <a:pt x="13515" y="5761"/>
                    </a:cubicBezTo>
                    <a:cubicBezTo>
                      <a:pt x="14174" y="6424"/>
                      <a:pt x="14171" y="7496"/>
                      <a:pt x="13509" y="8155"/>
                    </a:cubicBezTo>
                    <a:lnTo>
                      <a:pt x="12030" y="9637"/>
                    </a:lnTo>
                    <a:lnTo>
                      <a:pt x="13512" y="11118"/>
                    </a:lnTo>
                    <a:cubicBezTo>
                      <a:pt x="14174" y="11778"/>
                      <a:pt x="14177" y="12850"/>
                      <a:pt x="13515" y="13512"/>
                    </a:cubicBezTo>
                    <a:cubicBezTo>
                      <a:pt x="13184" y="13844"/>
                      <a:pt x="12749" y="14011"/>
                      <a:pt x="12315" y="14011"/>
                    </a:cubicBezTo>
                    <a:cubicBezTo>
                      <a:pt x="11883" y="14011"/>
                      <a:pt x="11451" y="13847"/>
                      <a:pt x="11121" y="13518"/>
                    </a:cubicBezTo>
                    <a:lnTo>
                      <a:pt x="9636" y="12088"/>
                    </a:lnTo>
                    <a:lnTo>
                      <a:pt x="8152" y="13518"/>
                    </a:lnTo>
                    <a:cubicBezTo>
                      <a:pt x="7822" y="13847"/>
                      <a:pt x="7390" y="14011"/>
                      <a:pt x="6958" y="14011"/>
                    </a:cubicBezTo>
                    <a:cubicBezTo>
                      <a:pt x="6523" y="14011"/>
                      <a:pt x="6087" y="13844"/>
                      <a:pt x="5755" y="13512"/>
                    </a:cubicBezTo>
                    <a:cubicBezTo>
                      <a:pt x="5095" y="12850"/>
                      <a:pt x="5098" y="11778"/>
                      <a:pt x="5761" y="11118"/>
                    </a:cubicBezTo>
                    <a:lnTo>
                      <a:pt x="7239" y="9637"/>
                    </a:lnTo>
                    <a:lnTo>
                      <a:pt x="5758" y="8155"/>
                    </a:lnTo>
                    <a:cubicBezTo>
                      <a:pt x="5095" y="7496"/>
                      <a:pt x="5092" y="6424"/>
                      <a:pt x="5755" y="5761"/>
                    </a:cubicBezTo>
                    <a:cubicBezTo>
                      <a:pt x="6085" y="5429"/>
                      <a:pt x="6519" y="5263"/>
                      <a:pt x="6954" y="5263"/>
                    </a:cubicBezTo>
                    <a:cubicBezTo>
                      <a:pt x="7386" y="5263"/>
                      <a:pt x="7818" y="5428"/>
                      <a:pt x="8149" y="5758"/>
                    </a:cubicBezTo>
                    <a:lnTo>
                      <a:pt x="9633" y="7188"/>
                    </a:lnTo>
                    <a:lnTo>
                      <a:pt x="11118" y="5758"/>
                    </a:lnTo>
                    <a:cubicBezTo>
                      <a:pt x="11448" y="5428"/>
                      <a:pt x="11881" y="5263"/>
                      <a:pt x="12313" y="5263"/>
                    </a:cubicBezTo>
                    <a:close/>
                    <a:moveTo>
                      <a:pt x="9636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2" y="4686"/>
                      <a:pt x="0" y="7098"/>
                      <a:pt x="0" y="9637"/>
                    </a:cubicBezTo>
                    <a:cubicBezTo>
                      <a:pt x="0" y="12175"/>
                      <a:pt x="1012" y="14587"/>
                      <a:pt x="2849" y="16424"/>
                    </a:cubicBezTo>
                    <a:cubicBezTo>
                      <a:pt x="4686" y="18261"/>
                      <a:pt x="7095" y="19273"/>
                      <a:pt x="9636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61" y="14587"/>
                      <a:pt x="19272" y="12175"/>
                      <a:pt x="19272" y="9637"/>
                    </a:cubicBezTo>
                    <a:cubicBezTo>
                      <a:pt x="19272" y="7098"/>
                      <a:pt x="18261" y="4686"/>
                      <a:pt x="16421" y="2849"/>
                    </a:cubicBezTo>
                    <a:cubicBezTo>
                      <a:pt x="14584" y="1012"/>
                      <a:pt x="12175" y="1"/>
                      <a:pt x="96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4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pic>
        <p:nvPicPr>
          <p:cNvPr id="2061" name="Google Shape;2061;p40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2350" y="982738"/>
            <a:ext cx="5479301" cy="3387524"/>
          </a:xfrm>
          <a:prstGeom prst="rect">
            <a:avLst/>
          </a:prstGeom>
          <a:noFill/>
          <a:ln>
            <a:noFill/>
          </a:ln>
        </p:spPr>
      </p:pic>
      <p:sp>
        <p:nvSpPr>
          <p:cNvPr id="2062" name="Google Shape;2062;p40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63" name="Google Shape;2063;p40"/>
          <p:cNvGrpSpPr/>
          <p:nvPr/>
        </p:nvGrpSpPr>
        <p:grpSpPr>
          <a:xfrm>
            <a:off x="3657525" y="1757237"/>
            <a:ext cx="1857600" cy="2354488"/>
            <a:chOff x="3657525" y="1700087"/>
            <a:chExt cx="1857600" cy="2354488"/>
          </a:xfrm>
        </p:grpSpPr>
        <p:sp>
          <p:nvSpPr>
            <p:cNvPr id="2064" name="Google Shape;2064;p40"/>
            <p:cNvSpPr/>
            <p:nvPr/>
          </p:nvSpPr>
          <p:spPr>
            <a:xfrm>
              <a:off x="3657525" y="3876675"/>
              <a:ext cx="1857600" cy="1779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5" name="Google Shape;2065;p40"/>
            <p:cNvGrpSpPr/>
            <p:nvPr/>
          </p:nvGrpSpPr>
          <p:grpSpPr>
            <a:xfrm>
              <a:off x="3914644" y="1700087"/>
              <a:ext cx="1314414" cy="2297556"/>
              <a:chOff x="5672100" y="1487825"/>
              <a:chExt cx="1557363" cy="2722223"/>
            </a:xfrm>
          </p:grpSpPr>
          <p:sp>
            <p:nvSpPr>
              <p:cNvPr id="2066" name="Google Shape;2066;p40"/>
              <p:cNvSpPr/>
              <p:nvPr/>
            </p:nvSpPr>
            <p:spPr>
              <a:xfrm>
                <a:off x="6396824" y="1958728"/>
                <a:ext cx="129354" cy="452692"/>
              </a:xfrm>
              <a:custGeom>
                <a:avLst/>
                <a:gdLst/>
                <a:ahLst/>
                <a:cxnLst/>
                <a:rect l="l" t="t" r="r" b="b"/>
                <a:pathLst>
                  <a:path w="4099" h="14345" extrusionOk="0">
                    <a:moveTo>
                      <a:pt x="2050" y="0"/>
                    </a:moveTo>
                    <a:lnTo>
                      <a:pt x="0" y="14345"/>
                    </a:lnTo>
                    <a:lnTo>
                      <a:pt x="4099" y="14345"/>
                    </a:lnTo>
                    <a:lnTo>
                      <a:pt x="20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40"/>
              <p:cNvSpPr/>
              <p:nvPr/>
            </p:nvSpPr>
            <p:spPr>
              <a:xfrm>
                <a:off x="6221394" y="2363297"/>
                <a:ext cx="480210" cy="55825"/>
              </a:xfrm>
              <a:custGeom>
                <a:avLst/>
                <a:gdLst/>
                <a:ahLst/>
                <a:cxnLst/>
                <a:rect l="l" t="t" r="r" b="b"/>
                <a:pathLst>
                  <a:path w="15217" h="1769" extrusionOk="0">
                    <a:moveTo>
                      <a:pt x="718" y="1"/>
                    </a:moveTo>
                    <a:lnTo>
                      <a:pt x="1" y="1768"/>
                    </a:lnTo>
                    <a:lnTo>
                      <a:pt x="15217" y="1768"/>
                    </a:lnTo>
                    <a:lnTo>
                      <a:pt x="1449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40"/>
              <p:cNvSpPr/>
              <p:nvPr/>
            </p:nvSpPr>
            <p:spPr>
              <a:xfrm>
                <a:off x="6345479" y="3269506"/>
                <a:ext cx="230023" cy="498766"/>
              </a:xfrm>
              <a:custGeom>
                <a:avLst/>
                <a:gdLst/>
                <a:ahLst/>
                <a:cxnLst/>
                <a:rect l="l" t="t" r="r" b="b"/>
                <a:pathLst>
                  <a:path w="7289" h="15805" extrusionOk="0">
                    <a:moveTo>
                      <a:pt x="1" y="0"/>
                    </a:moveTo>
                    <a:lnTo>
                      <a:pt x="1" y="15805"/>
                    </a:lnTo>
                    <a:lnTo>
                      <a:pt x="7289" y="15805"/>
                    </a:lnTo>
                    <a:lnTo>
                      <a:pt x="72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40"/>
              <p:cNvSpPr/>
              <p:nvPr/>
            </p:nvSpPr>
            <p:spPr>
              <a:xfrm>
                <a:off x="6292147" y="3768243"/>
                <a:ext cx="336719" cy="90191"/>
              </a:xfrm>
              <a:custGeom>
                <a:avLst/>
                <a:gdLst/>
                <a:ahLst/>
                <a:cxnLst/>
                <a:rect l="l" t="t" r="r" b="b"/>
                <a:pathLst>
                  <a:path w="10670" h="2858" extrusionOk="0">
                    <a:moveTo>
                      <a:pt x="2049" y="1"/>
                    </a:moveTo>
                    <a:lnTo>
                      <a:pt x="1832" y="14"/>
                    </a:lnTo>
                    <a:lnTo>
                      <a:pt x="1640" y="39"/>
                    </a:lnTo>
                    <a:lnTo>
                      <a:pt x="1435" y="91"/>
                    </a:lnTo>
                    <a:lnTo>
                      <a:pt x="1255" y="155"/>
                    </a:lnTo>
                    <a:lnTo>
                      <a:pt x="1076" y="244"/>
                    </a:lnTo>
                    <a:lnTo>
                      <a:pt x="897" y="347"/>
                    </a:lnTo>
                    <a:lnTo>
                      <a:pt x="743" y="462"/>
                    </a:lnTo>
                    <a:lnTo>
                      <a:pt x="602" y="603"/>
                    </a:lnTo>
                    <a:lnTo>
                      <a:pt x="474" y="744"/>
                    </a:lnTo>
                    <a:lnTo>
                      <a:pt x="346" y="898"/>
                    </a:lnTo>
                    <a:lnTo>
                      <a:pt x="244" y="1064"/>
                    </a:lnTo>
                    <a:lnTo>
                      <a:pt x="167" y="1243"/>
                    </a:lnTo>
                    <a:lnTo>
                      <a:pt x="90" y="1435"/>
                    </a:lnTo>
                    <a:lnTo>
                      <a:pt x="39" y="1628"/>
                    </a:lnTo>
                    <a:lnTo>
                      <a:pt x="13" y="1833"/>
                    </a:lnTo>
                    <a:lnTo>
                      <a:pt x="0" y="2050"/>
                    </a:lnTo>
                    <a:lnTo>
                      <a:pt x="0" y="2857"/>
                    </a:lnTo>
                    <a:lnTo>
                      <a:pt x="10669" y="2857"/>
                    </a:lnTo>
                    <a:lnTo>
                      <a:pt x="10669" y="2050"/>
                    </a:lnTo>
                    <a:lnTo>
                      <a:pt x="10656" y="1833"/>
                    </a:lnTo>
                    <a:lnTo>
                      <a:pt x="10618" y="1628"/>
                    </a:lnTo>
                    <a:lnTo>
                      <a:pt x="10567" y="1435"/>
                    </a:lnTo>
                    <a:lnTo>
                      <a:pt x="10503" y="1243"/>
                    </a:lnTo>
                    <a:lnTo>
                      <a:pt x="10413" y="1064"/>
                    </a:lnTo>
                    <a:lnTo>
                      <a:pt x="10311" y="898"/>
                    </a:lnTo>
                    <a:lnTo>
                      <a:pt x="10195" y="744"/>
                    </a:lnTo>
                    <a:lnTo>
                      <a:pt x="10067" y="603"/>
                    </a:lnTo>
                    <a:lnTo>
                      <a:pt x="9913" y="462"/>
                    </a:lnTo>
                    <a:lnTo>
                      <a:pt x="9760" y="347"/>
                    </a:lnTo>
                    <a:lnTo>
                      <a:pt x="9593" y="244"/>
                    </a:lnTo>
                    <a:lnTo>
                      <a:pt x="9414" y="155"/>
                    </a:lnTo>
                    <a:lnTo>
                      <a:pt x="9222" y="91"/>
                    </a:lnTo>
                    <a:lnTo>
                      <a:pt x="9030" y="39"/>
                    </a:lnTo>
                    <a:lnTo>
                      <a:pt x="8825" y="14"/>
                    </a:lnTo>
                    <a:lnTo>
                      <a:pt x="86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40"/>
              <p:cNvSpPr/>
              <p:nvPr/>
            </p:nvSpPr>
            <p:spPr>
              <a:xfrm>
                <a:off x="5809944" y="3820818"/>
                <a:ext cx="1300705" cy="389230"/>
              </a:xfrm>
              <a:custGeom>
                <a:avLst/>
                <a:gdLst/>
                <a:ahLst/>
                <a:cxnLst/>
                <a:rect l="l" t="t" r="r" b="b"/>
                <a:pathLst>
                  <a:path w="41217" h="12334" extrusionOk="0">
                    <a:moveTo>
                      <a:pt x="5162" y="0"/>
                    </a:moveTo>
                    <a:lnTo>
                      <a:pt x="5162" y="1204"/>
                    </a:lnTo>
                    <a:lnTo>
                      <a:pt x="2959" y="1947"/>
                    </a:lnTo>
                    <a:lnTo>
                      <a:pt x="1973" y="1255"/>
                    </a:lnTo>
                    <a:lnTo>
                      <a:pt x="0" y="4060"/>
                    </a:lnTo>
                    <a:lnTo>
                      <a:pt x="961" y="4739"/>
                    </a:lnTo>
                    <a:lnTo>
                      <a:pt x="871" y="5085"/>
                    </a:lnTo>
                    <a:lnTo>
                      <a:pt x="807" y="5431"/>
                    </a:lnTo>
                    <a:lnTo>
                      <a:pt x="769" y="5802"/>
                    </a:lnTo>
                    <a:lnTo>
                      <a:pt x="743" y="6173"/>
                    </a:lnTo>
                    <a:lnTo>
                      <a:pt x="769" y="6545"/>
                    </a:lnTo>
                    <a:lnTo>
                      <a:pt x="807" y="6903"/>
                    </a:lnTo>
                    <a:lnTo>
                      <a:pt x="871" y="7262"/>
                    </a:lnTo>
                    <a:lnTo>
                      <a:pt x="961" y="7608"/>
                    </a:lnTo>
                    <a:lnTo>
                      <a:pt x="0" y="8274"/>
                    </a:lnTo>
                    <a:lnTo>
                      <a:pt x="1973" y="11079"/>
                    </a:lnTo>
                    <a:lnTo>
                      <a:pt x="2959" y="10387"/>
                    </a:lnTo>
                    <a:lnTo>
                      <a:pt x="5098" y="11130"/>
                    </a:lnTo>
                    <a:lnTo>
                      <a:pt x="5098" y="12334"/>
                    </a:lnTo>
                    <a:lnTo>
                      <a:pt x="8530" y="12334"/>
                    </a:lnTo>
                    <a:lnTo>
                      <a:pt x="8530" y="11130"/>
                    </a:lnTo>
                    <a:lnTo>
                      <a:pt x="11950" y="11130"/>
                    </a:lnTo>
                    <a:lnTo>
                      <a:pt x="11950" y="12334"/>
                    </a:lnTo>
                    <a:lnTo>
                      <a:pt x="15383" y="12334"/>
                    </a:lnTo>
                    <a:lnTo>
                      <a:pt x="15383" y="11130"/>
                    </a:lnTo>
                    <a:lnTo>
                      <a:pt x="18930" y="11130"/>
                    </a:lnTo>
                    <a:lnTo>
                      <a:pt x="18930" y="12334"/>
                    </a:lnTo>
                    <a:lnTo>
                      <a:pt x="22350" y="12334"/>
                    </a:lnTo>
                    <a:lnTo>
                      <a:pt x="22350" y="11130"/>
                    </a:lnTo>
                    <a:lnTo>
                      <a:pt x="25783" y="11130"/>
                    </a:lnTo>
                    <a:lnTo>
                      <a:pt x="25783" y="12334"/>
                    </a:lnTo>
                    <a:lnTo>
                      <a:pt x="29215" y="12334"/>
                    </a:lnTo>
                    <a:lnTo>
                      <a:pt x="29215" y="11130"/>
                    </a:lnTo>
                    <a:lnTo>
                      <a:pt x="32635" y="11130"/>
                    </a:lnTo>
                    <a:lnTo>
                      <a:pt x="32635" y="12334"/>
                    </a:lnTo>
                    <a:lnTo>
                      <a:pt x="36067" y="12334"/>
                    </a:lnTo>
                    <a:lnTo>
                      <a:pt x="36067" y="11130"/>
                    </a:lnTo>
                    <a:lnTo>
                      <a:pt x="38270" y="10387"/>
                    </a:lnTo>
                    <a:lnTo>
                      <a:pt x="39257" y="11079"/>
                    </a:lnTo>
                    <a:lnTo>
                      <a:pt x="41216" y="8274"/>
                    </a:lnTo>
                    <a:lnTo>
                      <a:pt x="40268" y="7608"/>
                    </a:lnTo>
                    <a:lnTo>
                      <a:pt x="40358" y="7262"/>
                    </a:lnTo>
                    <a:lnTo>
                      <a:pt x="40422" y="6903"/>
                    </a:lnTo>
                    <a:lnTo>
                      <a:pt x="40460" y="6545"/>
                    </a:lnTo>
                    <a:lnTo>
                      <a:pt x="40473" y="6173"/>
                    </a:lnTo>
                    <a:lnTo>
                      <a:pt x="40460" y="5802"/>
                    </a:lnTo>
                    <a:lnTo>
                      <a:pt x="40422" y="5431"/>
                    </a:lnTo>
                    <a:lnTo>
                      <a:pt x="40358" y="5085"/>
                    </a:lnTo>
                    <a:lnTo>
                      <a:pt x="40268" y="4739"/>
                    </a:lnTo>
                    <a:lnTo>
                      <a:pt x="41216" y="4060"/>
                    </a:lnTo>
                    <a:lnTo>
                      <a:pt x="39257" y="1255"/>
                    </a:lnTo>
                    <a:lnTo>
                      <a:pt x="38270" y="1947"/>
                    </a:lnTo>
                    <a:lnTo>
                      <a:pt x="36131" y="1204"/>
                    </a:lnTo>
                    <a:lnTo>
                      <a:pt x="36131" y="0"/>
                    </a:lnTo>
                    <a:lnTo>
                      <a:pt x="32699" y="0"/>
                    </a:lnTo>
                    <a:lnTo>
                      <a:pt x="32699" y="1204"/>
                    </a:lnTo>
                    <a:lnTo>
                      <a:pt x="29266" y="1204"/>
                    </a:lnTo>
                    <a:lnTo>
                      <a:pt x="29266" y="0"/>
                    </a:lnTo>
                    <a:lnTo>
                      <a:pt x="25847" y="0"/>
                    </a:lnTo>
                    <a:lnTo>
                      <a:pt x="25847" y="1204"/>
                    </a:lnTo>
                    <a:lnTo>
                      <a:pt x="22414" y="1204"/>
                    </a:lnTo>
                    <a:lnTo>
                      <a:pt x="22414" y="0"/>
                    </a:lnTo>
                    <a:lnTo>
                      <a:pt x="18994" y="0"/>
                    </a:lnTo>
                    <a:lnTo>
                      <a:pt x="18994" y="1204"/>
                    </a:lnTo>
                    <a:lnTo>
                      <a:pt x="15434" y="1204"/>
                    </a:lnTo>
                    <a:lnTo>
                      <a:pt x="15434" y="0"/>
                    </a:lnTo>
                    <a:lnTo>
                      <a:pt x="12014" y="0"/>
                    </a:lnTo>
                    <a:lnTo>
                      <a:pt x="12014" y="1204"/>
                    </a:lnTo>
                    <a:lnTo>
                      <a:pt x="8582" y="1204"/>
                    </a:lnTo>
                    <a:lnTo>
                      <a:pt x="85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40"/>
              <p:cNvSpPr/>
              <p:nvPr/>
            </p:nvSpPr>
            <p:spPr>
              <a:xfrm>
                <a:off x="5864918" y="3889929"/>
                <a:ext cx="1191169" cy="251008"/>
              </a:xfrm>
              <a:custGeom>
                <a:avLst/>
                <a:gdLst/>
                <a:ahLst/>
                <a:cxnLst/>
                <a:rect l="l" t="t" r="r" b="b"/>
                <a:pathLst>
                  <a:path w="37746" h="7954" extrusionOk="0">
                    <a:moveTo>
                      <a:pt x="3971" y="0"/>
                    </a:moveTo>
                    <a:lnTo>
                      <a:pt x="3766" y="13"/>
                    </a:lnTo>
                    <a:lnTo>
                      <a:pt x="3561" y="26"/>
                    </a:lnTo>
                    <a:lnTo>
                      <a:pt x="3369" y="51"/>
                    </a:lnTo>
                    <a:lnTo>
                      <a:pt x="3177" y="90"/>
                    </a:lnTo>
                    <a:lnTo>
                      <a:pt x="2985" y="128"/>
                    </a:lnTo>
                    <a:lnTo>
                      <a:pt x="2792" y="179"/>
                    </a:lnTo>
                    <a:lnTo>
                      <a:pt x="2600" y="244"/>
                    </a:lnTo>
                    <a:lnTo>
                      <a:pt x="2421" y="320"/>
                    </a:lnTo>
                    <a:lnTo>
                      <a:pt x="2255" y="397"/>
                    </a:lnTo>
                    <a:lnTo>
                      <a:pt x="2075" y="487"/>
                    </a:lnTo>
                    <a:lnTo>
                      <a:pt x="1909" y="577"/>
                    </a:lnTo>
                    <a:lnTo>
                      <a:pt x="1755" y="679"/>
                    </a:lnTo>
                    <a:lnTo>
                      <a:pt x="1601" y="794"/>
                    </a:lnTo>
                    <a:lnTo>
                      <a:pt x="1448" y="910"/>
                    </a:lnTo>
                    <a:lnTo>
                      <a:pt x="1307" y="1038"/>
                    </a:lnTo>
                    <a:lnTo>
                      <a:pt x="1166" y="1166"/>
                    </a:lnTo>
                    <a:lnTo>
                      <a:pt x="1038" y="1307"/>
                    </a:lnTo>
                    <a:lnTo>
                      <a:pt x="910" y="1447"/>
                    </a:lnTo>
                    <a:lnTo>
                      <a:pt x="794" y="1601"/>
                    </a:lnTo>
                    <a:lnTo>
                      <a:pt x="679" y="1755"/>
                    </a:lnTo>
                    <a:lnTo>
                      <a:pt x="577" y="1921"/>
                    </a:lnTo>
                    <a:lnTo>
                      <a:pt x="474" y="2088"/>
                    </a:lnTo>
                    <a:lnTo>
                      <a:pt x="397" y="2254"/>
                    </a:lnTo>
                    <a:lnTo>
                      <a:pt x="308" y="2434"/>
                    </a:lnTo>
                    <a:lnTo>
                      <a:pt x="244" y="2613"/>
                    </a:lnTo>
                    <a:lnTo>
                      <a:pt x="180" y="2792"/>
                    </a:lnTo>
                    <a:lnTo>
                      <a:pt x="128" y="2984"/>
                    </a:lnTo>
                    <a:lnTo>
                      <a:pt x="77" y="3177"/>
                    </a:lnTo>
                    <a:lnTo>
                      <a:pt x="52" y="3369"/>
                    </a:lnTo>
                    <a:lnTo>
                      <a:pt x="26" y="3574"/>
                    </a:lnTo>
                    <a:lnTo>
                      <a:pt x="0" y="3778"/>
                    </a:lnTo>
                    <a:lnTo>
                      <a:pt x="0" y="3983"/>
                    </a:lnTo>
                    <a:lnTo>
                      <a:pt x="0" y="4188"/>
                    </a:lnTo>
                    <a:lnTo>
                      <a:pt x="26" y="4380"/>
                    </a:lnTo>
                    <a:lnTo>
                      <a:pt x="52" y="4585"/>
                    </a:lnTo>
                    <a:lnTo>
                      <a:pt x="77" y="4777"/>
                    </a:lnTo>
                    <a:lnTo>
                      <a:pt x="128" y="4970"/>
                    </a:lnTo>
                    <a:lnTo>
                      <a:pt x="180" y="5162"/>
                    </a:lnTo>
                    <a:lnTo>
                      <a:pt x="244" y="5341"/>
                    </a:lnTo>
                    <a:lnTo>
                      <a:pt x="308" y="5520"/>
                    </a:lnTo>
                    <a:lnTo>
                      <a:pt x="397" y="5700"/>
                    </a:lnTo>
                    <a:lnTo>
                      <a:pt x="474" y="5866"/>
                    </a:lnTo>
                    <a:lnTo>
                      <a:pt x="577" y="6033"/>
                    </a:lnTo>
                    <a:lnTo>
                      <a:pt x="679" y="6199"/>
                    </a:lnTo>
                    <a:lnTo>
                      <a:pt x="794" y="6353"/>
                    </a:lnTo>
                    <a:lnTo>
                      <a:pt x="910" y="6507"/>
                    </a:lnTo>
                    <a:lnTo>
                      <a:pt x="1038" y="6647"/>
                    </a:lnTo>
                    <a:lnTo>
                      <a:pt x="1166" y="6788"/>
                    </a:lnTo>
                    <a:lnTo>
                      <a:pt x="1307" y="6916"/>
                    </a:lnTo>
                    <a:lnTo>
                      <a:pt x="1448" y="7044"/>
                    </a:lnTo>
                    <a:lnTo>
                      <a:pt x="1601" y="7160"/>
                    </a:lnTo>
                    <a:lnTo>
                      <a:pt x="1755" y="7275"/>
                    </a:lnTo>
                    <a:lnTo>
                      <a:pt x="1909" y="7378"/>
                    </a:lnTo>
                    <a:lnTo>
                      <a:pt x="2075" y="7467"/>
                    </a:lnTo>
                    <a:lnTo>
                      <a:pt x="2255" y="7557"/>
                    </a:lnTo>
                    <a:lnTo>
                      <a:pt x="2421" y="7634"/>
                    </a:lnTo>
                    <a:lnTo>
                      <a:pt x="2600" y="7711"/>
                    </a:lnTo>
                    <a:lnTo>
                      <a:pt x="2792" y="7775"/>
                    </a:lnTo>
                    <a:lnTo>
                      <a:pt x="2985" y="7826"/>
                    </a:lnTo>
                    <a:lnTo>
                      <a:pt x="3177" y="7877"/>
                    </a:lnTo>
                    <a:lnTo>
                      <a:pt x="3369" y="7903"/>
                    </a:lnTo>
                    <a:lnTo>
                      <a:pt x="3561" y="7928"/>
                    </a:lnTo>
                    <a:lnTo>
                      <a:pt x="3766" y="7941"/>
                    </a:lnTo>
                    <a:lnTo>
                      <a:pt x="3971" y="7954"/>
                    </a:lnTo>
                    <a:lnTo>
                      <a:pt x="33762" y="7954"/>
                    </a:lnTo>
                    <a:lnTo>
                      <a:pt x="33967" y="7941"/>
                    </a:lnTo>
                    <a:lnTo>
                      <a:pt x="34172" y="7928"/>
                    </a:lnTo>
                    <a:lnTo>
                      <a:pt x="34377" y="7903"/>
                    </a:lnTo>
                    <a:lnTo>
                      <a:pt x="34569" y="7877"/>
                    </a:lnTo>
                    <a:lnTo>
                      <a:pt x="34761" y="7826"/>
                    </a:lnTo>
                    <a:lnTo>
                      <a:pt x="34953" y="7775"/>
                    </a:lnTo>
                    <a:lnTo>
                      <a:pt x="35132" y="7711"/>
                    </a:lnTo>
                    <a:lnTo>
                      <a:pt x="35312" y="7634"/>
                    </a:lnTo>
                    <a:lnTo>
                      <a:pt x="35491" y="7557"/>
                    </a:lnTo>
                    <a:lnTo>
                      <a:pt x="35657" y="7467"/>
                    </a:lnTo>
                    <a:lnTo>
                      <a:pt x="35824" y="7378"/>
                    </a:lnTo>
                    <a:lnTo>
                      <a:pt x="35990" y="7275"/>
                    </a:lnTo>
                    <a:lnTo>
                      <a:pt x="36144" y="7160"/>
                    </a:lnTo>
                    <a:lnTo>
                      <a:pt x="36298" y="7044"/>
                    </a:lnTo>
                    <a:lnTo>
                      <a:pt x="36439" y="6916"/>
                    </a:lnTo>
                    <a:lnTo>
                      <a:pt x="36580" y="6788"/>
                    </a:lnTo>
                    <a:lnTo>
                      <a:pt x="36708" y="6647"/>
                    </a:lnTo>
                    <a:lnTo>
                      <a:pt x="36836" y="6507"/>
                    </a:lnTo>
                    <a:lnTo>
                      <a:pt x="36951" y="6353"/>
                    </a:lnTo>
                    <a:lnTo>
                      <a:pt x="37066" y="6199"/>
                    </a:lnTo>
                    <a:lnTo>
                      <a:pt x="37169" y="6033"/>
                    </a:lnTo>
                    <a:lnTo>
                      <a:pt x="37258" y="5866"/>
                    </a:lnTo>
                    <a:lnTo>
                      <a:pt x="37348" y="5700"/>
                    </a:lnTo>
                    <a:lnTo>
                      <a:pt x="37425" y="5520"/>
                    </a:lnTo>
                    <a:lnTo>
                      <a:pt x="37502" y="5341"/>
                    </a:lnTo>
                    <a:lnTo>
                      <a:pt x="37566" y="5162"/>
                    </a:lnTo>
                    <a:lnTo>
                      <a:pt x="37617" y="4970"/>
                    </a:lnTo>
                    <a:lnTo>
                      <a:pt x="37655" y="4777"/>
                    </a:lnTo>
                    <a:lnTo>
                      <a:pt x="37694" y="4585"/>
                    </a:lnTo>
                    <a:lnTo>
                      <a:pt x="37719" y="4380"/>
                    </a:lnTo>
                    <a:lnTo>
                      <a:pt x="37732" y="4188"/>
                    </a:lnTo>
                    <a:lnTo>
                      <a:pt x="37745" y="3983"/>
                    </a:lnTo>
                    <a:lnTo>
                      <a:pt x="37732" y="3778"/>
                    </a:lnTo>
                    <a:lnTo>
                      <a:pt x="37719" y="3574"/>
                    </a:lnTo>
                    <a:lnTo>
                      <a:pt x="37694" y="3369"/>
                    </a:lnTo>
                    <a:lnTo>
                      <a:pt x="37655" y="3177"/>
                    </a:lnTo>
                    <a:lnTo>
                      <a:pt x="37617" y="2984"/>
                    </a:lnTo>
                    <a:lnTo>
                      <a:pt x="37566" y="2792"/>
                    </a:lnTo>
                    <a:lnTo>
                      <a:pt x="37502" y="2613"/>
                    </a:lnTo>
                    <a:lnTo>
                      <a:pt x="37425" y="2434"/>
                    </a:lnTo>
                    <a:lnTo>
                      <a:pt x="37348" y="2254"/>
                    </a:lnTo>
                    <a:lnTo>
                      <a:pt x="37258" y="2088"/>
                    </a:lnTo>
                    <a:lnTo>
                      <a:pt x="37169" y="1921"/>
                    </a:lnTo>
                    <a:lnTo>
                      <a:pt x="37066" y="1755"/>
                    </a:lnTo>
                    <a:lnTo>
                      <a:pt x="36951" y="1601"/>
                    </a:lnTo>
                    <a:lnTo>
                      <a:pt x="36836" y="1447"/>
                    </a:lnTo>
                    <a:lnTo>
                      <a:pt x="36708" y="1307"/>
                    </a:lnTo>
                    <a:lnTo>
                      <a:pt x="36580" y="1166"/>
                    </a:lnTo>
                    <a:lnTo>
                      <a:pt x="36439" y="1038"/>
                    </a:lnTo>
                    <a:lnTo>
                      <a:pt x="36298" y="910"/>
                    </a:lnTo>
                    <a:lnTo>
                      <a:pt x="36144" y="794"/>
                    </a:lnTo>
                    <a:lnTo>
                      <a:pt x="35990" y="679"/>
                    </a:lnTo>
                    <a:lnTo>
                      <a:pt x="35824" y="577"/>
                    </a:lnTo>
                    <a:lnTo>
                      <a:pt x="35657" y="487"/>
                    </a:lnTo>
                    <a:lnTo>
                      <a:pt x="35491" y="397"/>
                    </a:lnTo>
                    <a:lnTo>
                      <a:pt x="35312" y="320"/>
                    </a:lnTo>
                    <a:lnTo>
                      <a:pt x="35132" y="244"/>
                    </a:lnTo>
                    <a:lnTo>
                      <a:pt x="34953" y="179"/>
                    </a:lnTo>
                    <a:lnTo>
                      <a:pt x="34761" y="128"/>
                    </a:lnTo>
                    <a:lnTo>
                      <a:pt x="34569" y="90"/>
                    </a:lnTo>
                    <a:lnTo>
                      <a:pt x="34377" y="51"/>
                    </a:lnTo>
                    <a:lnTo>
                      <a:pt x="34172" y="26"/>
                    </a:lnTo>
                    <a:lnTo>
                      <a:pt x="33967" y="13"/>
                    </a:lnTo>
                    <a:lnTo>
                      <a:pt x="337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40"/>
              <p:cNvSpPr/>
              <p:nvPr/>
            </p:nvSpPr>
            <p:spPr>
              <a:xfrm>
                <a:off x="5896444" y="3921455"/>
                <a:ext cx="1128118" cy="187956"/>
              </a:xfrm>
              <a:custGeom>
                <a:avLst/>
                <a:gdLst/>
                <a:ahLst/>
                <a:cxnLst/>
                <a:rect l="l" t="t" r="r" b="b"/>
                <a:pathLst>
                  <a:path w="35748" h="5956" extrusionOk="0">
                    <a:moveTo>
                      <a:pt x="2818" y="0"/>
                    </a:moveTo>
                    <a:lnTo>
                      <a:pt x="2664" y="13"/>
                    </a:lnTo>
                    <a:lnTo>
                      <a:pt x="2370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50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00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52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52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00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50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70" y="5905"/>
                    </a:lnTo>
                    <a:lnTo>
                      <a:pt x="2664" y="5943"/>
                    </a:lnTo>
                    <a:lnTo>
                      <a:pt x="2818" y="5956"/>
                    </a:lnTo>
                    <a:lnTo>
                      <a:pt x="32917" y="5956"/>
                    </a:lnTo>
                    <a:lnTo>
                      <a:pt x="33070" y="5943"/>
                    </a:lnTo>
                    <a:lnTo>
                      <a:pt x="33365" y="5905"/>
                    </a:lnTo>
                    <a:lnTo>
                      <a:pt x="33659" y="5828"/>
                    </a:lnTo>
                    <a:lnTo>
                      <a:pt x="33928" y="5725"/>
                    </a:lnTo>
                    <a:lnTo>
                      <a:pt x="34184" y="5597"/>
                    </a:lnTo>
                    <a:lnTo>
                      <a:pt x="34428" y="5456"/>
                    </a:lnTo>
                    <a:lnTo>
                      <a:pt x="34658" y="5277"/>
                    </a:lnTo>
                    <a:lnTo>
                      <a:pt x="34876" y="5085"/>
                    </a:lnTo>
                    <a:lnTo>
                      <a:pt x="35068" y="4880"/>
                    </a:lnTo>
                    <a:lnTo>
                      <a:pt x="35235" y="4649"/>
                    </a:lnTo>
                    <a:lnTo>
                      <a:pt x="35388" y="4406"/>
                    </a:lnTo>
                    <a:lnTo>
                      <a:pt x="35517" y="4137"/>
                    </a:lnTo>
                    <a:lnTo>
                      <a:pt x="35619" y="3868"/>
                    </a:lnTo>
                    <a:lnTo>
                      <a:pt x="35683" y="3586"/>
                    </a:lnTo>
                    <a:lnTo>
                      <a:pt x="35734" y="3279"/>
                    </a:lnTo>
                    <a:lnTo>
                      <a:pt x="35747" y="3138"/>
                    </a:lnTo>
                    <a:lnTo>
                      <a:pt x="35747" y="2984"/>
                    </a:lnTo>
                    <a:lnTo>
                      <a:pt x="35747" y="2831"/>
                    </a:lnTo>
                    <a:lnTo>
                      <a:pt x="35734" y="2677"/>
                    </a:lnTo>
                    <a:lnTo>
                      <a:pt x="35683" y="2382"/>
                    </a:lnTo>
                    <a:lnTo>
                      <a:pt x="35619" y="2088"/>
                    </a:lnTo>
                    <a:lnTo>
                      <a:pt x="35517" y="1819"/>
                    </a:lnTo>
                    <a:lnTo>
                      <a:pt x="35388" y="1563"/>
                    </a:lnTo>
                    <a:lnTo>
                      <a:pt x="35235" y="1319"/>
                    </a:lnTo>
                    <a:lnTo>
                      <a:pt x="35068" y="1089"/>
                    </a:lnTo>
                    <a:lnTo>
                      <a:pt x="34876" y="871"/>
                    </a:lnTo>
                    <a:lnTo>
                      <a:pt x="34658" y="679"/>
                    </a:lnTo>
                    <a:lnTo>
                      <a:pt x="34428" y="512"/>
                    </a:lnTo>
                    <a:lnTo>
                      <a:pt x="34184" y="359"/>
                    </a:lnTo>
                    <a:lnTo>
                      <a:pt x="33928" y="231"/>
                    </a:lnTo>
                    <a:lnTo>
                      <a:pt x="33659" y="128"/>
                    </a:lnTo>
                    <a:lnTo>
                      <a:pt x="33365" y="64"/>
                    </a:lnTo>
                    <a:lnTo>
                      <a:pt x="33070" y="13"/>
                    </a:lnTo>
                    <a:lnTo>
                      <a:pt x="329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40"/>
              <p:cNvSpPr/>
              <p:nvPr/>
            </p:nvSpPr>
            <p:spPr>
              <a:xfrm>
                <a:off x="5693528" y="2429189"/>
                <a:ext cx="1535935" cy="1155194"/>
              </a:xfrm>
              <a:custGeom>
                <a:avLst/>
                <a:gdLst/>
                <a:ahLst/>
                <a:cxnLst/>
                <a:rect l="l" t="t" r="r" b="b"/>
                <a:pathLst>
                  <a:path w="48671" h="36606" extrusionOk="0">
                    <a:moveTo>
                      <a:pt x="18162" y="0"/>
                    </a:moveTo>
                    <a:lnTo>
                      <a:pt x="17881" y="13"/>
                    </a:lnTo>
                    <a:lnTo>
                      <a:pt x="17599" y="39"/>
                    </a:lnTo>
                    <a:lnTo>
                      <a:pt x="17330" y="77"/>
                    </a:lnTo>
                    <a:lnTo>
                      <a:pt x="17048" y="116"/>
                    </a:lnTo>
                    <a:lnTo>
                      <a:pt x="16779" y="167"/>
                    </a:lnTo>
                    <a:lnTo>
                      <a:pt x="16510" y="218"/>
                    </a:lnTo>
                    <a:lnTo>
                      <a:pt x="16241" y="282"/>
                    </a:lnTo>
                    <a:lnTo>
                      <a:pt x="15985" y="359"/>
                    </a:lnTo>
                    <a:lnTo>
                      <a:pt x="15729" y="449"/>
                    </a:lnTo>
                    <a:lnTo>
                      <a:pt x="15473" y="538"/>
                    </a:lnTo>
                    <a:lnTo>
                      <a:pt x="15217" y="628"/>
                    </a:lnTo>
                    <a:lnTo>
                      <a:pt x="14973" y="743"/>
                    </a:lnTo>
                    <a:lnTo>
                      <a:pt x="14730" y="846"/>
                    </a:lnTo>
                    <a:lnTo>
                      <a:pt x="14486" y="974"/>
                    </a:lnTo>
                    <a:lnTo>
                      <a:pt x="14256" y="1102"/>
                    </a:lnTo>
                    <a:lnTo>
                      <a:pt x="14025" y="1230"/>
                    </a:lnTo>
                    <a:lnTo>
                      <a:pt x="13795" y="1371"/>
                    </a:lnTo>
                    <a:lnTo>
                      <a:pt x="13577" y="1525"/>
                    </a:lnTo>
                    <a:lnTo>
                      <a:pt x="13359" y="1678"/>
                    </a:lnTo>
                    <a:lnTo>
                      <a:pt x="13154" y="1845"/>
                    </a:lnTo>
                    <a:lnTo>
                      <a:pt x="12950" y="2011"/>
                    </a:lnTo>
                    <a:lnTo>
                      <a:pt x="12745" y="2178"/>
                    </a:lnTo>
                    <a:lnTo>
                      <a:pt x="12552" y="2357"/>
                    </a:lnTo>
                    <a:lnTo>
                      <a:pt x="12360" y="2549"/>
                    </a:lnTo>
                    <a:lnTo>
                      <a:pt x="12181" y="2741"/>
                    </a:lnTo>
                    <a:lnTo>
                      <a:pt x="12002" y="2933"/>
                    </a:lnTo>
                    <a:lnTo>
                      <a:pt x="11835" y="3138"/>
                    </a:lnTo>
                    <a:lnTo>
                      <a:pt x="11669" y="3343"/>
                    </a:lnTo>
                    <a:lnTo>
                      <a:pt x="11502" y="3561"/>
                    </a:lnTo>
                    <a:lnTo>
                      <a:pt x="11361" y="3779"/>
                    </a:lnTo>
                    <a:lnTo>
                      <a:pt x="11208" y="3996"/>
                    </a:lnTo>
                    <a:lnTo>
                      <a:pt x="10990" y="3971"/>
                    </a:lnTo>
                    <a:lnTo>
                      <a:pt x="10772" y="3945"/>
                    </a:lnTo>
                    <a:lnTo>
                      <a:pt x="10542" y="3932"/>
                    </a:lnTo>
                    <a:lnTo>
                      <a:pt x="10311" y="3920"/>
                    </a:lnTo>
                    <a:lnTo>
                      <a:pt x="10017" y="3932"/>
                    </a:lnTo>
                    <a:lnTo>
                      <a:pt x="9722" y="3958"/>
                    </a:lnTo>
                    <a:lnTo>
                      <a:pt x="9427" y="3984"/>
                    </a:lnTo>
                    <a:lnTo>
                      <a:pt x="9146" y="4035"/>
                    </a:lnTo>
                    <a:lnTo>
                      <a:pt x="8864" y="4099"/>
                    </a:lnTo>
                    <a:lnTo>
                      <a:pt x="8582" y="4189"/>
                    </a:lnTo>
                    <a:lnTo>
                      <a:pt x="8313" y="4278"/>
                    </a:lnTo>
                    <a:lnTo>
                      <a:pt x="8057" y="4381"/>
                    </a:lnTo>
                    <a:lnTo>
                      <a:pt x="7801" y="4496"/>
                    </a:lnTo>
                    <a:lnTo>
                      <a:pt x="7545" y="4624"/>
                    </a:lnTo>
                    <a:lnTo>
                      <a:pt x="7301" y="4765"/>
                    </a:lnTo>
                    <a:lnTo>
                      <a:pt x="7071" y="4919"/>
                    </a:lnTo>
                    <a:lnTo>
                      <a:pt x="6840" y="5072"/>
                    </a:lnTo>
                    <a:lnTo>
                      <a:pt x="6622" y="5252"/>
                    </a:lnTo>
                    <a:lnTo>
                      <a:pt x="6405" y="5431"/>
                    </a:lnTo>
                    <a:lnTo>
                      <a:pt x="6213" y="5623"/>
                    </a:lnTo>
                    <a:lnTo>
                      <a:pt x="6008" y="5828"/>
                    </a:lnTo>
                    <a:lnTo>
                      <a:pt x="5828" y="6033"/>
                    </a:lnTo>
                    <a:lnTo>
                      <a:pt x="5662" y="6251"/>
                    </a:lnTo>
                    <a:lnTo>
                      <a:pt x="5495" y="6481"/>
                    </a:lnTo>
                    <a:lnTo>
                      <a:pt x="5342" y="6725"/>
                    </a:lnTo>
                    <a:lnTo>
                      <a:pt x="5201" y="6968"/>
                    </a:lnTo>
                    <a:lnTo>
                      <a:pt x="5073" y="7211"/>
                    </a:lnTo>
                    <a:lnTo>
                      <a:pt x="4957" y="7467"/>
                    </a:lnTo>
                    <a:lnTo>
                      <a:pt x="4855" y="7736"/>
                    </a:lnTo>
                    <a:lnTo>
                      <a:pt x="4765" y="8005"/>
                    </a:lnTo>
                    <a:lnTo>
                      <a:pt x="4688" y="8287"/>
                    </a:lnTo>
                    <a:lnTo>
                      <a:pt x="4624" y="8556"/>
                    </a:lnTo>
                    <a:lnTo>
                      <a:pt x="4573" y="8851"/>
                    </a:lnTo>
                    <a:lnTo>
                      <a:pt x="4535" y="9145"/>
                    </a:lnTo>
                    <a:lnTo>
                      <a:pt x="4509" y="9440"/>
                    </a:lnTo>
                    <a:lnTo>
                      <a:pt x="4509" y="9734"/>
                    </a:lnTo>
                    <a:lnTo>
                      <a:pt x="4509" y="9978"/>
                    </a:lnTo>
                    <a:lnTo>
                      <a:pt x="4535" y="10234"/>
                    </a:lnTo>
                    <a:lnTo>
                      <a:pt x="4560" y="10477"/>
                    </a:lnTo>
                    <a:lnTo>
                      <a:pt x="4599" y="10721"/>
                    </a:lnTo>
                    <a:lnTo>
                      <a:pt x="4343" y="10849"/>
                    </a:lnTo>
                    <a:lnTo>
                      <a:pt x="4086" y="11002"/>
                    </a:lnTo>
                    <a:lnTo>
                      <a:pt x="3856" y="11156"/>
                    </a:lnTo>
                    <a:lnTo>
                      <a:pt x="3613" y="11323"/>
                    </a:lnTo>
                    <a:lnTo>
                      <a:pt x="3382" y="11489"/>
                    </a:lnTo>
                    <a:lnTo>
                      <a:pt x="3152" y="11668"/>
                    </a:lnTo>
                    <a:lnTo>
                      <a:pt x="2934" y="11848"/>
                    </a:lnTo>
                    <a:lnTo>
                      <a:pt x="2729" y="12040"/>
                    </a:lnTo>
                    <a:lnTo>
                      <a:pt x="2524" y="12245"/>
                    </a:lnTo>
                    <a:lnTo>
                      <a:pt x="2319" y="12450"/>
                    </a:lnTo>
                    <a:lnTo>
                      <a:pt x="2127" y="12655"/>
                    </a:lnTo>
                    <a:lnTo>
                      <a:pt x="1935" y="12872"/>
                    </a:lnTo>
                    <a:lnTo>
                      <a:pt x="1768" y="13103"/>
                    </a:lnTo>
                    <a:lnTo>
                      <a:pt x="1589" y="13333"/>
                    </a:lnTo>
                    <a:lnTo>
                      <a:pt x="1422" y="13564"/>
                    </a:lnTo>
                    <a:lnTo>
                      <a:pt x="1269" y="13807"/>
                    </a:lnTo>
                    <a:lnTo>
                      <a:pt x="1128" y="14063"/>
                    </a:lnTo>
                    <a:lnTo>
                      <a:pt x="987" y="14307"/>
                    </a:lnTo>
                    <a:lnTo>
                      <a:pt x="859" y="14576"/>
                    </a:lnTo>
                    <a:lnTo>
                      <a:pt x="731" y="14832"/>
                    </a:lnTo>
                    <a:lnTo>
                      <a:pt x="616" y="15101"/>
                    </a:lnTo>
                    <a:lnTo>
                      <a:pt x="513" y="15370"/>
                    </a:lnTo>
                    <a:lnTo>
                      <a:pt x="423" y="15652"/>
                    </a:lnTo>
                    <a:lnTo>
                      <a:pt x="334" y="15933"/>
                    </a:lnTo>
                    <a:lnTo>
                      <a:pt x="257" y="16215"/>
                    </a:lnTo>
                    <a:lnTo>
                      <a:pt x="193" y="16497"/>
                    </a:lnTo>
                    <a:lnTo>
                      <a:pt x="129" y="16792"/>
                    </a:lnTo>
                    <a:lnTo>
                      <a:pt x="90" y="17086"/>
                    </a:lnTo>
                    <a:lnTo>
                      <a:pt x="52" y="17394"/>
                    </a:lnTo>
                    <a:lnTo>
                      <a:pt x="26" y="17688"/>
                    </a:lnTo>
                    <a:lnTo>
                      <a:pt x="1" y="17996"/>
                    </a:lnTo>
                    <a:lnTo>
                      <a:pt x="1" y="18303"/>
                    </a:lnTo>
                    <a:lnTo>
                      <a:pt x="1" y="18610"/>
                    </a:lnTo>
                    <a:lnTo>
                      <a:pt x="26" y="18918"/>
                    </a:lnTo>
                    <a:lnTo>
                      <a:pt x="52" y="19225"/>
                    </a:lnTo>
                    <a:lnTo>
                      <a:pt x="90" y="19520"/>
                    </a:lnTo>
                    <a:lnTo>
                      <a:pt x="129" y="19814"/>
                    </a:lnTo>
                    <a:lnTo>
                      <a:pt x="193" y="20109"/>
                    </a:lnTo>
                    <a:lnTo>
                      <a:pt x="257" y="20391"/>
                    </a:lnTo>
                    <a:lnTo>
                      <a:pt x="334" y="20685"/>
                    </a:lnTo>
                    <a:lnTo>
                      <a:pt x="423" y="20967"/>
                    </a:lnTo>
                    <a:lnTo>
                      <a:pt x="513" y="21236"/>
                    </a:lnTo>
                    <a:lnTo>
                      <a:pt x="616" y="21505"/>
                    </a:lnTo>
                    <a:lnTo>
                      <a:pt x="731" y="21774"/>
                    </a:lnTo>
                    <a:lnTo>
                      <a:pt x="859" y="22043"/>
                    </a:lnTo>
                    <a:lnTo>
                      <a:pt x="987" y="22299"/>
                    </a:lnTo>
                    <a:lnTo>
                      <a:pt x="1128" y="22555"/>
                    </a:lnTo>
                    <a:lnTo>
                      <a:pt x="1269" y="22798"/>
                    </a:lnTo>
                    <a:lnTo>
                      <a:pt x="1422" y="23042"/>
                    </a:lnTo>
                    <a:lnTo>
                      <a:pt x="1589" y="23272"/>
                    </a:lnTo>
                    <a:lnTo>
                      <a:pt x="1768" y="23503"/>
                    </a:lnTo>
                    <a:lnTo>
                      <a:pt x="1935" y="23733"/>
                    </a:lnTo>
                    <a:lnTo>
                      <a:pt x="2127" y="23951"/>
                    </a:lnTo>
                    <a:lnTo>
                      <a:pt x="2319" y="24156"/>
                    </a:lnTo>
                    <a:lnTo>
                      <a:pt x="2524" y="24374"/>
                    </a:lnTo>
                    <a:lnTo>
                      <a:pt x="2729" y="24566"/>
                    </a:lnTo>
                    <a:lnTo>
                      <a:pt x="2934" y="24758"/>
                    </a:lnTo>
                    <a:lnTo>
                      <a:pt x="3152" y="24937"/>
                    </a:lnTo>
                    <a:lnTo>
                      <a:pt x="3382" y="25117"/>
                    </a:lnTo>
                    <a:lnTo>
                      <a:pt x="3613" y="25296"/>
                    </a:lnTo>
                    <a:lnTo>
                      <a:pt x="3856" y="25450"/>
                    </a:lnTo>
                    <a:lnTo>
                      <a:pt x="4086" y="25603"/>
                    </a:lnTo>
                    <a:lnTo>
                      <a:pt x="4343" y="25757"/>
                    </a:lnTo>
                    <a:lnTo>
                      <a:pt x="4599" y="25898"/>
                    </a:lnTo>
                    <a:lnTo>
                      <a:pt x="4560" y="26141"/>
                    </a:lnTo>
                    <a:lnTo>
                      <a:pt x="4535" y="26385"/>
                    </a:lnTo>
                    <a:lnTo>
                      <a:pt x="4509" y="26628"/>
                    </a:lnTo>
                    <a:lnTo>
                      <a:pt x="4509" y="26871"/>
                    </a:lnTo>
                    <a:lnTo>
                      <a:pt x="4509" y="27179"/>
                    </a:lnTo>
                    <a:lnTo>
                      <a:pt x="4535" y="27473"/>
                    </a:lnTo>
                    <a:lnTo>
                      <a:pt x="4573" y="27768"/>
                    </a:lnTo>
                    <a:lnTo>
                      <a:pt x="4624" y="28050"/>
                    </a:lnTo>
                    <a:lnTo>
                      <a:pt x="4688" y="28331"/>
                    </a:lnTo>
                    <a:lnTo>
                      <a:pt x="4765" y="28600"/>
                    </a:lnTo>
                    <a:lnTo>
                      <a:pt x="4855" y="28869"/>
                    </a:lnTo>
                    <a:lnTo>
                      <a:pt x="4957" y="29138"/>
                    </a:lnTo>
                    <a:lnTo>
                      <a:pt x="5073" y="29395"/>
                    </a:lnTo>
                    <a:lnTo>
                      <a:pt x="5201" y="29651"/>
                    </a:lnTo>
                    <a:lnTo>
                      <a:pt x="5342" y="29894"/>
                    </a:lnTo>
                    <a:lnTo>
                      <a:pt x="5495" y="30125"/>
                    </a:lnTo>
                    <a:lnTo>
                      <a:pt x="5662" y="30355"/>
                    </a:lnTo>
                    <a:lnTo>
                      <a:pt x="5828" y="30573"/>
                    </a:lnTo>
                    <a:lnTo>
                      <a:pt x="6008" y="30791"/>
                    </a:lnTo>
                    <a:lnTo>
                      <a:pt x="6213" y="30983"/>
                    </a:lnTo>
                    <a:lnTo>
                      <a:pt x="6405" y="31175"/>
                    </a:lnTo>
                    <a:lnTo>
                      <a:pt x="6622" y="31367"/>
                    </a:lnTo>
                    <a:lnTo>
                      <a:pt x="6840" y="31533"/>
                    </a:lnTo>
                    <a:lnTo>
                      <a:pt x="7071" y="31700"/>
                    </a:lnTo>
                    <a:lnTo>
                      <a:pt x="7301" y="31841"/>
                    </a:lnTo>
                    <a:lnTo>
                      <a:pt x="7545" y="31982"/>
                    </a:lnTo>
                    <a:lnTo>
                      <a:pt x="7801" y="32110"/>
                    </a:lnTo>
                    <a:lnTo>
                      <a:pt x="8057" y="32238"/>
                    </a:lnTo>
                    <a:lnTo>
                      <a:pt x="8313" y="32340"/>
                    </a:lnTo>
                    <a:lnTo>
                      <a:pt x="8582" y="32430"/>
                    </a:lnTo>
                    <a:lnTo>
                      <a:pt x="8864" y="32507"/>
                    </a:lnTo>
                    <a:lnTo>
                      <a:pt x="9146" y="32571"/>
                    </a:lnTo>
                    <a:lnTo>
                      <a:pt x="9427" y="32622"/>
                    </a:lnTo>
                    <a:lnTo>
                      <a:pt x="9722" y="32661"/>
                    </a:lnTo>
                    <a:lnTo>
                      <a:pt x="10017" y="32686"/>
                    </a:lnTo>
                    <a:lnTo>
                      <a:pt x="10542" y="32686"/>
                    </a:lnTo>
                    <a:lnTo>
                      <a:pt x="10772" y="32673"/>
                    </a:lnTo>
                    <a:lnTo>
                      <a:pt x="10990" y="32648"/>
                    </a:lnTo>
                    <a:lnTo>
                      <a:pt x="11208" y="32609"/>
                    </a:lnTo>
                    <a:lnTo>
                      <a:pt x="11361" y="32840"/>
                    </a:lnTo>
                    <a:lnTo>
                      <a:pt x="11502" y="33058"/>
                    </a:lnTo>
                    <a:lnTo>
                      <a:pt x="11669" y="33263"/>
                    </a:lnTo>
                    <a:lnTo>
                      <a:pt x="11835" y="33467"/>
                    </a:lnTo>
                    <a:lnTo>
                      <a:pt x="12002" y="33672"/>
                    </a:lnTo>
                    <a:lnTo>
                      <a:pt x="12181" y="33877"/>
                    </a:lnTo>
                    <a:lnTo>
                      <a:pt x="12360" y="34069"/>
                    </a:lnTo>
                    <a:lnTo>
                      <a:pt x="12552" y="34249"/>
                    </a:lnTo>
                    <a:lnTo>
                      <a:pt x="12745" y="34428"/>
                    </a:lnTo>
                    <a:lnTo>
                      <a:pt x="12950" y="34607"/>
                    </a:lnTo>
                    <a:lnTo>
                      <a:pt x="13154" y="34774"/>
                    </a:lnTo>
                    <a:lnTo>
                      <a:pt x="13359" y="34928"/>
                    </a:lnTo>
                    <a:lnTo>
                      <a:pt x="13577" y="35081"/>
                    </a:lnTo>
                    <a:lnTo>
                      <a:pt x="13795" y="35235"/>
                    </a:lnTo>
                    <a:lnTo>
                      <a:pt x="14025" y="35376"/>
                    </a:lnTo>
                    <a:lnTo>
                      <a:pt x="14256" y="35517"/>
                    </a:lnTo>
                    <a:lnTo>
                      <a:pt x="14486" y="35645"/>
                    </a:lnTo>
                    <a:lnTo>
                      <a:pt x="14730" y="35760"/>
                    </a:lnTo>
                    <a:lnTo>
                      <a:pt x="14973" y="35875"/>
                    </a:lnTo>
                    <a:lnTo>
                      <a:pt x="15217" y="35978"/>
                    </a:lnTo>
                    <a:lnTo>
                      <a:pt x="15473" y="36080"/>
                    </a:lnTo>
                    <a:lnTo>
                      <a:pt x="15729" y="36170"/>
                    </a:lnTo>
                    <a:lnTo>
                      <a:pt x="15985" y="36247"/>
                    </a:lnTo>
                    <a:lnTo>
                      <a:pt x="16241" y="36324"/>
                    </a:lnTo>
                    <a:lnTo>
                      <a:pt x="16510" y="36388"/>
                    </a:lnTo>
                    <a:lnTo>
                      <a:pt x="16779" y="36452"/>
                    </a:lnTo>
                    <a:lnTo>
                      <a:pt x="17048" y="36503"/>
                    </a:lnTo>
                    <a:lnTo>
                      <a:pt x="17330" y="36541"/>
                    </a:lnTo>
                    <a:lnTo>
                      <a:pt x="17599" y="36567"/>
                    </a:lnTo>
                    <a:lnTo>
                      <a:pt x="17881" y="36593"/>
                    </a:lnTo>
                    <a:lnTo>
                      <a:pt x="18162" y="36605"/>
                    </a:lnTo>
                    <a:lnTo>
                      <a:pt x="18790" y="36605"/>
                    </a:lnTo>
                    <a:lnTo>
                      <a:pt x="19123" y="36580"/>
                    </a:lnTo>
                    <a:lnTo>
                      <a:pt x="19456" y="36554"/>
                    </a:lnTo>
                    <a:lnTo>
                      <a:pt x="19789" y="36503"/>
                    </a:lnTo>
                    <a:lnTo>
                      <a:pt x="20109" y="36452"/>
                    </a:lnTo>
                    <a:lnTo>
                      <a:pt x="20429" y="36375"/>
                    </a:lnTo>
                    <a:lnTo>
                      <a:pt x="20750" y="36298"/>
                    </a:lnTo>
                    <a:lnTo>
                      <a:pt x="21057" y="36208"/>
                    </a:lnTo>
                    <a:lnTo>
                      <a:pt x="21364" y="36106"/>
                    </a:lnTo>
                    <a:lnTo>
                      <a:pt x="21659" y="35991"/>
                    </a:lnTo>
                    <a:lnTo>
                      <a:pt x="21953" y="35863"/>
                    </a:lnTo>
                    <a:lnTo>
                      <a:pt x="22248" y="35722"/>
                    </a:lnTo>
                    <a:lnTo>
                      <a:pt x="22530" y="35581"/>
                    </a:lnTo>
                    <a:lnTo>
                      <a:pt x="22812" y="35427"/>
                    </a:lnTo>
                    <a:lnTo>
                      <a:pt x="23081" y="35248"/>
                    </a:lnTo>
                    <a:lnTo>
                      <a:pt x="23337" y="35081"/>
                    </a:lnTo>
                    <a:lnTo>
                      <a:pt x="23593" y="34889"/>
                    </a:lnTo>
                    <a:lnTo>
                      <a:pt x="23849" y="34697"/>
                    </a:lnTo>
                    <a:lnTo>
                      <a:pt x="24080" y="34492"/>
                    </a:lnTo>
                    <a:lnTo>
                      <a:pt x="24323" y="34274"/>
                    </a:lnTo>
                    <a:lnTo>
                      <a:pt x="24541" y="34057"/>
                    </a:lnTo>
                    <a:lnTo>
                      <a:pt x="24758" y="33826"/>
                    </a:lnTo>
                    <a:lnTo>
                      <a:pt x="24976" y="33596"/>
                    </a:lnTo>
                    <a:lnTo>
                      <a:pt x="25168" y="33352"/>
                    </a:lnTo>
                    <a:lnTo>
                      <a:pt x="25360" y="33096"/>
                    </a:lnTo>
                    <a:lnTo>
                      <a:pt x="25540" y="32840"/>
                    </a:lnTo>
                    <a:lnTo>
                      <a:pt x="25719" y="32571"/>
                    </a:lnTo>
                    <a:lnTo>
                      <a:pt x="25885" y="32302"/>
                    </a:lnTo>
                    <a:lnTo>
                      <a:pt x="26039" y="32020"/>
                    </a:lnTo>
                    <a:lnTo>
                      <a:pt x="26180" y="31738"/>
                    </a:lnTo>
                    <a:lnTo>
                      <a:pt x="26308" y="31444"/>
                    </a:lnTo>
                    <a:lnTo>
                      <a:pt x="26436" y="31149"/>
                    </a:lnTo>
                    <a:lnTo>
                      <a:pt x="26628" y="31316"/>
                    </a:lnTo>
                    <a:lnTo>
                      <a:pt x="26833" y="31482"/>
                    </a:lnTo>
                    <a:lnTo>
                      <a:pt x="27051" y="31649"/>
                    </a:lnTo>
                    <a:lnTo>
                      <a:pt x="27269" y="31790"/>
                    </a:lnTo>
                    <a:lnTo>
                      <a:pt x="27499" y="31931"/>
                    </a:lnTo>
                    <a:lnTo>
                      <a:pt x="27730" y="32059"/>
                    </a:lnTo>
                    <a:lnTo>
                      <a:pt x="27973" y="32174"/>
                    </a:lnTo>
                    <a:lnTo>
                      <a:pt x="28216" y="32276"/>
                    </a:lnTo>
                    <a:lnTo>
                      <a:pt x="28473" y="32366"/>
                    </a:lnTo>
                    <a:lnTo>
                      <a:pt x="28729" y="32456"/>
                    </a:lnTo>
                    <a:lnTo>
                      <a:pt x="28985" y="32520"/>
                    </a:lnTo>
                    <a:lnTo>
                      <a:pt x="29254" y="32584"/>
                    </a:lnTo>
                    <a:lnTo>
                      <a:pt x="29523" y="32622"/>
                    </a:lnTo>
                    <a:lnTo>
                      <a:pt x="29805" y="32661"/>
                    </a:lnTo>
                    <a:lnTo>
                      <a:pt x="30086" y="32686"/>
                    </a:lnTo>
                    <a:lnTo>
                      <a:pt x="30368" y="32686"/>
                    </a:lnTo>
                    <a:lnTo>
                      <a:pt x="30688" y="32673"/>
                    </a:lnTo>
                    <a:lnTo>
                      <a:pt x="31009" y="32648"/>
                    </a:lnTo>
                    <a:lnTo>
                      <a:pt x="31329" y="32609"/>
                    </a:lnTo>
                    <a:lnTo>
                      <a:pt x="31636" y="32545"/>
                    </a:lnTo>
                    <a:lnTo>
                      <a:pt x="31931" y="32468"/>
                    </a:lnTo>
                    <a:lnTo>
                      <a:pt x="32238" y="32379"/>
                    </a:lnTo>
                    <a:lnTo>
                      <a:pt x="32520" y="32276"/>
                    </a:lnTo>
                    <a:lnTo>
                      <a:pt x="32802" y="32148"/>
                    </a:lnTo>
                    <a:lnTo>
                      <a:pt x="33083" y="32020"/>
                    </a:lnTo>
                    <a:lnTo>
                      <a:pt x="33340" y="31866"/>
                    </a:lnTo>
                    <a:lnTo>
                      <a:pt x="33596" y="31700"/>
                    </a:lnTo>
                    <a:lnTo>
                      <a:pt x="33852" y="31521"/>
                    </a:lnTo>
                    <a:lnTo>
                      <a:pt x="34082" y="31341"/>
                    </a:lnTo>
                    <a:lnTo>
                      <a:pt x="34313" y="31136"/>
                    </a:lnTo>
                    <a:lnTo>
                      <a:pt x="34531" y="30919"/>
                    </a:lnTo>
                    <a:lnTo>
                      <a:pt x="34736" y="30701"/>
                    </a:lnTo>
                    <a:lnTo>
                      <a:pt x="34915" y="30867"/>
                    </a:lnTo>
                    <a:lnTo>
                      <a:pt x="35107" y="31021"/>
                    </a:lnTo>
                    <a:lnTo>
                      <a:pt x="35299" y="31162"/>
                    </a:lnTo>
                    <a:lnTo>
                      <a:pt x="35504" y="31303"/>
                    </a:lnTo>
                    <a:lnTo>
                      <a:pt x="35709" y="31431"/>
                    </a:lnTo>
                    <a:lnTo>
                      <a:pt x="35927" y="31546"/>
                    </a:lnTo>
                    <a:lnTo>
                      <a:pt x="36145" y="31662"/>
                    </a:lnTo>
                    <a:lnTo>
                      <a:pt x="36375" y="31764"/>
                    </a:lnTo>
                    <a:lnTo>
                      <a:pt x="36606" y="31854"/>
                    </a:lnTo>
                    <a:lnTo>
                      <a:pt x="36836" y="31931"/>
                    </a:lnTo>
                    <a:lnTo>
                      <a:pt x="37080" y="31995"/>
                    </a:lnTo>
                    <a:lnTo>
                      <a:pt x="37336" y="32046"/>
                    </a:lnTo>
                    <a:lnTo>
                      <a:pt x="37579" y="32097"/>
                    </a:lnTo>
                    <a:lnTo>
                      <a:pt x="37835" y="32123"/>
                    </a:lnTo>
                    <a:lnTo>
                      <a:pt x="38091" y="32135"/>
                    </a:lnTo>
                    <a:lnTo>
                      <a:pt x="38360" y="32148"/>
                    </a:lnTo>
                    <a:lnTo>
                      <a:pt x="38629" y="32135"/>
                    </a:lnTo>
                    <a:lnTo>
                      <a:pt x="38898" y="32123"/>
                    </a:lnTo>
                    <a:lnTo>
                      <a:pt x="39154" y="32084"/>
                    </a:lnTo>
                    <a:lnTo>
                      <a:pt x="39423" y="32046"/>
                    </a:lnTo>
                    <a:lnTo>
                      <a:pt x="39667" y="31982"/>
                    </a:lnTo>
                    <a:lnTo>
                      <a:pt x="39923" y="31905"/>
                    </a:lnTo>
                    <a:lnTo>
                      <a:pt x="40166" y="31828"/>
                    </a:lnTo>
                    <a:lnTo>
                      <a:pt x="40410" y="31738"/>
                    </a:lnTo>
                    <a:lnTo>
                      <a:pt x="40640" y="31623"/>
                    </a:lnTo>
                    <a:lnTo>
                      <a:pt x="40871" y="31508"/>
                    </a:lnTo>
                    <a:lnTo>
                      <a:pt x="41088" y="31380"/>
                    </a:lnTo>
                    <a:lnTo>
                      <a:pt x="41306" y="31252"/>
                    </a:lnTo>
                    <a:lnTo>
                      <a:pt x="41511" y="31098"/>
                    </a:lnTo>
                    <a:lnTo>
                      <a:pt x="41703" y="30944"/>
                    </a:lnTo>
                    <a:lnTo>
                      <a:pt x="41895" y="30778"/>
                    </a:lnTo>
                    <a:lnTo>
                      <a:pt x="42087" y="30598"/>
                    </a:lnTo>
                    <a:lnTo>
                      <a:pt x="42254" y="30419"/>
                    </a:lnTo>
                    <a:lnTo>
                      <a:pt x="42420" y="30227"/>
                    </a:lnTo>
                    <a:lnTo>
                      <a:pt x="42574" y="30035"/>
                    </a:lnTo>
                    <a:lnTo>
                      <a:pt x="42728" y="29830"/>
                    </a:lnTo>
                    <a:lnTo>
                      <a:pt x="42869" y="29612"/>
                    </a:lnTo>
                    <a:lnTo>
                      <a:pt x="42984" y="29395"/>
                    </a:lnTo>
                    <a:lnTo>
                      <a:pt x="43112" y="29164"/>
                    </a:lnTo>
                    <a:lnTo>
                      <a:pt x="43214" y="28933"/>
                    </a:lnTo>
                    <a:lnTo>
                      <a:pt x="43304" y="28690"/>
                    </a:lnTo>
                    <a:lnTo>
                      <a:pt x="43394" y="28447"/>
                    </a:lnTo>
                    <a:lnTo>
                      <a:pt x="43458" y="28191"/>
                    </a:lnTo>
                    <a:lnTo>
                      <a:pt x="43522" y="27934"/>
                    </a:lnTo>
                    <a:lnTo>
                      <a:pt x="43560" y="27678"/>
                    </a:lnTo>
                    <a:lnTo>
                      <a:pt x="43599" y="27422"/>
                    </a:lnTo>
                    <a:lnTo>
                      <a:pt x="43624" y="27153"/>
                    </a:lnTo>
                    <a:lnTo>
                      <a:pt x="43624" y="26871"/>
                    </a:lnTo>
                    <a:lnTo>
                      <a:pt x="43624" y="26692"/>
                    </a:lnTo>
                    <a:lnTo>
                      <a:pt x="43612" y="26500"/>
                    </a:lnTo>
                    <a:lnTo>
                      <a:pt x="43573" y="26141"/>
                    </a:lnTo>
                    <a:lnTo>
                      <a:pt x="43842" y="26013"/>
                    </a:lnTo>
                    <a:lnTo>
                      <a:pt x="44124" y="25872"/>
                    </a:lnTo>
                    <a:lnTo>
                      <a:pt x="44393" y="25719"/>
                    </a:lnTo>
                    <a:lnTo>
                      <a:pt x="44649" y="25565"/>
                    </a:lnTo>
                    <a:lnTo>
                      <a:pt x="44905" y="25398"/>
                    </a:lnTo>
                    <a:lnTo>
                      <a:pt x="45161" y="25219"/>
                    </a:lnTo>
                    <a:lnTo>
                      <a:pt x="45392" y="25040"/>
                    </a:lnTo>
                    <a:lnTo>
                      <a:pt x="45635" y="24848"/>
                    </a:lnTo>
                    <a:lnTo>
                      <a:pt x="45866" y="24643"/>
                    </a:lnTo>
                    <a:lnTo>
                      <a:pt x="46083" y="24438"/>
                    </a:lnTo>
                    <a:lnTo>
                      <a:pt x="46301" y="24220"/>
                    </a:lnTo>
                    <a:lnTo>
                      <a:pt x="46506" y="24002"/>
                    </a:lnTo>
                    <a:lnTo>
                      <a:pt x="46698" y="23772"/>
                    </a:lnTo>
                    <a:lnTo>
                      <a:pt x="46890" y="23529"/>
                    </a:lnTo>
                    <a:lnTo>
                      <a:pt x="47070" y="23285"/>
                    </a:lnTo>
                    <a:lnTo>
                      <a:pt x="47249" y="23029"/>
                    </a:lnTo>
                    <a:lnTo>
                      <a:pt x="47415" y="22773"/>
                    </a:lnTo>
                    <a:lnTo>
                      <a:pt x="47569" y="22517"/>
                    </a:lnTo>
                    <a:lnTo>
                      <a:pt x="47710" y="22248"/>
                    </a:lnTo>
                    <a:lnTo>
                      <a:pt x="47851" y="21966"/>
                    </a:lnTo>
                    <a:lnTo>
                      <a:pt x="47979" y="21684"/>
                    </a:lnTo>
                    <a:lnTo>
                      <a:pt x="48094" y="21402"/>
                    </a:lnTo>
                    <a:lnTo>
                      <a:pt x="48197" y="21108"/>
                    </a:lnTo>
                    <a:lnTo>
                      <a:pt x="48299" y="20813"/>
                    </a:lnTo>
                    <a:lnTo>
                      <a:pt x="48376" y="20519"/>
                    </a:lnTo>
                    <a:lnTo>
                      <a:pt x="48453" y="20211"/>
                    </a:lnTo>
                    <a:lnTo>
                      <a:pt x="48517" y="19904"/>
                    </a:lnTo>
                    <a:lnTo>
                      <a:pt x="48568" y="19596"/>
                    </a:lnTo>
                    <a:lnTo>
                      <a:pt x="48619" y="19276"/>
                    </a:lnTo>
                    <a:lnTo>
                      <a:pt x="48645" y="18956"/>
                    </a:lnTo>
                    <a:lnTo>
                      <a:pt x="48671" y="18636"/>
                    </a:lnTo>
                    <a:lnTo>
                      <a:pt x="48671" y="18303"/>
                    </a:lnTo>
                    <a:lnTo>
                      <a:pt x="48671" y="17996"/>
                    </a:lnTo>
                    <a:lnTo>
                      <a:pt x="48645" y="17688"/>
                    </a:lnTo>
                    <a:lnTo>
                      <a:pt x="48619" y="17394"/>
                    </a:lnTo>
                    <a:lnTo>
                      <a:pt x="48581" y="17086"/>
                    </a:lnTo>
                    <a:lnTo>
                      <a:pt x="48543" y="16792"/>
                    </a:lnTo>
                    <a:lnTo>
                      <a:pt x="48479" y="16497"/>
                    </a:lnTo>
                    <a:lnTo>
                      <a:pt x="48414" y="16215"/>
                    </a:lnTo>
                    <a:lnTo>
                      <a:pt x="48338" y="15933"/>
                    </a:lnTo>
                    <a:lnTo>
                      <a:pt x="48248" y="15652"/>
                    </a:lnTo>
                    <a:lnTo>
                      <a:pt x="48158" y="15370"/>
                    </a:lnTo>
                    <a:lnTo>
                      <a:pt x="48056" y="15101"/>
                    </a:lnTo>
                    <a:lnTo>
                      <a:pt x="47941" y="14832"/>
                    </a:lnTo>
                    <a:lnTo>
                      <a:pt x="47813" y="14576"/>
                    </a:lnTo>
                    <a:lnTo>
                      <a:pt x="47684" y="14307"/>
                    </a:lnTo>
                    <a:lnTo>
                      <a:pt x="47544" y="14063"/>
                    </a:lnTo>
                    <a:lnTo>
                      <a:pt x="47403" y="13807"/>
                    </a:lnTo>
                    <a:lnTo>
                      <a:pt x="47236" y="13564"/>
                    </a:lnTo>
                    <a:lnTo>
                      <a:pt x="47082" y="13333"/>
                    </a:lnTo>
                    <a:lnTo>
                      <a:pt x="46903" y="13103"/>
                    </a:lnTo>
                    <a:lnTo>
                      <a:pt x="46724" y="12872"/>
                    </a:lnTo>
                    <a:lnTo>
                      <a:pt x="46545" y="12655"/>
                    </a:lnTo>
                    <a:lnTo>
                      <a:pt x="46352" y="12450"/>
                    </a:lnTo>
                    <a:lnTo>
                      <a:pt x="46147" y="12245"/>
                    </a:lnTo>
                    <a:lnTo>
                      <a:pt x="45943" y="12040"/>
                    </a:lnTo>
                    <a:lnTo>
                      <a:pt x="45738" y="11848"/>
                    </a:lnTo>
                    <a:lnTo>
                      <a:pt x="45520" y="11668"/>
                    </a:lnTo>
                    <a:lnTo>
                      <a:pt x="45289" y="11489"/>
                    </a:lnTo>
                    <a:lnTo>
                      <a:pt x="45059" y="11323"/>
                    </a:lnTo>
                    <a:lnTo>
                      <a:pt x="44815" y="11156"/>
                    </a:lnTo>
                    <a:lnTo>
                      <a:pt x="44585" y="11002"/>
                    </a:lnTo>
                    <a:lnTo>
                      <a:pt x="44329" y="10849"/>
                    </a:lnTo>
                    <a:lnTo>
                      <a:pt x="44073" y="10721"/>
                    </a:lnTo>
                    <a:lnTo>
                      <a:pt x="44111" y="10477"/>
                    </a:lnTo>
                    <a:lnTo>
                      <a:pt x="44137" y="10234"/>
                    </a:lnTo>
                    <a:lnTo>
                      <a:pt x="44162" y="9978"/>
                    </a:lnTo>
                    <a:lnTo>
                      <a:pt x="44162" y="9734"/>
                    </a:lnTo>
                    <a:lnTo>
                      <a:pt x="44162" y="9440"/>
                    </a:lnTo>
                    <a:lnTo>
                      <a:pt x="44137" y="9145"/>
                    </a:lnTo>
                    <a:lnTo>
                      <a:pt x="44098" y="8851"/>
                    </a:lnTo>
                    <a:lnTo>
                      <a:pt x="44047" y="8556"/>
                    </a:lnTo>
                    <a:lnTo>
                      <a:pt x="43983" y="8287"/>
                    </a:lnTo>
                    <a:lnTo>
                      <a:pt x="43906" y="8005"/>
                    </a:lnTo>
                    <a:lnTo>
                      <a:pt x="43816" y="7736"/>
                    </a:lnTo>
                    <a:lnTo>
                      <a:pt x="43714" y="7467"/>
                    </a:lnTo>
                    <a:lnTo>
                      <a:pt x="43599" y="7211"/>
                    </a:lnTo>
                    <a:lnTo>
                      <a:pt x="43471" y="6968"/>
                    </a:lnTo>
                    <a:lnTo>
                      <a:pt x="43330" y="6725"/>
                    </a:lnTo>
                    <a:lnTo>
                      <a:pt x="43176" y="6481"/>
                    </a:lnTo>
                    <a:lnTo>
                      <a:pt x="43010" y="6251"/>
                    </a:lnTo>
                    <a:lnTo>
                      <a:pt x="42843" y="6033"/>
                    </a:lnTo>
                    <a:lnTo>
                      <a:pt x="42651" y="5828"/>
                    </a:lnTo>
                    <a:lnTo>
                      <a:pt x="42459" y="5623"/>
                    </a:lnTo>
                    <a:lnTo>
                      <a:pt x="42267" y="5431"/>
                    </a:lnTo>
                    <a:lnTo>
                      <a:pt x="42049" y="5252"/>
                    </a:lnTo>
                    <a:lnTo>
                      <a:pt x="41831" y="5072"/>
                    </a:lnTo>
                    <a:lnTo>
                      <a:pt x="41601" y="4919"/>
                    </a:lnTo>
                    <a:lnTo>
                      <a:pt x="41370" y="4765"/>
                    </a:lnTo>
                    <a:lnTo>
                      <a:pt x="41127" y="4624"/>
                    </a:lnTo>
                    <a:lnTo>
                      <a:pt x="40871" y="4496"/>
                    </a:lnTo>
                    <a:lnTo>
                      <a:pt x="40614" y="4381"/>
                    </a:lnTo>
                    <a:lnTo>
                      <a:pt x="40358" y="4278"/>
                    </a:lnTo>
                    <a:lnTo>
                      <a:pt x="40089" y="4189"/>
                    </a:lnTo>
                    <a:lnTo>
                      <a:pt x="39808" y="4099"/>
                    </a:lnTo>
                    <a:lnTo>
                      <a:pt x="39526" y="4035"/>
                    </a:lnTo>
                    <a:lnTo>
                      <a:pt x="39244" y="3984"/>
                    </a:lnTo>
                    <a:lnTo>
                      <a:pt x="38949" y="3958"/>
                    </a:lnTo>
                    <a:lnTo>
                      <a:pt x="38655" y="3932"/>
                    </a:lnTo>
                    <a:lnTo>
                      <a:pt x="38360" y="3920"/>
                    </a:lnTo>
                    <a:lnTo>
                      <a:pt x="38130" y="3932"/>
                    </a:lnTo>
                    <a:lnTo>
                      <a:pt x="37899" y="3945"/>
                    </a:lnTo>
                    <a:lnTo>
                      <a:pt x="37681" y="3971"/>
                    </a:lnTo>
                    <a:lnTo>
                      <a:pt x="37464" y="3996"/>
                    </a:lnTo>
                    <a:lnTo>
                      <a:pt x="37310" y="3779"/>
                    </a:lnTo>
                    <a:lnTo>
                      <a:pt x="37156" y="3561"/>
                    </a:lnTo>
                    <a:lnTo>
                      <a:pt x="37003" y="3343"/>
                    </a:lnTo>
                    <a:lnTo>
                      <a:pt x="36836" y="3138"/>
                    </a:lnTo>
                    <a:lnTo>
                      <a:pt x="36670" y="2933"/>
                    </a:lnTo>
                    <a:lnTo>
                      <a:pt x="36490" y="2741"/>
                    </a:lnTo>
                    <a:lnTo>
                      <a:pt x="36311" y="2549"/>
                    </a:lnTo>
                    <a:lnTo>
                      <a:pt x="36119" y="2357"/>
                    </a:lnTo>
                    <a:lnTo>
                      <a:pt x="35927" y="2178"/>
                    </a:lnTo>
                    <a:lnTo>
                      <a:pt x="35722" y="2011"/>
                    </a:lnTo>
                    <a:lnTo>
                      <a:pt x="35517" y="1845"/>
                    </a:lnTo>
                    <a:lnTo>
                      <a:pt x="35312" y="1678"/>
                    </a:lnTo>
                    <a:lnTo>
                      <a:pt x="35094" y="1525"/>
                    </a:lnTo>
                    <a:lnTo>
                      <a:pt x="34864" y="1371"/>
                    </a:lnTo>
                    <a:lnTo>
                      <a:pt x="34646" y="1230"/>
                    </a:lnTo>
                    <a:lnTo>
                      <a:pt x="34415" y="1102"/>
                    </a:lnTo>
                    <a:lnTo>
                      <a:pt x="34185" y="974"/>
                    </a:lnTo>
                    <a:lnTo>
                      <a:pt x="33942" y="846"/>
                    </a:lnTo>
                    <a:lnTo>
                      <a:pt x="33698" y="743"/>
                    </a:lnTo>
                    <a:lnTo>
                      <a:pt x="33455" y="628"/>
                    </a:lnTo>
                    <a:lnTo>
                      <a:pt x="33199" y="538"/>
                    </a:lnTo>
                    <a:lnTo>
                      <a:pt x="32943" y="449"/>
                    </a:lnTo>
                    <a:lnTo>
                      <a:pt x="32686" y="359"/>
                    </a:lnTo>
                    <a:lnTo>
                      <a:pt x="32430" y="282"/>
                    </a:lnTo>
                    <a:lnTo>
                      <a:pt x="32161" y="218"/>
                    </a:lnTo>
                    <a:lnTo>
                      <a:pt x="31892" y="167"/>
                    </a:lnTo>
                    <a:lnTo>
                      <a:pt x="31623" y="116"/>
                    </a:lnTo>
                    <a:lnTo>
                      <a:pt x="31342" y="77"/>
                    </a:lnTo>
                    <a:lnTo>
                      <a:pt x="31073" y="39"/>
                    </a:lnTo>
                    <a:lnTo>
                      <a:pt x="30791" y="13"/>
                    </a:lnTo>
                    <a:lnTo>
                      <a:pt x="30509" y="0"/>
                    </a:lnTo>
                    <a:lnTo>
                      <a:pt x="30215" y="0"/>
                    </a:lnTo>
                    <a:lnTo>
                      <a:pt x="29792" y="13"/>
                    </a:lnTo>
                    <a:lnTo>
                      <a:pt x="29369" y="39"/>
                    </a:lnTo>
                    <a:lnTo>
                      <a:pt x="28959" y="90"/>
                    </a:lnTo>
                    <a:lnTo>
                      <a:pt x="28549" y="167"/>
                    </a:lnTo>
                    <a:lnTo>
                      <a:pt x="28152" y="257"/>
                    </a:lnTo>
                    <a:lnTo>
                      <a:pt x="27755" y="359"/>
                    </a:lnTo>
                    <a:lnTo>
                      <a:pt x="27371" y="487"/>
                    </a:lnTo>
                    <a:lnTo>
                      <a:pt x="27000" y="628"/>
                    </a:lnTo>
                    <a:lnTo>
                      <a:pt x="26628" y="795"/>
                    </a:lnTo>
                    <a:lnTo>
                      <a:pt x="26270" y="961"/>
                    </a:lnTo>
                    <a:lnTo>
                      <a:pt x="25924" y="1166"/>
                    </a:lnTo>
                    <a:lnTo>
                      <a:pt x="25578" y="1371"/>
                    </a:lnTo>
                    <a:lnTo>
                      <a:pt x="25258" y="1589"/>
                    </a:lnTo>
                    <a:lnTo>
                      <a:pt x="24938" y="1832"/>
                    </a:lnTo>
                    <a:lnTo>
                      <a:pt x="24630" y="2088"/>
                    </a:lnTo>
                    <a:lnTo>
                      <a:pt x="24336" y="2344"/>
                    </a:lnTo>
                    <a:lnTo>
                      <a:pt x="24041" y="2088"/>
                    </a:lnTo>
                    <a:lnTo>
                      <a:pt x="23734" y="1832"/>
                    </a:lnTo>
                    <a:lnTo>
                      <a:pt x="23414" y="1589"/>
                    </a:lnTo>
                    <a:lnTo>
                      <a:pt x="23093" y="1371"/>
                    </a:lnTo>
                    <a:lnTo>
                      <a:pt x="22748" y="1166"/>
                    </a:lnTo>
                    <a:lnTo>
                      <a:pt x="22402" y="961"/>
                    </a:lnTo>
                    <a:lnTo>
                      <a:pt x="22043" y="795"/>
                    </a:lnTo>
                    <a:lnTo>
                      <a:pt x="21672" y="628"/>
                    </a:lnTo>
                    <a:lnTo>
                      <a:pt x="21300" y="487"/>
                    </a:lnTo>
                    <a:lnTo>
                      <a:pt x="20916" y="359"/>
                    </a:lnTo>
                    <a:lnTo>
                      <a:pt x="20519" y="257"/>
                    </a:lnTo>
                    <a:lnTo>
                      <a:pt x="20122" y="167"/>
                    </a:lnTo>
                    <a:lnTo>
                      <a:pt x="19712" y="90"/>
                    </a:lnTo>
                    <a:lnTo>
                      <a:pt x="19302" y="39"/>
                    </a:lnTo>
                    <a:lnTo>
                      <a:pt x="18880" y="13"/>
                    </a:lnTo>
                    <a:lnTo>
                      <a:pt x="184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40"/>
              <p:cNvSpPr/>
              <p:nvPr/>
            </p:nvSpPr>
            <p:spPr>
              <a:xfrm>
                <a:off x="6390765" y="1919092"/>
                <a:ext cx="141504" cy="141914"/>
              </a:xfrm>
              <a:custGeom>
                <a:avLst/>
                <a:gdLst/>
                <a:ahLst/>
                <a:cxnLst/>
                <a:rect l="l" t="t" r="r" b="b"/>
                <a:pathLst>
                  <a:path w="4484" h="4497" extrusionOk="0">
                    <a:moveTo>
                      <a:pt x="2242" y="1"/>
                    </a:moveTo>
                    <a:lnTo>
                      <a:pt x="2011" y="14"/>
                    </a:lnTo>
                    <a:lnTo>
                      <a:pt x="1793" y="52"/>
                    </a:lnTo>
                    <a:lnTo>
                      <a:pt x="1576" y="103"/>
                    </a:lnTo>
                    <a:lnTo>
                      <a:pt x="1371" y="180"/>
                    </a:lnTo>
                    <a:lnTo>
                      <a:pt x="1166" y="283"/>
                    </a:lnTo>
                    <a:lnTo>
                      <a:pt x="987" y="385"/>
                    </a:lnTo>
                    <a:lnTo>
                      <a:pt x="807" y="526"/>
                    </a:lnTo>
                    <a:lnTo>
                      <a:pt x="654" y="667"/>
                    </a:lnTo>
                    <a:lnTo>
                      <a:pt x="513" y="821"/>
                    </a:lnTo>
                    <a:lnTo>
                      <a:pt x="385" y="1000"/>
                    </a:lnTo>
                    <a:lnTo>
                      <a:pt x="269" y="1179"/>
                    </a:lnTo>
                    <a:lnTo>
                      <a:pt x="167" y="1384"/>
                    </a:lnTo>
                    <a:lnTo>
                      <a:pt x="90" y="1589"/>
                    </a:lnTo>
                    <a:lnTo>
                      <a:pt x="39" y="1807"/>
                    </a:lnTo>
                    <a:lnTo>
                      <a:pt x="0" y="2024"/>
                    </a:lnTo>
                    <a:lnTo>
                      <a:pt x="0" y="2255"/>
                    </a:lnTo>
                    <a:lnTo>
                      <a:pt x="0" y="2486"/>
                    </a:lnTo>
                    <a:lnTo>
                      <a:pt x="39" y="2703"/>
                    </a:lnTo>
                    <a:lnTo>
                      <a:pt x="90" y="2921"/>
                    </a:lnTo>
                    <a:lnTo>
                      <a:pt x="167" y="3126"/>
                    </a:lnTo>
                    <a:lnTo>
                      <a:pt x="269" y="3331"/>
                    </a:lnTo>
                    <a:lnTo>
                      <a:pt x="385" y="3510"/>
                    </a:lnTo>
                    <a:lnTo>
                      <a:pt x="513" y="3677"/>
                    </a:lnTo>
                    <a:lnTo>
                      <a:pt x="654" y="3843"/>
                    </a:lnTo>
                    <a:lnTo>
                      <a:pt x="807" y="3984"/>
                    </a:lnTo>
                    <a:lnTo>
                      <a:pt x="987" y="4112"/>
                    </a:lnTo>
                    <a:lnTo>
                      <a:pt x="1166" y="4227"/>
                    </a:lnTo>
                    <a:lnTo>
                      <a:pt x="1371" y="4330"/>
                    </a:lnTo>
                    <a:lnTo>
                      <a:pt x="1576" y="4394"/>
                    </a:lnTo>
                    <a:lnTo>
                      <a:pt x="1793" y="4458"/>
                    </a:lnTo>
                    <a:lnTo>
                      <a:pt x="2011" y="4484"/>
                    </a:lnTo>
                    <a:lnTo>
                      <a:pt x="2242" y="4496"/>
                    </a:lnTo>
                    <a:lnTo>
                      <a:pt x="2472" y="4484"/>
                    </a:lnTo>
                    <a:lnTo>
                      <a:pt x="2690" y="4458"/>
                    </a:lnTo>
                    <a:lnTo>
                      <a:pt x="2908" y="4394"/>
                    </a:lnTo>
                    <a:lnTo>
                      <a:pt x="3113" y="4330"/>
                    </a:lnTo>
                    <a:lnTo>
                      <a:pt x="3318" y="4227"/>
                    </a:lnTo>
                    <a:lnTo>
                      <a:pt x="3497" y="4112"/>
                    </a:lnTo>
                    <a:lnTo>
                      <a:pt x="3676" y="3984"/>
                    </a:lnTo>
                    <a:lnTo>
                      <a:pt x="3830" y="3843"/>
                    </a:lnTo>
                    <a:lnTo>
                      <a:pt x="3971" y="3677"/>
                    </a:lnTo>
                    <a:lnTo>
                      <a:pt x="4099" y="3510"/>
                    </a:lnTo>
                    <a:lnTo>
                      <a:pt x="4214" y="3331"/>
                    </a:lnTo>
                    <a:lnTo>
                      <a:pt x="4317" y="3126"/>
                    </a:lnTo>
                    <a:lnTo>
                      <a:pt x="4393" y="2921"/>
                    </a:lnTo>
                    <a:lnTo>
                      <a:pt x="4445" y="2703"/>
                    </a:lnTo>
                    <a:lnTo>
                      <a:pt x="4470" y="2486"/>
                    </a:lnTo>
                    <a:lnTo>
                      <a:pt x="4483" y="2255"/>
                    </a:lnTo>
                    <a:lnTo>
                      <a:pt x="4470" y="2024"/>
                    </a:lnTo>
                    <a:lnTo>
                      <a:pt x="4445" y="1807"/>
                    </a:lnTo>
                    <a:lnTo>
                      <a:pt x="4393" y="1589"/>
                    </a:lnTo>
                    <a:lnTo>
                      <a:pt x="4317" y="1384"/>
                    </a:lnTo>
                    <a:lnTo>
                      <a:pt x="4214" y="1179"/>
                    </a:lnTo>
                    <a:lnTo>
                      <a:pt x="4099" y="1000"/>
                    </a:lnTo>
                    <a:lnTo>
                      <a:pt x="3971" y="821"/>
                    </a:lnTo>
                    <a:lnTo>
                      <a:pt x="3830" y="667"/>
                    </a:lnTo>
                    <a:lnTo>
                      <a:pt x="3676" y="526"/>
                    </a:lnTo>
                    <a:lnTo>
                      <a:pt x="3497" y="385"/>
                    </a:lnTo>
                    <a:lnTo>
                      <a:pt x="3318" y="283"/>
                    </a:lnTo>
                    <a:lnTo>
                      <a:pt x="3113" y="180"/>
                    </a:lnTo>
                    <a:lnTo>
                      <a:pt x="2908" y="103"/>
                    </a:lnTo>
                    <a:lnTo>
                      <a:pt x="2690" y="52"/>
                    </a:lnTo>
                    <a:lnTo>
                      <a:pt x="2472" y="14"/>
                    </a:lnTo>
                    <a:lnTo>
                      <a:pt x="22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40"/>
              <p:cNvSpPr/>
              <p:nvPr/>
            </p:nvSpPr>
            <p:spPr>
              <a:xfrm>
                <a:off x="6244842" y="2482932"/>
                <a:ext cx="39636" cy="115248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3652" extrusionOk="0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40"/>
              <p:cNvSpPr/>
              <p:nvPr/>
            </p:nvSpPr>
            <p:spPr>
              <a:xfrm>
                <a:off x="6323673" y="2482932"/>
                <a:ext cx="39226" cy="115248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3652" extrusionOk="0">
                    <a:moveTo>
                      <a:pt x="0" y="1"/>
                    </a:moveTo>
                    <a:lnTo>
                      <a:pt x="0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40"/>
              <p:cNvSpPr/>
              <p:nvPr/>
            </p:nvSpPr>
            <p:spPr>
              <a:xfrm>
                <a:off x="6402473" y="2482932"/>
                <a:ext cx="39636" cy="115248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3652" extrusionOk="0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40"/>
              <p:cNvSpPr/>
              <p:nvPr/>
            </p:nvSpPr>
            <p:spPr>
              <a:xfrm>
                <a:off x="6481304" y="2482932"/>
                <a:ext cx="39226" cy="115248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3652" extrusionOk="0">
                    <a:moveTo>
                      <a:pt x="0" y="1"/>
                    </a:moveTo>
                    <a:lnTo>
                      <a:pt x="0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40"/>
              <p:cNvSpPr/>
              <p:nvPr/>
            </p:nvSpPr>
            <p:spPr>
              <a:xfrm>
                <a:off x="6560104" y="2482932"/>
                <a:ext cx="39258" cy="115248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3652" extrusionOk="0">
                    <a:moveTo>
                      <a:pt x="1" y="1"/>
                    </a:moveTo>
                    <a:lnTo>
                      <a:pt x="1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40"/>
              <p:cNvSpPr/>
              <p:nvPr/>
            </p:nvSpPr>
            <p:spPr>
              <a:xfrm>
                <a:off x="6638525" y="2482932"/>
                <a:ext cx="39636" cy="115248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3652" extrusionOk="0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40"/>
              <p:cNvSpPr/>
              <p:nvPr/>
            </p:nvSpPr>
            <p:spPr>
              <a:xfrm>
                <a:off x="6659542" y="1637787"/>
                <a:ext cx="263978" cy="391692"/>
              </a:xfrm>
              <a:custGeom>
                <a:avLst/>
                <a:gdLst/>
                <a:ahLst/>
                <a:cxnLst/>
                <a:rect l="l" t="t" r="r" b="b"/>
                <a:pathLst>
                  <a:path w="8365" h="12412" extrusionOk="0">
                    <a:moveTo>
                      <a:pt x="8364" y="1"/>
                    </a:moveTo>
                    <a:lnTo>
                      <a:pt x="1" y="6200"/>
                    </a:lnTo>
                    <a:lnTo>
                      <a:pt x="3062" y="6200"/>
                    </a:lnTo>
                    <a:lnTo>
                      <a:pt x="1" y="12411"/>
                    </a:lnTo>
                    <a:lnTo>
                      <a:pt x="8364" y="6200"/>
                    </a:lnTo>
                    <a:lnTo>
                      <a:pt x="5303" y="6200"/>
                    </a:lnTo>
                    <a:lnTo>
                      <a:pt x="8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40"/>
              <p:cNvSpPr/>
              <p:nvPr/>
            </p:nvSpPr>
            <p:spPr>
              <a:xfrm>
                <a:off x="6034667" y="1487825"/>
                <a:ext cx="264357" cy="392102"/>
              </a:xfrm>
              <a:custGeom>
                <a:avLst/>
                <a:gdLst/>
                <a:ahLst/>
                <a:cxnLst/>
                <a:rect l="l" t="t" r="r" b="b"/>
                <a:pathLst>
                  <a:path w="8377" h="12425" extrusionOk="0">
                    <a:moveTo>
                      <a:pt x="1" y="1"/>
                    </a:moveTo>
                    <a:lnTo>
                      <a:pt x="3075" y="6213"/>
                    </a:lnTo>
                    <a:lnTo>
                      <a:pt x="1" y="6213"/>
                    </a:lnTo>
                    <a:lnTo>
                      <a:pt x="8377" y="12424"/>
                    </a:lnTo>
                    <a:lnTo>
                      <a:pt x="5316" y="6213"/>
                    </a:lnTo>
                    <a:lnTo>
                      <a:pt x="8377" y="62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40"/>
              <p:cNvSpPr/>
              <p:nvPr/>
            </p:nvSpPr>
            <p:spPr>
              <a:xfrm>
                <a:off x="5816003" y="2744860"/>
                <a:ext cx="603474" cy="155231"/>
              </a:xfrm>
              <a:custGeom>
                <a:avLst/>
                <a:gdLst/>
                <a:ahLst/>
                <a:cxnLst/>
                <a:rect l="l" t="t" r="r" b="b"/>
                <a:pathLst>
                  <a:path w="19123" h="4919" extrusionOk="0">
                    <a:moveTo>
                      <a:pt x="718" y="0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8" y="116"/>
                    </a:lnTo>
                    <a:lnTo>
                      <a:pt x="205" y="205"/>
                    </a:lnTo>
                    <a:lnTo>
                      <a:pt x="116" y="308"/>
                    </a:lnTo>
                    <a:lnTo>
                      <a:pt x="52" y="436"/>
                    </a:lnTo>
                    <a:lnTo>
                      <a:pt x="13" y="564"/>
                    </a:lnTo>
                    <a:lnTo>
                      <a:pt x="1" y="718"/>
                    </a:lnTo>
                    <a:lnTo>
                      <a:pt x="13" y="859"/>
                    </a:lnTo>
                    <a:lnTo>
                      <a:pt x="52" y="987"/>
                    </a:lnTo>
                    <a:lnTo>
                      <a:pt x="116" y="1115"/>
                    </a:lnTo>
                    <a:lnTo>
                      <a:pt x="205" y="1217"/>
                    </a:lnTo>
                    <a:lnTo>
                      <a:pt x="308" y="1307"/>
                    </a:lnTo>
                    <a:lnTo>
                      <a:pt x="436" y="1371"/>
                    </a:lnTo>
                    <a:lnTo>
                      <a:pt x="564" y="1409"/>
                    </a:lnTo>
                    <a:lnTo>
                      <a:pt x="718" y="1435"/>
                    </a:lnTo>
                    <a:lnTo>
                      <a:pt x="14550" y="1435"/>
                    </a:lnTo>
                    <a:lnTo>
                      <a:pt x="17906" y="4714"/>
                    </a:lnTo>
                    <a:lnTo>
                      <a:pt x="18021" y="4803"/>
                    </a:lnTo>
                    <a:lnTo>
                      <a:pt x="18136" y="4867"/>
                    </a:lnTo>
                    <a:lnTo>
                      <a:pt x="18277" y="4906"/>
                    </a:lnTo>
                    <a:lnTo>
                      <a:pt x="18405" y="4919"/>
                    </a:lnTo>
                    <a:lnTo>
                      <a:pt x="18546" y="4906"/>
                    </a:lnTo>
                    <a:lnTo>
                      <a:pt x="18674" y="4867"/>
                    </a:lnTo>
                    <a:lnTo>
                      <a:pt x="18802" y="4803"/>
                    </a:lnTo>
                    <a:lnTo>
                      <a:pt x="18918" y="4701"/>
                    </a:lnTo>
                    <a:lnTo>
                      <a:pt x="19007" y="4598"/>
                    </a:lnTo>
                    <a:lnTo>
                      <a:pt x="19071" y="4470"/>
                    </a:lnTo>
                    <a:lnTo>
                      <a:pt x="19110" y="4329"/>
                    </a:lnTo>
                    <a:lnTo>
                      <a:pt x="19123" y="4201"/>
                    </a:lnTo>
                    <a:lnTo>
                      <a:pt x="19110" y="4060"/>
                    </a:lnTo>
                    <a:lnTo>
                      <a:pt x="19071" y="3932"/>
                    </a:lnTo>
                    <a:lnTo>
                      <a:pt x="18995" y="3804"/>
                    </a:lnTo>
                    <a:lnTo>
                      <a:pt x="18905" y="3689"/>
                    </a:lnTo>
                    <a:lnTo>
                      <a:pt x="15344" y="205"/>
                    </a:lnTo>
                    <a:lnTo>
                      <a:pt x="15229" y="116"/>
                    </a:lnTo>
                    <a:lnTo>
                      <a:pt x="15114" y="52"/>
                    </a:lnTo>
                    <a:lnTo>
                      <a:pt x="14973" y="13"/>
                    </a:lnTo>
                    <a:lnTo>
                      <a:pt x="148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40"/>
              <p:cNvSpPr/>
              <p:nvPr/>
            </p:nvSpPr>
            <p:spPr>
              <a:xfrm>
                <a:off x="5672100" y="3007988"/>
                <a:ext cx="37149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11772" h="1422" extrusionOk="0">
                    <a:moveTo>
                      <a:pt x="718" y="0"/>
                    </a:moveTo>
                    <a:lnTo>
                      <a:pt x="577" y="13"/>
                    </a:lnTo>
                    <a:lnTo>
                      <a:pt x="436" y="52"/>
                    </a:lnTo>
                    <a:lnTo>
                      <a:pt x="321" y="116"/>
                    </a:lnTo>
                    <a:lnTo>
                      <a:pt x="206" y="205"/>
                    </a:lnTo>
                    <a:lnTo>
                      <a:pt x="116" y="308"/>
                    </a:lnTo>
                    <a:lnTo>
                      <a:pt x="52" y="436"/>
                    </a:lnTo>
                    <a:lnTo>
                      <a:pt x="14" y="564"/>
                    </a:lnTo>
                    <a:lnTo>
                      <a:pt x="1" y="718"/>
                    </a:lnTo>
                    <a:lnTo>
                      <a:pt x="14" y="858"/>
                    </a:lnTo>
                    <a:lnTo>
                      <a:pt x="52" y="987"/>
                    </a:lnTo>
                    <a:lnTo>
                      <a:pt x="116" y="1115"/>
                    </a:lnTo>
                    <a:lnTo>
                      <a:pt x="206" y="1217"/>
                    </a:lnTo>
                    <a:lnTo>
                      <a:pt x="321" y="1307"/>
                    </a:lnTo>
                    <a:lnTo>
                      <a:pt x="436" y="1371"/>
                    </a:lnTo>
                    <a:lnTo>
                      <a:pt x="577" y="1409"/>
                    </a:lnTo>
                    <a:lnTo>
                      <a:pt x="718" y="1422"/>
                    </a:lnTo>
                    <a:lnTo>
                      <a:pt x="11054" y="1422"/>
                    </a:lnTo>
                    <a:lnTo>
                      <a:pt x="11195" y="1409"/>
                    </a:lnTo>
                    <a:lnTo>
                      <a:pt x="11323" y="1371"/>
                    </a:lnTo>
                    <a:lnTo>
                      <a:pt x="11451" y="1307"/>
                    </a:lnTo>
                    <a:lnTo>
                      <a:pt x="11554" y="1217"/>
                    </a:lnTo>
                    <a:lnTo>
                      <a:pt x="11643" y="1115"/>
                    </a:lnTo>
                    <a:lnTo>
                      <a:pt x="11707" y="987"/>
                    </a:lnTo>
                    <a:lnTo>
                      <a:pt x="11746" y="858"/>
                    </a:lnTo>
                    <a:lnTo>
                      <a:pt x="11771" y="718"/>
                    </a:lnTo>
                    <a:lnTo>
                      <a:pt x="11746" y="564"/>
                    </a:lnTo>
                    <a:lnTo>
                      <a:pt x="11707" y="436"/>
                    </a:lnTo>
                    <a:lnTo>
                      <a:pt x="11643" y="308"/>
                    </a:lnTo>
                    <a:lnTo>
                      <a:pt x="11554" y="205"/>
                    </a:lnTo>
                    <a:lnTo>
                      <a:pt x="11451" y="116"/>
                    </a:lnTo>
                    <a:lnTo>
                      <a:pt x="11323" y="52"/>
                    </a:lnTo>
                    <a:lnTo>
                      <a:pt x="11195" y="13"/>
                    </a:lnTo>
                    <a:lnTo>
                      <a:pt x="110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40"/>
              <p:cNvSpPr/>
              <p:nvPr/>
            </p:nvSpPr>
            <p:spPr>
              <a:xfrm>
                <a:off x="5816003" y="3109824"/>
                <a:ext cx="405419" cy="159302"/>
              </a:xfrm>
              <a:custGeom>
                <a:avLst/>
                <a:gdLst/>
                <a:ahLst/>
                <a:cxnLst/>
                <a:rect l="l" t="t" r="r" b="b"/>
                <a:pathLst>
                  <a:path w="12847" h="5048" extrusionOk="0">
                    <a:moveTo>
                      <a:pt x="12078" y="1"/>
                    </a:moveTo>
                    <a:lnTo>
                      <a:pt x="11937" y="14"/>
                    </a:lnTo>
                    <a:lnTo>
                      <a:pt x="11809" y="65"/>
                    </a:lnTo>
                    <a:lnTo>
                      <a:pt x="11694" y="155"/>
                    </a:lnTo>
                    <a:lnTo>
                      <a:pt x="7352" y="3613"/>
                    </a:lnTo>
                    <a:lnTo>
                      <a:pt x="718" y="3613"/>
                    </a:lnTo>
                    <a:lnTo>
                      <a:pt x="564" y="3626"/>
                    </a:lnTo>
                    <a:lnTo>
                      <a:pt x="436" y="3664"/>
                    </a:lnTo>
                    <a:lnTo>
                      <a:pt x="308" y="3728"/>
                    </a:lnTo>
                    <a:lnTo>
                      <a:pt x="205" y="3818"/>
                    </a:lnTo>
                    <a:lnTo>
                      <a:pt x="116" y="3920"/>
                    </a:lnTo>
                    <a:lnTo>
                      <a:pt x="52" y="4048"/>
                    </a:lnTo>
                    <a:lnTo>
                      <a:pt x="13" y="4176"/>
                    </a:lnTo>
                    <a:lnTo>
                      <a:pt x="1" y="4330"/>
                    </a:lnTo>
                    <a:lnTo>
                      <a:pt x="13" y="4471"/>
                    </a:lnTo>
                    <a:lnTo>
                      <a:pt x="52" y="4599"/>
                    </a:lnTo>
                    <a:lnTo>
                      <a:pt x="116" y="4727"/>
                    </a:lnTo>
                    <a:lnTo>
                      <a:pt x="205" y="4829"/>
                    </a:lnTo>
                    <a:lnTo>
                      <a:pt x="308" y="4919"/>
                    </a:lnTo>
                    <a:lnTo>
                      <a:pt x="436" y="4983"/>
                    </a:lnTo>
                    <a:lnTo>
                      <a:pt x="564" y="5022"/>
                    </a:lnTo>
                    <a:lnTo>
                      <a:pt x="718" y="5047"/>
                    </a:lnTo>
                    <a:lnTo>
                      <a:pt x="7608" y="5047"/>
                    </a:lnTo>
                    <a:lnTo>
                      <a:pt x="7724" y="5034"/>
                    </a:lnTo>
                    <a:lnTo>
                      <a:pt x="7839" y="4996"/>
                    </a:lnTo>
                    <a:lnTo>
                      <a:pt x="7954" y="4958"/>
                    </a:lnTo>
                    <a:lnTo>
                      <a:pt x="8057" y="4881"/>
                    </a:lnTo>
                    <a:lnTo>
                      <a:pt x="12578" y="1269"/>
                    </a:lnTo>
                    <a:lnTo>
                      <a:pt x="12693" y="1166"/>
                    </a:lnTo>
                    <a:lnTo>
                      <a:pt x="12770" y="1051"/>
                    </a:lnTo>
                    <a:lnTo>
                      <a:pt x="12821" y="923"/>
                    </a:lnTo>
                    <a:lnTo>
                      <a:pt x="12847" y="795"/>
                    </a:lnTo>
                    <a:lnTo>
                      <a:pt x="12847" y="654"/>
                    </a:lnTo>
                    <a:lnTo>
                      <a:pt x="12821" y="513"/>
                    </a:lnTo>
                    <a:lnTo>
                      <a:pt x="12770" y="385"/>
                    </a:lnTo>
                    <a:lnTo>
                      <a:pt x="12693" y="257"/>
                    </a:lnTo>
                    <a:lnTo>
                      <a:pt x="12591" y="155"/>
                    </a:lnTo>
                    <a:lnTo>
                      <a:pt x="12475" y="78"/>
                    </a:lnTo>
                    <a:lnTo>
                      <a:pt x="12347" y="27"/>
                    </a:lnTo>
                    <a:lnTo>
                      <a:pt x="122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40"/>
              <p:cNvSpPr/>
              <p:nvPr/>
            </p:nvSpPr>
            <p:spPr>
              <a:xfrm>
                <a:off x="6701577" y="2532667"/>
                <a:ext cx="196856" cy="210615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6674" extrusionOk="0">
                    <a:moveTo>
                      <a:pt x="5521" y="0"/>
                    </a:moveTo>
                    <a:lnTo>
                      <a:pt x="5367" y="13"/>
                    </a:lnTo>
                    <a:lnTo>
                      <a:pt x="5239" y="64"/>
                    </a:lnTo>
                    <a:lnTo>
                      <a:pt x="5124" y="128"/>
                    </a:lnTo>
                    <a:lnTo>
                      <a:pt x="5008" y="218"/>
                    </a:lnTo>
                    <a:lnTo>
                      <a:pt x="4919" y="320"/>
                    </a:lnTo>
                    <a:lnTo>
                      <a:pt x="4855" y="436"/>
                    </a:lnTo>
                    <a:lnTo>
                      <a:pt x="4816" y="577"/>
                    </a:lnTo>
                    <a:lnTo>
                      <a:pt x="4804" y="717"/>
                    </a:lnTo>
                    <a:lnTo>
                      <a:pt x="4804" y="5251"/>
                    </a:lnTo>
                    <a:lnTo>
                      <a:pt x="705" y="5251"/>
                    </a:lnTo>
                    <a:lnTo>
                      <a:pt x="564" y="5264"/>
                    </a:lnTo>
                    <a:lnTo>
                      <a:pt x="436" y="5303"/>
                    </a:lnTo>
                    <a:lnTo>
                      <a:pt x="308" y="5367"/>
                    </a:lnTo>
                    <a:lnTo>
                      <a:pt x="205" y="5456"/>
                    </a:lnTo>
                    <a:lnTo>
                      <a:pt x="116" y="5559"/>
                    </a:lnTo>
                    <a:lnTo>
                      <a:pt x="52" y="5687"/>
                    </a:lnTo>
                    <a:lnTo>
                      <a:pt x="13" y="5815"/>
                    </a:lnTo>
                    <a:lnTo>
                      <a:pt x="1" y="5969"/>
                    </a:lnTo>
                    <a:lnTo>
                      <a:pt x="13" y="6110"/>
                    </a:lnTo>
                    <a:lnTo>
                      <a:pt x="52" y="6238"/>
                    </a:lnTo>
                    <a:lnTo>
                      <a:pt x="116" y="6366"/>
                    </a:lnTo>
                    <a:lnTo>
                      <a:pt x="205" y="6468"/>
                    </a:lnTo>
                    <a:lnTo>
                      <a:pt x="308" y="6558"/>
                    </a:lnTo>
                    <a:lnTo>
                      <a:pt x="436" y="6622"/>
                    </a:lnTo>
                    <a:lnTo>
                      <a:pt x="564" y="6660"/>
                    </a:lnTo>
                    <a:lnTo>
                      <a:pt x="705" y="6673"/>
                    </a:lnTo>
                    <a:lnTo>
                      <a:pt x="5521" y="6673"/>
                    </a:lnTo>
                    <a:lnTo>
                      <a:pt x="5662" y="6660"/>
                    </a:lnTo>
                    <a:lnTo>
                      <a:pt x="5803" y="6622"/>
                    </a:lnTo>
                    <a:lnTo>
                      <a:pt x="5918" y="6558"/>
                    </a:lnTo>
                    <a:lnTo>
                      <a:pt x="6020" y="6468"/>
                    </a:lnTo>
                    <a:lnTo>
                      <a:pt x="6110" y="6366"/>
                    </a:lnTo>
                    <a:lnTo>
                      <a:pt x="6174" y="6238"/>
                    </a:lnTo>
                    <a:lnTo>
                      <a:pt x="6225" y="6110"/>
                    </a:lnTo>
                    <a:lnTo>
                      <a:pt x="6238" y="5969"/>
                    </a:lnTo>
                    <a:lnTo>
                      <a:pt x="6238" y="717"/>
                    </a:lnTo>
                    <a:lnTo>
                      <a:pt x="6225" y="577"/>
                    </a:lnTo>
                    <a:lnTo>
                      <a:pt x="6174" y="436"/>
                    </a:lnTo>
                    <a:lnTo>
                      <a:pt x="6110" y="320"/>
                    </a:lnTo>
                    <a:lnTo>
                      <a:pt x="6020" y="218"/>
                    </a:lnTo>
                    <a:lnTo>
                      <a:pt x="5918" y="128"/>
                    </a:lnTo>
                    <a:lnTo>
                      <a:pt x="5803" y="64"/>
                    </a:lnTo>
                    <a:lnTo>
                      <a:pt x="5662" y="13"/>
                    </a:lnTo>
                    <a:lnTo>
                      <a:pt x="55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40"/>
              <p:cNvSpPr/>
              <p:nvPr/>
            </p:nvSpPr>
            <p:spPr>
              <a:xfrm>
                <a:off x="6636915" y="2872164"/>
                <a:ext cx="590535" cy="180698"/>
              </a:xfrm>
              <a:custGeom>
                <a:avLst/>
                <a:gdLst/>
                <a:ahLst/>
                <a:cxnLst/>
                <a:rect l="l" t="t" r="r" b="b"/>
                <a:pathLst>
                  <a:path w="18713" h="5726" extrusionOk="0">
                    <a:moveTo>
                      <a:pt x="9747" y="1"/>
                    </a:moveTo>
                    <a:lnTo>
                      <a:pt x="9657" y="14"/>
                    </a:lnTo>
                    <a:lnTo>
                      <a:pt x="9581" y="39"/>
                    </a:lnTo>
                    <a:lnTo>
                      <a:pt x="9504" y="78"/>
                    </a:lnTo>
                    <a:lnTo>
                      <a:pt x="9427" y="129"/>
                    </a:lnTo>
                    <a:lnTo>
                      <a:pt x="9363" y="180"/>
                    </a:lnTo>
                    <a:lnTo>
                      <a:pt x="9299" y="244"/>
                    </a:lnTo>
                    <a:lnTo>
                      <a:pt x="9248" y="308"/>
                    </a:lnTo>
                    <a:lnTo>
                      <a:pt x="6545" y="4304"/>
                    </a:lnTo>
                    <a:lnTo>
                      <a:pt x="718" y="4304"/>
                    </a:lnTo>
                    <a:lnTo>
                      <a:pt x="564" y="4317"/>
                    </a:lnTo>
                    <a:lnTo>
                      <a:pt x="436" y="4356"/>
                    </a:lnTo>
                    <a:lnTo>
                      <a:pt x="308" y="4420"/>
                    </a:lnTo>
                    <a:lnTo>
                      <a:pt x="205" y="4509"/>
                    </a:lnTo>
                    <a:lnTo>
                      <a:pt x="116" y="4612"/>
                    </a:lnTo>
                    <a:lnTo>
                      <a:pt x="52" y="4740"/>
                    </a:lnTo>
                    <a:lnTo>
                      <a:pt x="13" y="4868"/>
                    </a:lnTo>
                    <a:lnTo>
                      <a:pt x="0" y="5022"/>
                    </a:lnTo>
                    <a:lnTo>
                      <a:pt x="13" y="5162"/>
                    </a:lnTo>
                    <a:lnTo>
                      <a:pt x="52" y="5291"/>
                    </a:lnTo>
                    <a:lnTo>
                      <a:pt x="116" y="5419"/>
                    </a:lnTo>
                    <a:lnTo>
                      <a:pt x="205" y="5521"/>
                    </a:lnTo>
                    <a:lnTo>
                      <a:pt x="308" y="5611"/>
                    </a:lnTo>
                    <a:lnTo>
                      <a:pt x="436" y="5675"/>
                    </a:lnTo>
                    <a:lnTo>
                      <a:pt x="564" y="5713"/>
                    </a:lnTo>
                    <a:lnTo>
                      <a:pt x="718" y="5726"/>
                    </a:lnTo>
                    <a:lnTo>
                      <a:pt x="7006" y="5726"/>
                    </a:lnTo>
                    <a:lnTo>
                      <a:pt x="7096" y="5713"/>
                    </a:lnTo>
                    <a:lnTo>
                      <a:pt x="7173" y="5688"/>
                    </a:lnTo>
                    <a:lnTo>
                      <a:pt x="7250" y="5649"/>
                    </a:lnTo>
                    <a:lnTo>
                      <a:pt x="7326" y="5598"/>
                    </a:lnTo>
                    <a:lnTo>
                      <a:pt x="7390" y="5547"/>
                    </a:lnTo>
                    <a:lnTo>
                      <a:pt x="7454" y="5483"/>
                    </a:lnTo>
                    <a:lnTo>
                      <a:pt x="7506" y="5419"/>
                    </a:lnTo>
                    <a:lnTo>
                      <a:pt x="10221" y="1423"/>
                    </a:lnTo>
                    <a:lnTo>
                      <a:pt x="18008" y="1423"/>
                    </a:lnTo>
                    <a:lnTo>
                      <a:pt x="18149" y="1410"/>
                    </a:lnTo>
                    <a:lnTo>
                      <a:pt x="18277" y="1371"/>
                    </a:lnTo>
                    <a:lnTo>
                      <a:pt x="18405" y="1307"/>
                    </a:lnTo>
                    <a:lnTo>
                      <a:pt x="18508" y="1218"/>
                    </a:lnTo>
                    <a:lnTo>
                      <a:pt x="18597" y="1115"/>
                    </a:lnTo>
                    <a:lnTo>
                      <a:pt x="18661" y="987"/>
                    </a:lnTo>
                    <a:lnTo>
                      <a:pt x="18700" y="859"/>
                    </a:lnTo>
                    <a:lnTo>
                      <a:pt x="18713" y="718"/>
                    </a:lnTo>
                    <a:lnTo>
                      <a:pt x="18700" y="564"/>
                    </a:lnTo>
                    <a:lnTo>
                      <a:pt x="18661" y="436"/>
                    </a:lnTo>
                    <a:lnTo>
                      <a:pt x="18597" y="308"/>
                    </a:lnTo>
                    <a:lnTo>
                      <a:pt x="18508" y="206"/>
                    </a:lnTo>
                    <a:lnTo>
                      <a:pt x="18405" y="116"/>
                    </a:lnTo>
                    <a:lnTo>
                      <a:pt x="18277" y="52"/>
                    </a:lnTo>
                    <a:lnTo>
                      <a:pt x="18149" y="14"/>
                    </a:lnTo>
                    <a:lnTo>
                      <a:pt x="180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40"/>
              <p:cNvSpPr/>
              <p:nvPr/>
            </p:nvSpPr>
            <p:spPr>
              <a:xfrm>
                <a:off x="6767059" y="3199574"/>
                <a:ext cx="154032" cy="221123"/>
              </a:xfrm>
              <a:custGeom>
                <a:avLst/>
                <a:gdLst/>
                <a:ahLst/>
                <a:cxnLst/>
                <a:rect l="l" t="t" r="r" b="b"/>
                <a:pathLst>
                  <a:path w="4881" h="7007" extrusionOk="0">
                    <a:moveTo>
                      <a:pt x="718" y="0"/>
                    </a:moveTo>
                    <a:lnTo>
                      <a:pt x="577" y="26"/>
                    </a:lnTo>
                    <a:lnTo>
                      <a:pt x="436" y="64"/>
                    </a:lnTo>
                    <a:lnTo>
                      <a:pt x="321" y="128"/>
                    </a:lnTo>
                    <a:lnTo>
                      <a:pt x="205" y="218"/>
                    </a:lnTo>
                    <a:lnTo>
                      <a:pt x="129" y="320"/>
                    </a:lnTo>
                    <a:lnTo>
                      <a:pt x="52" y="449"/>
                    </a:lnTo>
                    <a:lnTo>
                      <a:pt x="13" y="577"/>
                    </a:lnTo>
                    <a:lnTo>
                      <a:pt x="0" y="718"/>
                    </a:lnTo>
                    <a:lnTo>
                      <a:pt x="0" y="6289"/>
                    </a:lnTo>
                    <a:lnTo>
                      <a:pt x="13" y="6430"/>
                    </a:lnTo>
                    <a:lnTo>
                      <a:pt x="52" y="6571"/>
                    </a:lnTo>
                    <a:lnTo>
                      <a:pt x="129" y="6686"/>
                    </a:lnTo>
                    <a:lnTo>
                      <a:pt x="205" y="6788"/>
                    </a:lnTo>
                    <a:lnTo>
                      <a:pt x="321" y="6878"/>
                    </a:lnTo>
                    <a:lnTo>
                      <a:pt x="436" y="6942"/>
                    </a:lnTo>
                    <a:lnTo>
                      <a:pt x="577" y="6993"/>
                    </a:lnTo>
                    <a:lnTo>
                      <a:pt x="718" y="7006"/>
                    </a:lnTo>
                    <a:lnTo>
                      <a:pt x="859" y="6993"/>
                    </a:lnTo>
                    <a:lnTo>
                      <a:pt x="999" y="6942"/>
                    </a:lnTo>
                    <a:lnTo>
                      <a:pt x="1115" y="6878"/>
                    </a:lnTo>
                    <a:lnTo>
                      <a:pt x="1217" y="6788"/>
                    </a:lnTo>
                    <a:lnTo>
                      <a:pt x="1307" y="6686"/>
                    </a:lnTo>
                    <a:lnTo>
                      <a:pt x="1371" y="6571"/>
                    </a:lnTo>
                    <a:lnTo>
                      <a:pt x="1422" y="6430"/>
                    </a:lnTo>
                    <a:lnTo>
                      <a:pt x="1435" y="6289"/>
                    </a:lnTo>
                    <a:lnTo>
                      <a:pt x="1435" y="1435"/>
                    </a:lnTo>
                    <a:lnTo>
                      <a:pt x="4163" y="1435"/>
                    </a:lnTo>
                    <a:lnTo>
                      <a:pt x="4304" y="1422"/>
                    </a:lnTo>
                    <a:lnTo>
                      <a:pt x="4445" y="1384"/>
                    </a:lnTo>
                    <a:lnTo>
                      <a:pt x="4560" y="1319"/>
                    </a:lnTo>
                    <a:lnTo>
                      <a:pt x="4663" y="1230"/>
                    </a:lnTo>
                    <a:lnTo>
                      <a:pt x="4752" y="1127"/>
                    </a:lnTo>
                    <a:lnTo>
                      <a:pt x="4816" y="999"/>
                    </a:lnTo>
                    <a:lnTo>
                      <a:pt x="4867" y="871"/>
                    </a:lnTo>
                    <a:lnTo>
                      <a:pt x="4880" y="718"/>
                    </a:lnTo>
                    <a:lnTo>
                      <a:pt x="4867" y="577"/>
                    </a:lnTo>
                    <a:lnTo>
                      <a:pt x="4816" y="449"/>
                    </a:lnTo>
                    <a:lnTo>
                      <a:pt x="4752" y="320"/>
                    </a:lnTo>
                    <a:lnTo>
                      <a:pt x="4663" y="218"/>
                    </a:lnTo>
                    <a:lnTo>
                      <a:pt x="4560" y="128"/>
                    </a:lnTo>
                    <a:lnTo>
                      <a:pt x="4445" y="64"/>
                    </a:lnTo>
                    <a:lnTo>
                      <a:pt x="4304" y="26"/>
                    </a:lnTo>
                    <a:lnTo>
                      <a:pt x="41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40"/>
              <p:cNvSpPr/>
              <p:nvPr/>
            </p:nvSpPr>
            <p:spPr>
              <a:xfrm>
                <a:off x="6253331" y="3407318"/>
                <a:ext cx="44906" cy="199696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6328" extrusionOk="0">
                    <a:moveTo>
                      <a:pt x="718" y="1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8" y="129"/>
                    </a:lnTo>
                    <a:lnTo>
                      <a:pt x="206" y="205"/>
                    </a:lnTo>
                    <a:lnTo>
                      <a:pt x="116" y="321"/>
                    </a:lnTo>
                    <a:lnTo>
                      <a:pt x="52" y="436"/>
                    </a:lnTo>
                    <a:lnTo>
                      <a:pt x="13" y="577"/>
                    </a:lnTo>
                    <a:lnTo>
                      <a:pt x="1" y="718"/>
                    </a:lnTo>
                    <a:lnTo>
                      <a:pt x="1" y="5610"/>
                    </a:lnTo>
                    <a:lnTo>
                      <a:pt x="13" y="5764"/>
                    </a:lnTo>
                    <a:lnTo>
                      <a:pt x="52" y="5892"/>
                    </a:lnTo>
                    <a:lnTo>
                      <a:pt x="116" y="6020"/>
                    </a:lnTo>
                    <a:lnTo>
                      <a:pt x="206" y="6123"/>
                    </a:lnTo>
                    <a:lnTo>
                      <a:pt x="308" y="6212"/>
                    </a:lnTo>
                    <a:lnTo>
                      <a:pt x="436" y="6276"/>
                    </a:lnTo>
                    <a:lnTo>
                      <a:pt x="564" y="6315"/>
                    </a:lnTo>
                    <a:lnTo>
                      <a:pt x="718" y="6328"/>
                    </a:lnTo>
                    <a:lnTo>
                      <a:pt x="859" y="6315"/>
                    </a:lnTo>
                    <a:lnTo>
                      <a:pt x="987" y="6276"/>
                    </a:lnTo>
                    <a:lnTo>
                      <a:pt x="1115" y="6212"/>
                    </a:lnTo>
                    <a:lnTo>
                      <a:pt x="1217" y="6123"/>
                    </a:lnTo>
                    <a:lnTo>
                      <a:pt x="1307" y="6020"/>
                    </a:lnTo>
                    <a:lnTo>
                      <a:pt x="1371" y="5892"/>
                    </a:lnTo>
                    <a:lnTo>
                      <a:pt x="1410" y="5764"/>
                    </a:lnTo>
                    <a:lnTo>
                      <a:pt x="1422" y="5610"/>
                    </a:lnTo>
                    <a:lnTo>
                      <a:pt x="1422" y="718"/>
                    </a:lnTo>
                    <a:lnTo>
                      <a:pt x="1410" y="577"/>
                    </a:lnTo>
                    <a:lnTo>
                      <a:pt x="1371" y="436"/>
                    </a:lnTo>
                    <a:lnTo>
                      <a:pt x="1307" y="321"/>
                    </a:lnTo>
                    <a:lnTo>
                      <a:pt x="1217" y="205"/>
                    </a:lnTo>
                    <a:lnTo>
                      <a:pt x="1115" y="129"/>
                    </a:lnTo>
                    <a:lnTo>
                      <a:pt x="987" y="52"/>
                    </a:lnTo>
                    <a:lnTo>
                      <a:pt x="859" y="13"/>
                    </a:lnTo>
                    <a:lnTo>
                      <a:pt x="7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40"/>
              <p:cNvSpPr/>
              <p:nvPr/>
            </p:nvSpPr>
            <p:spPr>
              <a:xfrm>
                <a:off x="6399664" y="3287683"/>
                <a:ext cx="150782" cy="147153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4663" extrusionOk="0">
                    <a:moveTo>
                      <a:pt x="705" y="0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7" y="116"/>
                    </a:lnTo>
                    <a:lnTo>
                      <a:pt x="205" y="218"/>
                    </a:lnTo>
                    <a:lnTo>
                      <a:pt x="115" y="333"/>
                    </a:lnTo>
                    <a:lnTo>
                      <a:pt x="51" y="449"/>
                    </a:lnTo>
                    <a:lnTo>
                      <a:pt x="13" y="590"/>
                    </a:lnTo>
                    <a:lnTo>
                      <a:pt x="0" y="730"/>
                    </a:lnTo>
                    <a:lnTo>
                      <a:pt x="13" y="859"/>
                    </a:lnTo>
                    <a:lnTo>
                      <a:pt x="64" y="987"/>
                    </a:lnTo>
                    <a:lnTo>
                      <a:pt x="128" y="1115"/>
                    </a:lnTo>
                    <a:lnTo>
                      <a:pt x="218" y="1230"/>
                    </a:lnTo>
                    <a:lnTo>
                      <a:pt x="3561" y="4458"/>
                    </a:lnTo>
                    <a:lnTo>
                      <a:pt x="3676" y="4547"/>
                    </a:lnTo>
                    <a:lnTo>
                      <a:pt x="3791" y="4611"/>
                    </a:lnTo>
                    <a:lnTo>
                      <a:pt x="3919" y="4650"/>
                    </a:lnTo>
                    <a:lnTo>
                      <a:pt x="4060" y="4662"/>
                    </a:lnTo>
                    <a:lnTo>
                      <a:pt x="4201" y="4650"/>
                    </a:lnTo>
                    <a:lnTo>
                      <a:pt x="4329" y="4598"/>
                    </a:lnTo>
                    <a:lnTo>
                      <a:pt x="4457" y="4534"/>
                    </a:lnTo>
                    <a:lnTo>
                      <a:pt x="4521" y="4496"/>
                    </a:lnTo>
                    <a:lnTo>
                      <a:pt x="4573" y="4445"/>
                    </a:lnTo>
                    <a:lnTo>
                      <a:pt x="4662" y="4329"/>
                    </a:lnTo>
                    <a:lnTo>
                      <a:pt x="4726" y="4201"/>
                    </a:lnTo>
                    <a:lnTo>
                      <a:pt x="4765" y="4073"/>
                    </a:lnTo>
                    <a:lnTo>
                      <a:pt x="4777" y="3932"/>
                    </a:lnTo>
                    <a:lnTo>
                      <a:pt x="4752" y="3792"/>
                    </a:lnTo>
                    <a:lnTo>
                      <a:pt x="4713" y="3663"/>
                    </a:lnTo>
                    <a:lnTo>
                      <a:pt x="4649" y="3535"/>
                    </a:lnTo>
                    <a:lnTo>
                      <a:pt x="4560" y="3433"/>
                    </a:lnTo>
                    <a:lnTo>
                      <a:pt x="1217" y="193"/>
                    </a:lnTo>
                    <a:lnTo>
                      <a:pt x="1102" y="103"/>
                    </a:lnTo>
                    <a:lnTo>
                      <a:pt x="974" y="39"/>
                    </a:lnTo>
                    <a:lnTo>
                      <a:pt x="845" y="13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40"/>
              <p:cNvSpPr/>
              <p:nvPr/>
            </p:nvSpPr>
            <p:spPr>
              <a:xfrm>
                <a:off x="5973634" y="2985361"/>
                <a:ext cx="90160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2857" extrusionOk="0">
                    <a:moveTo>
                      <a:pt x="1435" y="0"/>
                    </a:moveTo>
                    <a:lnTo>
                      <a:pt x="1281" y="13"/>
                    </a:lnTo>
                    <a:lnTo>
                      <a:pt x="1141" y="26"/>
                    </a:lnTo>
                    <a:lnTo>
                      <a:pt x="1000" y="64"/>
                    </a:lnTo>
                    <a:lnTo>
                      <a:pt x="872" y="115"/>
                    </a:lnTo>
                    <a:lnTo>
                      <a:pt x="743" y="179"/>
                    </a:lnTo>
                    <a:lnTo>
                      <a:pt x="628" y="243"/>
                    </a:lnTo>
                    <a:lnTo>
                      <a:pt x="526" y="333"/>
                    </a:lnTo>
                    <a:lnTo>
                      <a:pt x="423" y="423"/>
                    </a:lnTo>
                    <a:lnTo>
                      <a:pt x="334" y="525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26" y="1140"/>
                    </a:lnTo>
                    <a:lnTo>
                      <a:pt x="13" y="1281"/>
                    </a:lnTo>
                    <a:lnTo>
                      <a:pt x="1" y="1435"/>
                    </a:lnTo>
                    <a:lnTo>
                      <a:pt x="13" y="1575"/>
                    </a:lnTo>
                    <a:lnTo>
                      <a:pt x="26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44" y="2229"/>
                    </a:lnTo>
                    <a:lnTo>
                      <a:pt x="334" y="2344"/>
                    </a:lnTo>
                    <a:lnTo>
                      <a:pt x="423" y="2434"/>
                    </a:lnTo>
                    <a:lnTo>
                      <a:pt x="526" y="2536"/>
                    </a:lnTo>
                    <a:lnTo>
                      <a:pt x="628" y="2613"/>
                    </a:lnTo>
                    <a:lnTo>
                      <a:pt x="743" y="2690"/>
                    </a:lnTo>
                    <a:lnTo>
                      <a:pt x="872" y="2741"/>
                    </a:lnTo>
                    <a:lnTo>
                      <a:pt x="1000" y="2792"/>
                    </a:lnTo>
                    <a:lnTo>
                      <a:pt x="1141" y="2831"/>
                    </a:lnTo>
                    <a:lnTo>
                      <a:pt x="1281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4" y="2536"/>
                    </a:lnTo>
                    <a:lnTo>
                      <a:pt x="2434" y="2434"/>
                    </a:lnTo>
                    <a:lnTo>
                      <a:pt x="2537" y="2344"/>
                    </a:lnTo>
                    <a:lnTo>
                      <a:pt x="2613" y="2229"/>
                    </a:lnTo>
                    <a:lnTo>
                      <a:pt x="2690" y="2113"/>
                    </a:lnTo>
                    <a:lnTo>
                      <a:pt x="2742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5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2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7" y="525"/>
                    </a:lnTo>
                    <a:lnTo>
                      <a:pt x="2434" y="423"/>
                    </a:lnTo>
                    <a:lnTo>
                      <a:pt x="2344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40"/>
              <p:cNvSpPr/>
              <p:nvPr/>
            </p:nvSpPr>
            <p:spPr>
              <a:xfrm>
                <a:off x="6351949" y="2832559"/>
                <a:ext cx="90160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2857" extrusionOk="0">
                    <a:moveTo>
                      <a:pt x="1282" y="1"/>
                    </a:moveTo>
                    <a:lnTo>
                      <a:pt x="1141" y="26"/>
                    </a:lnTo>
                    <a:lnTo>
                      <a:pt x="1000" y="65"/>
                    </a:lnTo>
                    <a:lnTo>
                      <a:pt x="872" y="116"/>
                    </a:lnTo>
                    <a:lnTo>
                      <a:pt x="744" y="167"/>
                    </a:lnTo>
                    <a:lnTo>
                      <a:pt x="628" y="244"/>
                    </a:lnTo>
                    <a:lnTo>
                      <a:pt x="513" y="321"/>
                    </a:lnTo>
                    <a:lnTo>
                      <a:pt x="411" y="411"/>
                    </a:lnTo>
                    <a:lnTo>
                      <a:pt x="321" y="513"/>
                    </a:lnTo>
                    <a:lnTo>
                      <a:pt x="244" y="628"/>
                    </a:lnTo>
                    <a:lnTo>
                      <a:pt x="167" y="744"/>
                    </a:lnTo>
                    <a:lnTo>
                      <a:pt x="103" y="872"/>
                    </a:lnTo>
                    <a:lnTo>
                      <a:pt x="65" y="1000"/>
                    </a:lnTo>
                    <a:lnTo>
                      <a:pt x="26" y="1141"/>
                    </a:lnTo>
                    <a:lnTo>
                      <a:pt x="1" y="1281"/>
                    </a:lnTo>
                    <a:lnTo>
                      <a:pt x="1" y="1422"/>
                    </a:lnTo>
                    <a:lnTo>
                      <a:pt x="1" y="1576"/>
                    </a:lnTo>
                    <a:lnTo>
                      <a:pt x="26" y="1717"/>
                    </a:lnTo>
                    <a:lnTo>
                      <a:pt x="65" y="1845"/>
                    </a:lnTo>
                    <a:lnTo>
                      <a:pt x="103" y="1986"/>
                    </a:lnTo>
                    <a:lnTo>
                      <a:pt x="167" y="2101"/>
                    </a:lnTo>
                    <a:lnTo>
                      <a:pt x="244" y="2229"/>
                    </a:lnTo>
                    <a:lnTo>
                      <a:pt x="321" y="2332"/>
                    </a:lnTo>
                    <a:lnTo>
                      <a:pt x="411" y="2434"/>
                    </a:lnTo>
                    <a:lnTo>
                      <a:pt x="513" y="2524"/>
                    </a:lnTo>
                    <a:lnTo>
                      <a:pt x="628" y="2614"/>
                    </a:lnTo>
                    <a:lnTo>
                      <a:pt x="744" y="2678"/>
                    </a:lnTo>
                    <a:lnTo>
                      <a:pt x="872" y="2742"/>
                    </a:lnTo>
                    <a:lnTo>
                      <a:pt x="1000" y="2793"/>
                    </a:lnTo>
                    <a:lnTo>
                      <a:pt x="1141" y="2831"/>
                    </a:lnTo>
                    <a:lnTo>
                      <a:pt x="1282" y="2844"/>
                    </a:lnTo>
                    <a:lnTo>
                      <a:pt x="1422" y="2857"/>
                    </a:lnTo>
                    <a:lnTo>
                      <a:pt x="1563" y="2844"/>
                    </a:lnTo>
                    <a:lnTo>
                      <a:pt x="1717" y="2831"/>
                    </a:lnTo>
                    <a:lnTo>
                      <a:pt x="1845" y="2793"/>
                    </a:lnTo>
                    <a:lnTo>
                      <a:pt x="1973" y="2742"/>
                    </a:lnTo>
                    <a:lnTo>
                      <a:pt x="2101" y="2678"/>
                    </a:lnTo>
                    <a:lnTo>
                      <a:pt x="2217" y="2614"/>
                    </a:lnTo>
                    <a:lnTo>
                      <a:pt x="2332" y="2524"/>
                    </a:lnTo>
                    <a:lnTo>
                      <a:pt x="2434" y="2434"/>
                    </a:lnTo>
                    <a:lnTo>
                      <a:pt x="2524" y="2332"/>
                    </a:lnTo>
                    <a:lnTo>
                      <a:pt x="2614" y="2229"/>
                    </a:lnTo>
                    <a:lnTo>
                      <a:pt x="2678" y="2101"/>
                    </a:lnTo>
                    <a:lnTo>
                      <a:pt x="2742" y="1986"/>
                    </a:lnTo>
                    <a:lnTo>
                      <a:pt x="2793" y="1845"/>
                    </a:lnTo>
                    <a:lnTo>
                      <a:pt x="2819" y="1717"/>
                    </a:lnTo>
                    <a:lnTo>
                      <a:pt x="2844" y="1576"/>
                    </a:lnTo>
                    <a:lnTo>
                      <a:pt x="2857" y="1422"/>
                    </a:lnTo>
                    <a:lnTo>
                      <a:pt x="2844" y="1281"/>
                    </a:lnTo>
                    <a:lnTo>
                      <a:pt x="2819" y="1141"/>
                    </a:lnTo>
                    <a:lnTo>
                      <a:pt x="2793" y="1000"/>
                    </a:lnTo>
                    <a:lnTo>
                      <a:pt x="2742" y="872"/>
                    </a:lnTo>
                    <a:lnTo>
                      <a:pt x="2678" y="744"/>
                    </a:lnTo>
                    <a:lnTo>
                      <a:pt x="2614" y="628"/>
                    </a:lnTo>
                    <a:lnTo>
                      <a:pt x="2524" y="513"/>
                    </a:lnTo>
                    <a:lnTo>
                      <a:pt x="2434" y="411"/>
                    </a:lnTo>
                    <a:lnTo>
                      <a:pt x="2332" y="321"/>
                    </a:lnTo>
                    <a:lnTo>
                      <a:pt x="2217" y="244"/>
                    </a:lnTo>
                    <a:lnTo>
                      <a:pt x="2101" y="167"/>
                    </a:lnTo>
                    <a:lnTo>
                      <a:pt x="1973" y="116"/>
                    </a:lnTo>
                    <a:lnTo>
                      <a:pt x="1845" y="65"/>
                    </a:lnTo>
                    <a:lnTo>
                      <a:pt x="1717" y="26"/>
                    </a:lnTo>
                    <a:lnTo>
                      <a:pt x="15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40"/>
              <p:cNvSpPr/>
              <p:nvPr/>
            </p:nvSpPr>
            <p:spPr>
              <a:xfrm>
                <a:off x="6619937" y="2985361"/>
                <a:ext cx="90570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57" extrusionOk="0">
                    <a:moveTo>
                      <a:pt x="1435" y="0"/>
                    </a:moveTo>
                    <a:lnTo>
                      <a:pt x="1294" y="13"/>
                    </a:lnTo>
                    <a:lnTo>
                      <a:pt x="1153" y="26"/>
                    </a:lnTo>
                    <a:lnTo>
                      <a:pt x="1012" y="64"/>
                    </a:lnTo>
                    <a:lnTo>
                      <a:pt x="884" y="115"/>
                    </a:lnTo>
                    <a:lnTo>
                      <a:pt x="756" y="179"/>
                    </a:lnTo>
                    <a:lnTo>
                      <a:pt x="641" y="243"/>
                    </a:lnTo>
                    <a:lnTo>
                      <a:pt x="526" y="333"/>
                    </a:lnTo>
                    <a:lnTo>
                      <a:pt x="423" y="423"/>
                    </a:lnTo>
                    <a:lnTo>
                      <a:pt x="333" y="525"/>
                    </a:lnTo>
                    <a:lnTo>
                      <a:pt x="257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4" y="999"/>
                    </a:lnTo>
                    <a:lnTo>
                      <a:pt x="39" y="1140"/>
                    </a:lnTo>
                    <a:lnTo>
                      <a:pt x="13" y="1281"/>
                    </a:lnTo>
                    <a:lnTo>
                      <a:pt x="0" y="1435"/>
                    </a:lnTo>
                    <a:lnTo>
                      <a:pt x="13" y="1575"/>
                    </a:lnTo>
                    <a:lnTo>
                      <a:pt x="39" y="1716"/>
                    </a:lnTo>
                    <a:lnTo>
                      <a:pt x="64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57" y="2229"/>
                    </a:lnTo>
                    <a:lnTo>
                      <a:pt x="333" y="2344"/>
                    </a:lnTo>
                    <a:lnTo>
                      <a:pt x="423" y="2434"/>
                    </a:lnTo>
                    <a:lnTo>
                      <a:pt x="526" y="2536"/>
                    </a:lnTo>
                    <a:lnTo>
                      <a:pt x="641" y="2613"/>
                    </a:lnTo>
                    <a:lnTo>
                      <a:pt x="756" y="2690"/>
                    </a:lnTo>
                    <a:lnTo>
                      <a:pt x="884" y="2741"/>
                    </a:lnTo>
                    <a:lnTo>
                      <a:pt x="1012" y="2792"/>
                    </a:lnTo>
                    <a:lnTo>
                      <a:pt x="1153" y="2831"/>
                    </a:lnTo>
                    <a:lnTo>
                      <a:pt x="1294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4" y="2536"/>
                    </a:lnTo>
                    <a:lnTo>
                      <a:pt x="2447" y="2434"/>
                    </a:lnTo>
                    <a:lnTo>
                      <a:pt x="2536" y="2344"/>
                    </a:lnTo>
                    <a:lnTo>
                      <a:pt x="2613" y="2229"/>
                    </a:lnTo>
                    <a:lnTo>
                      <a:pt x="2690" y="2113"/>
                    </a:lnTo>
                    <a:lnTo>
                      <a:pt x="2754" y="1985"/>
                    </a:lnTo>
                    <a:lnTo>
                      <a:pt x="2805" y="1857"/>
                    </a:lnTo>
                    <a:lnTo>
                      <a:pt x="2831" y="1716"/>
                    </a:lnTo>
                    <a:lnTo>
                      <a:pt x="2857" y="1575"/>
                    </a:lnTo>
                    <a:lnTo>
                      <a:pt x="2869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805" y="999"/>
                    </a:lnTo>
                    <a:lnTo>
                      <a:pt x="2754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6" y="525"/>
                    </a:lnTo>
                    <a:lnTo>
                      <a:pt x="2447" y="423"/>
                    </a:lnTo>
                    <a:lnTo>
                      <a:pt x="2344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40"/>
              <p:cNvSpPr/>
              <p:nvPr/>
            </p:nvSpPr>
            <p:spPr>
              <a:xfrm>
                <a:off x="6853149" y="3177326"/>
                <a:ext cx="90160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2857" extrusionOk="0">
                    <a:moveTo>
                      <a:pt x="1281" y="1"/>
                    </a:moveTo>
                    <a:lnTo>
                      <a:pt x="1140" y="26"/>
                    </a:lnTo>
                    <a:lnTo>
                      <a:pt x="1012" y="65"/>
                    </a:lnTo>
                    <a:lnTo>
                      <a:pt x="871" y="103"/>
                    </a:lnTo>
                    <a:lnTo>
                      <a:pt x="756" y="167"/>
                    </a:lnTo>
                    <a:lnTo>
                      <a:pt x="628" y="244"/>
                    </a:lnTo>
                    <a:lnTo>
                      <a:pt x="526" y="321"/>
                    </a:lnTo>
                    <a:lnTo>
                      <a:pt x="423" y="411"/>
                    </a:lnTo>
                    <a:lnTo>
                      <a:pt x="334" y="513"/>
                    </a:lnTo>
                    <a:lnTo>
                      <a:pt x="244" y="628"/>
                    </a:lnTo>
                    <a:lnTo>
                      <a:pt x="180" y="744"/>
                    </a:lnTo>
                    <a:lnTo>
                      <a:pt x="116" y="872"/>
                    </a:lnTo>
                    <a:lnTo>
                      <a:pt x="65" y="1000"/>
                    </a:lnTo>
                    <a:lnTo>
                      <a:pt x="39" y="1141"/>
                    </a:lnTo>
                    <a:lnTo>
                      <a:pt x="13" y="1282"/>
                    </a:lnTo>
                    <a:lnTo>
                      <a:pt x="1" y="1423"/>
                    </a:lnTo>
                    <a:lnTo>
                      <a:pt x="13" y="1576"/>
                    </a:lnTo>
                    <a:lnTo>
                      <a:pt x="39" y="1717"/>
                    </a:lnTo>
                    <a:lnTo>
                      <a:pt x="65" y="1845"/>
                    </a:lnTo>
                    <a:lnTo>
                      <a:pt x="116" y="1986"/>
                    </a:lnTo>
                    <a:lnTo>
                      <a:pt x="180" y="2101"/>
                    </a:lnTo>
                    <a:lnTo>
                      <a:pt x="244" y="2229"/>
                    </a:lnTo>
                    <a:lnTo>
                      <a:pt x="334" y="2332"/>
                    </a:lnTo>
                    <a:lnTo>
                      <a:pt x="423" y="2434"/>
                    </a:lnTo>
                    <a:lnTo>
                      <a:pt x="526" y="2524"/>
                    </a:lnTo>
                    <a:lnTo>
                      <a:pt x="628" y="2614"/>
                    </a:lnTo>
                    <a:lnTo>
                      <a:pt x="756" y="2678"/>
                    </a:lnTo>
                    <a:lnTo>
                      <a:pt x="871" y="2742"/>
                    </a:lnTo>
                    <a:lnTo>
                      <a:pt x="1012" y="2793"/>
                    </a:lnTo>
                    <a:lnTo>
                      <a:pt x="1140" y="2831"/>
                    </a:lnTo>
                    <a:lnTo>
                      <a:pt x="1281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31"/>
                    </a:lnTo>
                    <a:lnTo>
                      <a:pt x="1858" y="2793"/>
                    </a:lnTo>
                    <a:lnTo>
                      <a:pt x="1986" y="2742"/>
                    </a:lnTo>
                    <a:lnTo>
                      <a:pt x="2114" y="2678"/>
                    </a:lnTo>
                    <a:lnTo>
                      <a:pt x="2229" y="2614"/>
                    </a:lnTo>
                    <a:lnTo>
                      <a:pt x="2344" y="2524"/>
                    </a:lnTo>
                    <a:lnTo>
                      <a:pt x="2447" y="2434"/>
                    </a:lnTo>
                    <a:lnTo>
                      <a:pt x="2536" y="2332"/>
                    </a:lnTo>
                    <a:lnTo>
                      <a:pt x="2613" y="2229"/>
                    </a:lnTo>
                    <a:lnTo>
                      <a:pt x="2690" y="2101"/>
                    </a:lnTo>
                    <a:lnTo>
                      <a:pt x="2754" y="1986"/>
                    </a:lnTo>
                    <a:lnTo>
                      <a:pt x="2793" y="1845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3"/>
                    </a:lnTo>
                    <a:lnTo>
                      <a:pt x="2857" y="1282"/>
                    </a:lnTo>
                    <a:lnTo>
                      <a:pt x="2831" y="1141"/>
                    </a:lnTo>
                    <a:lnTo>
                      <a:pt x="2793" y="1000"/>
                    </a:lnTo>
                    <a:lnTo>
                      <a:pt x="2754" y="872"/>
                    </a:lnTo>
                    <a:lnTo>
                      <a:pt x="2690" y="744"/>
                    </a:lnTo>
                    <a:lnTo>
                      <a:pt x="2613" y="628"/>
                    </a:lnTo>
                    <a:lnTo>
                      <a:pt x="2536" y="513"/>
                    </a:lnTo>
                    <a:lnTo>
                      <a:pt x="2447" y="411"/>
                    </a:lnTo>
                    <a:lnTo>
                      <a:pt x="2344" y="321"/>
                    </a:lnTo>
                    <a:lnTo>
                      <a:pt x="2229" y="244"/>
                    </a:lnTo>
                    <a:lnTo>
                      <a:pt x="2114" y="167"/>
                    </a:lnTo>
                    <a:lnTo>
                      <a:pt x="1986" y="103"/>
                    </a:lnTo>
                    <a:lnTo>
                      <a:pt x="1858" y="65"/>
                    </a:lnTo>
                    <a:lnTo>
                      <a:pt x="1717" y="26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40"/>
              <p:cNvSpPr/>
              <p:nvPr/>
            </p:nvSpPr>
            <p:spPr>
              <a:xfrm>
                <a:off x="6665191" y="2675749"/>
                <a:ext cx="90191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857" extrusionOk="0">
                    <a:moveTo>
                      <a:pt x="1435" y="0"/>
                    </a:moveTo>
                    <a:lnTo>
                      <a:pt x="1282" y="13"/>
                    </a:lnTo>
                    <a:lnTo>
                      <a:pt x="1141" y="26"/>
                    </a:lnTo>
                    <a:lnTo>
                      <a:pt x="1000" y="64"/>
                    </a:lnTo>
                    <a:lnTo>
                      <a:pt x="872" y="116"/>
                    </a:lnTo>
                    <a:lnTo>
                      <a:pt x="744" y="180"/>
                    </a:lnTo>
                    <a:lnTo>
                      <a:pt x="628" y="244"/>
                    </a:lnTo>
                    <a:lnTo>
                      <a:pt x="526" y="333"/>
                    </a:lnTo>
                    <a:lnTo>
                      <a:pt x="424" y="423"/>
                    </a:lnTo>
                    <a:lnTo>
                      <a:pt x="321" y="525"/>
                    </a:lnTo>
                    <a:lnTo>
                      <a:pt x="244" y="628"/>
                    </a:lnTo>
                    <a:lnTo>
                      <a:pt x="167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26" y="1140"/>
                    </a:lnTo>
                    <a:lnTo>
                      <a:pt x="14" y="1281"/>
                    </a:lnTo>
                    <a:lnTo>
                      <a:pt x="1" y="1435"/>
                    </a:lnTo>
                    <a:lnTo>
                      <a:pt x="14" y="1576"/>
                    </a:lnTo>
                    <a:lnTo>
                      <a:pt x="26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67" y="2114"/>
                    </a:lnTo>
                    <a:lnTo>
                      <a:pt x="244" y="2229"/>
                    </a:lnTo>
                    <a:lnTo>
                      <a:pt x="321" y="2344"/>
                    </a:lnTo>
                    <a:lnTo>
                      <a:pt x="424" y="2434"/>
                    </a:lnTo>
                    <a:lnTo>
                      <a:pt x="526" y="2536"/>
                    </a:lnTo>
                    <a:lnTo>
                      <a:pt x="628" y="2613"/>
                    </a:lnTo>
                    <a:lnTo>
                      <a:pt x="744" y="2690"/>
                    </a:lnTo>
                    <a:lnTo>
                      <a:pt x="872" y="2741"/>
                    </a:lnTo>
                    <a:lnTo>
                      <a:pt x="1000" y="2792"/>
                    </a:lnTo>
                    <a:lnTo>
                      <a:pt x="1141" y="2831"/>
                    </a:lnTo>
                    <a:lnTo>
                      <a:pt x="1282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32" y="2536"/>
                    </a:lnTo>
                    <a:lnTo>
                      <a:pt x="2434" y="2434"/>
                    </a:lnTo>
                    <a:lnTo>
                      <a:pt x="2537" y="2344"/>
                    </a:lnTo>
                    <a:lnTo>
                      <a:pt x="2614" y="2229"/>
                    </a:lnTo>
                    <a:lnTo>
                      <a:pt x="2691" y="2114"/>
                    </a:lnTo>
                    <a:lnTo>
                      <a:pt x="2742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6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2" y="871"/>
                    </a:lnTo>
                    <a:lnTo>
                      <a:pt x="2691" y="743"/>
                    </a:lnTo>
                    <a:lnTo>
                      <a:pt x="2614" y="628"/>
                    </a:lnTo>
                    <a:lnTo>
                      <a:pt x="2537" y="525"/>
                    </a:lnTo>
                    <a:lnTo>
                      <a:pt x="2434" y="423"/>
                    </a:lnTo>
                    <a:lnTo>
                      <a:pt x="2332" y="333"/>
                    </a:lnTo>
                    <a:lnTo>
                      <a:pt x="2229" y="244"/>
                    </a:lnTo>
                    <a:lnTo>
                      <a:pt x="2114" y="180"/>
                    </a:lnTo>
                    <a:lnTo>
                      <a:pt x="1986" y="116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40"/>
              <p:cNvSpPr/>
              <p:nvPr/>
            </p:nvSpPr>
            <p:spPr>
              <a:xfrm>
                <a:off x="6377005" y="3265057"/>
                <a:ext cx="90191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857" extrusionOk="0">
                    <a:moveTo>
                      <a:pt x="1435" y="0"/>
                    </a:moveTo>
                    <a:lnTo>
                      <a:pt x="1294" y="13"/>
                    </a:lnTo>
                    <a:lnTo>
                      <a:pt x="1141" y="26"/>
                    </a:lnTo>
                    <a:lnTo>
                      <a:pt x="1013" y="64"/>
                    </a:lnTo>
                    <a:lnTo>
                      <a:pt x="885" y="115"/>
                    </a:lnTo>
                    <a:lnTo>
                      <a:pt x="757" y="179"/>
                    </a:lnTo>
                    <a:lnTo>
                      <a:pt x="641" y="243"/>
                    </a:lnTo>
                    <a:lnTo>
                      <a:pt x="526" y="333"/>
                    </a:lnTo>
                    <a:lnTo>
                      <a:pt x="424" y="423"/>
                    </a:lnTo>
                    <a:lnTo>
                      <a:pt x="334" y="525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39" y="1140"/>
                    </a:lnTo>
                    <a:lnTo>
                      <a:pt x="14" y="1281"/>
                    </a:lnTo>
                    <a:lnTo>
                      <a:pt x="1" y="1435"/>
                    </a:lnTo>
                    <a:lnTo>
                      <a:pt x="14" y="1576"/>
                    </a:lnTo>
                    <a:lnTo>
                      <a:pt x="39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44" y="2229"/>
                    </a:lnTo>
                    <a:lnTo>
                      <a:pt x="334" y="2344"/>
                    </a:lnTo>
                    <a:lnTo>
                      <a:pt x="424" y="2434"/>
                    </a:lnTo>
                    <a:lnTo>
                      <a:pt x="526" y="2536"/>
                    </a:lnTo>
                    <a:lnTo>
                      <a:pt x="641" y="2613"/>
                    </a:lnTo>
                    <a:lnTo>
                      <a:pt x="757" y="2690"/>
                    </a:lnTo>
                    <a:lnTo>
                      <a:pt x="885" y="2741"/>
                    </a:lnTo>
                    <a:lnTo>
                      <a:pt x="1013" y="2792"/>
                    </a:lnTo>
                    <a:lnTo>
                      <a:pt x="1141" y="2831"/>
                    </a:lnTo>
                    <a:lnTo>
                      <a:pt x="1294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5" y="2536"/>
                    </a:lnTo>
                    <a:lnTo>
                      <a:pt x="2447" y="2434"/>
                    </a:lnTo>
                    <a:lnTo>
                      <a:pt x="2537" y="2344"/>
                    </a:lnTo>
                    <a:lnTo>
                      <a:pt x="2614" y="2229"/>
                    </a:lnTo>
                    <a:lnTo>
                      <a:pt x="2691" y="2113"/>
                    </a:lnTo>
                    <a:lnTo>
                      <a:pt x="2755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6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55" y="871"/>
                    </a:lnTo>
                    <a:lnTo>
                      <a:pt x="2691" y="743"/>
                    </a:lnTo>
                    <a:lnTo>
                      <a:pt x="2614" y="628"/>
                    </a:lnTo>
                    <a:lnTo>
                      <a:pt x="2537" y="525"/>
                    </a:lnTo>
                    <a:lnTo>
                      <a:pt x="2447" y="423"/>
                    </a:lnTo>
                    <a:lnTo>
                      <a:pt x="2345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0"/>
              <p:cNvSpPr/>
              <p:nvPr/>
            </p:nvSpPr>
            <p:spPr>
              <a:xfrm>
                <a:off x="6153892" y="3087198"/>
                <a:ext cx="90191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857" extrusionOk="0">
                    <a:moveTo>
                      <a:pt x="1282" y="1"/>
                    </a:moveTo>
                    <a:lnTo>
                      <a:pt x="1141" y="26"/>
                    </a:lnTo>
                    <a:lnTo>
                      <a:pt x="1000" y="65"/>
                    </a:lnTo>
                    <a:lnTo>
                      <a:pt x="872" y="116"/>
                    </a:lnTo>
                    <a:lnTo>
                      <a:pt x="744" y="167"/>
                    </a:lnTo>
                    <a:lnTo>
                      <a:pt x="629" y="244"/>
                    </a:lnTo>
                    <a:lnTo>
                      <a:pt x="526" y="321"/>
                    </a:lnTo>
                    <a:lnTo>
                      <a:pt x="424" y="411"/>
                    </a:lnTo>
                    <a:lnTo>
                      <a:pt x="334" y="513"/>
                    </a:lnTo>
                    <a:lnTo>
                      <a:pt x="244" y="628"/>
                    </a:lnTo>
                    <a:lnTo>
                      <a:pt x="167" y="744"/>
                    </a:lnTo>
                    <a:lnTo>
                      <a:pt x="116" y="872"/>
                    </a:lnTo>
                    <a:lnTo>
                      <a:pt x="65" y="1000"/>
                    </a:lnTo>
                    <a:lnTo>
                      <a:pt x="27" y="1141"/>
                    </a:lnTo>
                    <a:lnTo>
                      <a:pt x="14" y="1281"/>
                    </a:lnTo>
                    <a:lnTo>
                      <a:pt x="1" y="1422"/>
                    </a:lnTo>
                    <a:lnTo>
                      <a:pt x="14" y="1576"/>
                    </a:lnTo>
                    <a:lnTo>
                      <a:pt x="27" y="1717"/>
                    </a:lnTo>
                    <a:lnTo>
                      <a:pt x="65" y="1858"/>
                    </a:lnTo>
                    <a:lnTo>
                      <a:pt x="116" y="1986"/>
                    </a:lnTo>
                    <a:lnTo>
                      <a:pt x="167" y="2114"/>
                    </a:lnTo>
                    <a:lnTo>
                      <a:pt x="244" y="2229"/>
                    </a:lnTo>
                    <a:lnTo>
                      <a:pt x="334" y="2332"/>
                    </a:lnTo>
                    <a:lnTo>
                      <a:pt x="424" y="2434"/>
                    </a:lnTo>
                    <a:lnTo>
                      <a:pt x="526" y="2524"/>
                    </a:lnTo>
                    <a:lnTo>
                      <a:pt x="629" y="2613"/>
                    </a:lnTo>
                    <a:lnTo>
                      <a:pt x="744" y="2678"/>
                    </a:lnTo>
                    <a:lnTo>
                      <a:pt x="872" y="2742"/>
                    </a:lnTo>
                    <a:lnTo>
                      <a:pt x="1000" y="2793"/>
                    </a:lnTo>
                    <a:lnTo>
                      <a:pt x="1141" y="2831"/>
                    </a:lnTo>
                    <a:lnTo>
                      <a:pt x="1282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31"/>
                    </a:lnTo>
                    <a:lnTo>
                      <a:pt x="1858" y="2793"/>
                    </a:lnTo>
                    <a:lnTo>
                      <a:pt x="1986" y="2742"/>
                    </a:lnTo>
                    <a:lnTo>
                      <a:pt x="2114" y="2678"/>
                    </a:lnTo>
                    <a:lnTo>
                      <a:pt x="2230" y="2613"/>
                    </a:lnTo>
                    <a:lnTo>
                      <a:pt x="2345" y="2524"/>
                    </a:lnTo>
                    <a:lnTo>
                      <a:pt x="2434" y="2434"/>
                    </a:lnTo>
                    <a:lnTo>
                      <a:pt x="2537" y="2332"/>
                    </a:lnTo>
                    <a:lnTo>
                      <a:pt x="2614" y="2229"/>
                    </a:lnTo>
                    <a:lnTo>
                      <a:pt x="2691" y="2114"/>
                    </a:lnTo>
                    <a:lnTo>
                      <a:pt x="2742" y="1986"/>
                    </a:lnTo>
                    <a:lnTo>
                      <a:pt x="2793" y="1858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2"/>
                    </a:lnTo>
                    <a:lnTo>
                      <a:pt x="2857" y="1281"/>
                    </a:lnTo>
                    <a:lnTo>
                      <a:pt x="2831" y="1141"/>
                    </a:lnTo>
                    <a:lnTo>
                      <a:pt x="2793" y="1000"/>
                    </a:lnTo>
                    <a:lnTo>
                      <a:pt x="2742" y="872"/>
                    </a:lnTo>
                    <a:lnTo>
                      <a:pt x="2691" y="744"/>
                    </a:lnTo>
                    <a:lnTo>
                      <a:pt x="2614" y="628"/>
                    </a:lnTo>
                    <a:lnTo>
                      <a:pt x="2537" y="513"/>
                    </a:lnTo>
                    <a:lnTo>
                      <a:pt x="2434" y="411"/>
                    </a:lnTo>
                    <a:lnTo>
                      <a:pt x="2345" y="321"/>
                    </a:lnTo>
                    <a:lnTo>
                      <a:pt x="2230" y="244"/>
                    </a:lnTo>
                    <a:lnTo>
                      <a:pt x="2114" y="167"/>
                    </a:lnTo>
                    <a:lnTo>
                      <a:pt x="1986" y="116"/>
                    </a:lnTo>
                    <a:lnTo>
                      <a:pt x="1858" y="65"/>
                    </a:lnTo>
                    <a:lnTo>
                      <a:pt x="1717" y="26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0"/>
              <p:cNvSpPr/>
              <p:nvPr/>
            </p:nvSpPr>
            <p:spPr>
              <a:xfrm>
                <a:off x="6230704" y="3361244"/>
                <a:ext cx="90160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2857" extrusionOk="0">
                    <a:moveTo>
                      <a:pt x="1281" y="0"/>
                    </a:moveTo>
                    <a:lnTo>
                      <a:pt x="1140" y="26"/>
                    </a:lnTo>
                    <a:lnTo>
                      <a:pt x="999" y="64"/>
                    </a:lnTo>
                    <a:lnTo>
                      <a:pt x="871" y="103"/>
                    </a:lnTo>
                    <a:lnTo>
                      <a:pt x="743" y="167"/>
                    </a:lnTo>
                    <a:lnTo>
                      <a:pt x="628" y="244"/>
                    </a:lnTo>
                    <a:lnTo>
                      <a:pt x="526" y="321"/>
                    </a:lnTo>
                    <a:lnTo>
                      <a:pt x="423" y="410"/>
                    </a:lnTo>
                    <a:lnTo>
                      <a:pt x="333" y="513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4" y="999"/>
                    </a:lnTo>
                    <a:lnTo>
                      <a:pt x="26" y="1140"/>
                    </a:lnTo>
                    <a:lnTo>
                      <a:pt x="13" y="1281"/>
                    </a:lnTo>
                    <a:lnTo>
                      <a:pt x="0" y="1422"/>
                    </a:lnTo>
                    <a:lnTo>
                      <a:pt x="13" y="1576"/>
                    </a:lnTo>
                    <a:lnTo>
                      <a:pt x="26" y="1717"/>
                    </a:lnTo>
                    <a:lnTo>
                      <a:pt x="64" y="1845"/>
                    </a:lnTo>
                    <a:lnTo>
                      <a:pt x="116" y="1986"/>
                    </a:lnTo>
                    <a:lnTo>
                      <a:pt x="180" y="2101"/>
                    </a:lnTo>
                    <a:lnTo>
                      <a:pt x="244" y="2229"/>
                    </a:lnTo>
                    <a:lnTo>
                      <a:pt x="333" y="2331"/>
                    </a:lnTo>
                    <a:lnTo>
                      <a:pt x="423" y="2434"/>
                    </a:lnTo>
                    <a:lnTo>
                      <a:pt x="526" y="2524"/>
                    </a:lnTo>
                    <a:lnTo>
                      <a:pt x="628" y="2613"/>
                    </a:lnTo>
                    <a:lnTo>
                      <a:pt x="743" y="2677"/>
                    </a:lnTo>
                    <a:lnTo>
                      <a:pt x="871" y="2741"/>
                    </a:lnTo>
                    <a:lnTo>
                      <a:pt x="999" y="2793"/>
                    </a:lnTo>
                    <a:lnTo>
                      <a:pt x="1140" y="2818"/>
                    </a:lnTo>
                    <a:lnTo>
                      <a:pt x="1281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18"/>
                    </a:lnTo>
                    <a:lnTo>
                      <a:pt x="1858" y="2793"/>
                    </a:lnTo>
                    <a:lnTo>
                      <a:pt x="1986" y="2741"/>
                    </a:lnTo>
                    <a:lnTo>
                      <a:pt x="2114" y="2677"/>
                    </a:lnTo>
                    <a:lnTo>
                      <a:pt x="2229" y="2613"/>
                    </a:lnTo>
                    <a:lnTo>
                      <a:pt x="2344" y="2524"/>
                    </a:lnTo>
                    <a:lnTo>
                      <a:pt x="2434" y="2434"/>
                    </a:lnTo>
                    <a:lnTo>
                      <a:pt x="2536" y="2331"/>
                    </a:lnTo>
                    <a:lnTo>
                      <a:pt x="2613" y="2229"/>
                    </a:lnTo>
                    <a:lnTo>
                      <a:pt x="2690" y="2101"/>
                    </a:lnTo>
                    <a:lnTo>
                      <a:pt x="2741" y="1986"/>
                    </a:lnTo>
                    <a:lnTo>
                      <a:pt x="2793" y="1845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2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1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6" y="513"/>
                    </a:lnTo>
                    <a:lnTo>
                      <a:pt x="2434" y="410"/>
                    </a:lnTo>
                    <a:lnTo>
                      <a:pt x="2344" y="321"/>
                    </a:lnTo>
                    <a:lnTo>
                      <a:pt x="2229" y="244"/>
                    </a:lnTo>
                    <a:lnTo>
                      <a:pt x="2114" y="167"/>
                    </a:lnTo>
                    <a:lnTo>
                      <a:pt x="1986" y="103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0"/>
              <p:cNvSpPr/>
              <p:nvPr/>
            </p:nvSpPr>
            <p:spPr>
              <a:xfrm>
                <a:off x="6199178" y="2411391"/>
                <a:ext cx="524643" cy="109568"/>
              </a:xfrm>
              <a:custGeom>
                <a:avLst/>
                <a:gdLst/>
                <a:ahLst/>
                <a:cxnLst/>
                <a:rect l="l" t="t" r="r" b="b"/>
                <a:pathLst>
                  <a:path w="16625" h="3472" extrusionOk="0">
                    <a:moveTo>
                      <a:pt x="0" y="1"/>
                    </a:moveTo>
                    <a:lnTo>
                      <a:pt x="0" y="3472"/>
                    </a:lnTo>
                    <a:lnTo>
                      <a:pt x="16625" y="3472"/>
                    </a:lnTo>
                    <a:lnTo>
                      <a:pt x="166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0"/>
              <p:cNvSpPr/>
              <p:nvPr/>
            </p:nvSpPr>
            <p:spPr>
              <a:xfrm>
                <a:off x="6530218" y="3921455"/>
                <a:ext cx="188367" cy="18795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5956" extrusionOk="0">
                    <a:moveTo>
                      <a:pt x="2831" y="0"/>
                    </a:moveTo>
                    <a:lnTo>
                      <a:pt x="2677" y="13"/>
                    </a:lnTo>
                    <a:lnTo>
                      <a:pt x="2382" y="64"/>
                    </a:lnTo>
                    <a:lnTo>
                      <a:pt x="2101" y="128"/>
                    </a:lnTo>
                    <a:lnTo>
                      <a:pt x="1832" y="231"/>
                    </a:lnTo>
                    <a:lnTo>
                      <a:pt x="1563" y="359"/>
                    </a:lnTo>
                    <a:lnTo>
                      <a:pt x="1319" y="512"/>
                    </a:lnTo>
                    <a:lnTo>
                      <a:pt x="1089" y="679"/>
                    </a:lnTo>
                    <a:lnTo>
                      <a:pt x="884" y="871"/>
                    </a:lnTo>
                    <a:lnTo>
                      <a:pt x="692" y="1089"/>
                    </a:lnTo>
                    <a:lnTo>
                      <a:pt x="512" y="1319"/>
                    </a:lnTo>
                    <a:lnTo>
                      <a:pt x="371" y="1563"/>
                    </a:lnTo>
                    <a:lnTo>
                      <a:pt x="243" y="1819"/>
                    </a:lnTo>
                    <a:lnTo>
                      <a:pt x="141" y="2088"/>
                    </a:lnTo>
                    <a:lnTo>
                      <a:pt x="64" y="2382"/>
                    </a:lnTo>
                    <a:lnTo>
                      <a:pt x="26" y="2677"/>
                    </a:lnTo>
                    <a:lnTo>
                      <a:pt x="13" y="2831"/>
                    </a:lnTo>
                    <a:lnTo>
                      <a:pt x="0" y="2984"/>
                    </a:lnTo>
                    <a:lnTo>
                      <a:pt x="13" y="3138"/>
                    </a:lnTo>
                    <a:lnTo>
                      <a:pt x="26" y="3279"/>
                    </a:lnTo>
                    <a:lnTo>
                      <a:pt x="64" y="3586"/>
                    </a:lnTo>
                    <a:lnTo>
                      <a:pt x="141" y="3868"/>
                    </a:lnTo>
                    <a:lnTo>
                      <a:pt x="243" y="4137"/>
                    </a:lnTo>
                    <a:lnTo>
                      <a:pt x="371" y="4406"/>
                    </a:lnTo>
                    <a:lnTo>
                      <a:pt x="512" y="4649"/>
                    </a:lnTo>
                    <a:lnTo>
                      <a:pt x="692" y="4880"/>
                    </a:lnTo>
                    <a:lnTo>
                      <a:pt x="884" y="5085"/>
                    </a:lnTo>
                    <a:lnTo>
                      <a:pt x="1089" y="5277"/>
                    </a:lnTo>
                    <a:lnTo>
                      <a:pt x="1319" y="5456"/>
                    </a:lnTo>
                    <a:lnTo>
                      <a:pt x="1563" y="5597"/>
                    </a:lnTo>
                    <a:lnTo>
                      <a:pt x="1832" y="5725"/>
                    </a:lnTo>
                    <a:lnTo>
                      <a:pt x="2101" y="5828"/>
                    </a:lnTo>
                    <a:lnTo>
                      <a:pt x="2382" y="5905"/>
                    </a:lnTo>
                    <a:lnTo>
                      <a:pt x="2677" y="5943"/>
                    </a:lnTo>
                    <a:lnTo>
                      <a:pt x="2831" y="5956"/>
                    </a:lnTo>
                    <a:lnTo>
                      <a:pt x="3138" y="5956"/>
                    </a:lnTo>
                    <a:lnTo>
                      <a:pt x="3292" y="5943"/>
                    </a:lnTo>
                    <a:lnTo>
                      <a:pt x="3586" y="5905"/>
                    </a:lnTo>
                    <a:lnTo>
                      <a:pt x="3868" y="5828"/>
                    </a:lnTo>
                    <a:lnTo>
                      <a:pt x="4150" y="5725"/>
                    </a:lnTo>
                    <a:lnTo>
                      <a:pt x="4406" y="5597"/>
                    </a:lnTo>
                    <a:lnTo>
                      <a:pt x="4649" y="5456"/>
                    </a:lnTo>
                    <a:lnTo>
                      <a:pt x="4880" y="5277"/>
                    </a:lnTo>
                    <a:lnTo>
                      <a:pt x="5098" y="5085"/>
                    </a:lnTo>
                    <a:lnTo>
                      <a:pt x="5290" y="4880"/>
                    </a:lnTo>
                    <a:lnTo>
                      <a:pt x="5456" y="4649"/>
                    </a:lnTo>
                    <a:lnTo>
                      <a:pt x="5610" y="4406"/>
                    </a:lnTo>
                    <a:lnTo>
                      <a:pt x="5725" y="4137"/>
                    </a:lnTo>
                    <a:lnTo>
                      <a:pt x="5828" y="3868"/>
                    </a:lnTo>
                    <a:lnTo>
                      <a:pt x="5904" y="3586"/>
                    </a:lnTo>
                    <a:lnTo>
                      <a:pt x="5956" y="3279"/>
                    </a:lnTo>
                    <a:lnTo>
                      <a:pt x="5956" y="3138"/>
                    </a:lnTo>
                    <a:lnTo>
                      <a:pt x="5969" y="2984"/>
                    </a:lnTo>
                    <a:lnTo>
                      <a:pt x="5956" y="2831"/>
                    </a:lnTo>
                    <a:lnTo>
                      <a:pt x="5956" y="2677"/>
                    </a:lnTo>
                    <a:lnTo>
                      <a:pt x="5904" y="2382"/>
                    </a:lnTo>
                    <a:lnTo>
                      <a:pt x="5828" y="2088"/>
                    </a:lnTo>
                    <a:lnTo>
                      <a:pt x="5725" y="1819"/>
                    </a:lnTo>
                    <a:lnTo>
                      <a:pt x="5610" y="1563"/>
                    </a:lnTo>
                    <a:lnTo>
                      <a:pt x="5456" y="1319"/>
                    </a:lnTo>
                    <a:lnTo>
                      <a:pt x="5290" y="1089"/>
                    </a:lnTo>
                    <a:lnTo>
                      <a:pt x="5098" y="871"/>
                    </a:lnTo>
                    <a:lnTo>
                      <a:pt x="4880" y="679"/>
                    </a:lnTo>
                    <a:lnTo>
                      <a:pt x="4649" y="512"/>
                    </a:lnTo>
                    <a:lnTo>
                      <a:pt x="4406" y="359"/>
                    </a:lnTo>
                    <a:lnTo>
                      <a:pt x="4150" y="231"/>
                    </a:lnTo>
                    <a:lnTo>
                      <a:pt x="3868" y="128"/>
                    </a:lnTo>
                    <a:lnTo>
                      <a:pt x="3586" y="64"/>
                    </a:lnTo>
                    <a:lnTo>
                      <a:pt x="3292" y="13"/>
                    </a:lnTo>
                    <a:lnTo>
                      <a:pt x="3138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0"/>
              <p:cNvSpPr/>
              <p:nvPr/>
            </p:nvSpPr>
            <p:spPr>
              <a:xfrm>
                <a:off x="6561745" y="3952981"/>
                <a:ext cx="125315" cy="125315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3971" extrusionOk="0">
                    <a:moveTo>
                      <a:pt x="1780" y="0"/>
                    </a:moveTo>
                    <a:lnTo>
                      <a:pt x="1588" y="39"/>
                    </a:lnTo>
                    <a:lnTo>
                      <a:pt x="1396" y="90"/>
                    </a:lnTo>
                    <a:lnTo>
                      <a:pt x="1217" y="154"/>
                    </a:lnTo>
                    <a:lnTo>
                      <a:pt x="1037" y="231"/>
                    </a:lnTo>
                    <a:lnTo>
                      <a:pt x="871" y="333"/>
                    </a:lnTo>
                    <a:lnTo>
                      <a:pt x="717" y="448"/>
                    </a:lnTo>
                    <a:lnTo>
                      <a:pt x="576" y="577"/>
                    </a:lnTo>
                    <a:lnTo>
                      <a:pt x="448" y="717"/>
                    </a:lnTo>
                    <a:lnTo>
                      <a:pt x="333" y="871"/>
                    </a:lnTo>
                    <a:lnTo>
                      <a:pt x="243" y="1038"/>
                    </a:lnTo>
                    <a:lnTo>
                      <a:pt x="154" y="1204"/>
                    </a:lnTo>
                    <a:lnTo>
                      <a:pt x="90" y="1396"/>
                    </a:lnTo>
                    <a:lnTo>
                      <a:pt x="38" y="1576"/>
                    </a:lnTo>
                    <a:lnTo>
                      <a:pt x="13" y="1780"/>
                    </a:lnTo>
                    <a:lnTo>
                      <a:pt x="0" y="1985"/>
                    </a:lnTo>
                    <a:lnTo>
                      <a:pt x="13" y="2178"/>
                    </a:lnTo>
                    <a:lnTo>
                      <a:pt x="38" y="2382"/>
                    </a:lnTo>
                    <a:lnTo>
                      <a:pt x="90" y="2575"/>
                    </a:lnTo>
                    <a:lnTo>
                      <a:pt x="154" y="2754"/>
                    </a:lnTo>
                    <a:lnTo>
                      <a:pt x="243" y="2933"/>
                    </a:lnTo>
                    <a:lnTo>
                      <a:pt x="333" y="3087"/>
                    </a:lnTo>
                    <a:lnTo>
                      <a:pt x="448" y="3241"/>
                    </a:lnTo>
                    <a:lnTo>
                      <a:pt x="576" y="3381"/>
                    </a:lnTo>
                    <a:lnTo>
                      <a:pt x="717" y="3510"/>
                    </a:lnTo>
                    <a:lnTo>
                      <a:pt x="871" y="3625"/>
                    </a:lnTo>
                    <a:lnTo>
                      <a:pt x="1037" y="3727"/>
                    </a:lnTo>
                    <a:lnTo>
                      <a:pt x="1217" y="3817"/>
                    </a:lnTo>
                    <a:lnTo>
                      <a:pt x="1396" y="3881"/>
                    </a:lnTo>
                    <a:lnTo>
                      <a:pt x="1588" y="3932"/>
                    </a:lnTo>
                    <a:lnTo>
                      <a:pt x="1780" y="3958"/>
                    </a:lnTo>
                    <a:lnTo>
                      <a:pt x="1985" y="3971"/>
                    </a:lnTo>
                    <a:lnTo>
                      <a:pt x="2190" y="3958"/>
                    </a:lnTo>
                    <a:lnTo>
                      <a:pt x="2382" y="3932"/>
                    </a:lnTo>
                    <a:lnTo>
                      <a:pt x="2574" y="3881"/>
                    </a:lnTo>
                    <a:lnTo>
                      <a:pt x="2754" y="3817"/>
                    </a:lnTo>
                    <a:lnTo>
                      <a:pt x="2933" y="3727"/>
                    </a:lnTo>
                    <a:lnTo>
                      <a:pt x="3100" y="3625"/>
                    </a:lnTo>
                    <a:lnTo>
                      <a:pt x="3253" y="3510"/>
                    </a:lnTo>
                    <a:lnTo>
                      <a:pt x="3394" y="3381"/>
                    </a:lnTo>
                    <a:lnTo>
                      <a:pt x="3522" y="3241"/>
                    </a:lnTo>
                    <a:lnTo>
                      <a:pt x="3637" y="3087"/>
                    </a:lnTo>
                    <a:lnTo>
                      <a:pt x="3727" y="2933"/>
                    </a:lnTo>
                    <a:lnTo>
                      <a:pt x="3817" y="2754"/>
                    </a:lnTo>
                    <a:lnTo>
                      <a:pt x="3881" y="2575"/>
                    </a:lnTo>
                    <a:lnTo>
                      <a:pt x="3932" y="2382"/>
                    </a:lnTo>
                    <a:lnTo>
                      <a:pt x="3958" y="2178"/>
                    </a:lnTo>
                    <a:lnTo>
                      <a:pt x="3970" y="1985"/>
                    </a:lnTo>
                    <a:lnTo>
                      <a:pt x="3958" y="1780"/>
                    </a:lnTo>
                    <a:lnTo>
                      <a:pt x="3932" y="1576"/>
                    </a:lnTo>
                    <a:lnTo>
                      <a:pt x="3881" y="1396"/>
                    </a:lnTo>
                    <a:lnTo>
                      <a:pt x="3817" y="1204"/>
                    </a:lnTo>
                    <a:lnTo>
                      <a:pt x="3727" y="1038"/>
                    </a:lnTo>
                    <a:lnTo>
                      <a:pt x="3637" y="871"/>
                    </a:lnTo>
                    <a:lnTo>
                      <a:pt x="3522" y="717"/>
                    </a:lnTo>
                    <a:lnTo>
                      <a:pt x="3394" y="577"/>
                    </a:lnTo>
                    <a:lnTo>
                      <a:pt x="3253" y="448"/>
                    </a:lnTo>
                    <a:lnTo>
                      <a:pt x="3100" y="333"/>
                    </a:lnTo>
                    <a:lnTo>
                      <a:pt x="2933" y="231"/>
                    </a:lnTo>
                    <a:lnTo>
                      <a:pt x="2754" y="154"/>
                    </a:lnTo>
                    <a:lnTo>
                      <a:pt x="2574" y="90"/>
                    </a:lnTo>
                    <a:lnTo>
                      <a:pt x="2382" y="39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0"/>
              <p:cNvSpPr/>
              <p:nvPr/>
            </p:nvSpPr>
            <p:spPr>
              <a:xfrm>
                <a:off x="6597310" y="3988547"/>
                <a:ext cx="54184" cy="54184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1717" extrusionOk="0">
                    <a:moveTo>
                      <a:pt x="769" y="0"/>
                    </a:moveTo>
                    <a:lnTo>
                      <a:pt x="692" y="13"/>
                    </a:lnTo>
                    <a:lnTo>
                      <a:pt x="602" y="39"/>
                    </a:lnTo>
                    <a:lnTo>
                      <a:pt x="525" y="64"/>
                    </a:lnTo>
                    <a:lnTo>
                      <a:pt x="448" y="103"/>
                    </a:lnTo>
                    <a:lnTo>
                      <a:pt x="384" y="141"/>
                    </a:lnTo>
                    <a:lnTo>
                      <a:pt x="308" y="192"/>
                    </a:lnTo>
                    <a:lnTo>
                      <a:pt x="256" y="244"/>
                    </a:lnTo>
                    <a:lnTo>
                      <a:pt x="192" y="308"/>
                    </a:lnTo>
                    <a:lnTo>
                      <a:pt x="141" y="372"/>
                    </a:lnTo>
                    <a:lnTo>
                      <a:pt x="103" y="449"/>
                    </a:lnTo>
                    <a:lnTo>
                      <a:pt x="64" y="525"/>
                    </a:lnTo>
                    <a:lnTo>
                      <a:pt x="39" y="602"/>
                    </a:lnTo>
                    <a:lnTo>
                      <a:pt x="13" y="679"/>
                    </a:lnTo>
                    <a:lnTo>
                      <a:pt x="0" y="769"/>
                    </a:lnTo>
                    <a:lnTo>
                      <a:pt x="0" y="858"/>
                    </a:lnTo>
                    <a:lnTo>
                      <a:pt x="0" y="935"/>
                    </a:lnTo>
                    <a:lnTo>
                      <a:pt x="13" y="1025"/>
                    </a:lnTo>
                    <a:lnTo>
                      <a:pt x="39" y="1115"/>
                    </a:lnTo>
                    <a:lnTo>
                      <a:pt x="64" y="1191"/>
                    </a:lnTo>
                    <a:lnTo>
                      <a:pt x="103" y="1268"/>
                    </a:lnTo>
                    <a:lnTo>
                      <a:pt x="141" y="1332"/>
                    </a:lnTo>
                    <a:lnTo>
                      <a:pt x="192" y="1396"/>
                    </a:lnTo>
                    <a:lnTo>
                      <a:pt x="256" y="1460"/>
                    </a:lnTo>
                    <a:lnTo>
                      <a:pt x="308" y="1512"/>
                    </a:lnTo>
                    <a:lnTo>
                      <a:pt x="384" y="1563"/>
                    </a:lnTo>
                    <a:lnTo>
                      <a:pt x="448" y="1614"/>
                    </a:lnTo>
                    <a:lnTo>
                      <a:pt x="525" y="1640"/>
                    </a:lnTo>
                    <a:lnTo>
                      <a:pt x="602" y="1678"/>
                    </a:lnTo>
                    <a:lnTo>
                      <a:pt x="692" y="1691"/>
                    </a:lnTo>
                    <a:lnTo>
                      <a:pt x="769" y="1704"/>
                    </a:lnTo>
                    <a:lnTo>
                      <a:pt x="858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4" y="1678"/>
                    </a:lnTo>
                    <a:lnTo>
                      <a:pt x="1191" y="1640"/>
                    </a:lnTo>
                    <a:lnTo>
                      <a:pt x="1268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3" y="1460"/>
                    </a:lnTo>
                    <a:lnTo>
                      <a:pt x="1524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2" y="1191"/>
                    </a:lnTo>
                    <a:lnTo>
                      <a:pt x="1678" y="1115"/>
                    </a:lnTo>
                    <a:lnTo>
                      <a:pt x="1704" y="1025"/>
                    </a:lnTo>
                    <a:lnTo>
                      <a:pt x="1716" y="935"/>
                    </a:lnTo>
                    <a:lnTo>
                      <a:pt x="1716" y="858"/>
                    </a:lnTo>
                    <a:lnTo>
                      <a:pt x="1716" y="769"/>
                    </a:lnTo>
                    <a:lnTo>
                      <a:pt x="1704" y="679"/>
                    </a:lnTo>
                    <a:lnTo>
                      <a:pt x="1678" y="602"/>
                    </a:lnTo>
                    <a:lnTo>
                      <a:pt x="1652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4" y="308"/>
                    </a:lnTo>
                    <a:lnTo>
                      <a:pt x="1473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8" y="103"/>
                    </a:lnTo>
                    <a:lnTo>
                      <a:pt x="1191" y="64"/>
                    </a:lnTo>
                    <a:lnTo>
                      <a:pt x="1114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0"/>
              <p:cNvSpPr/>
              <p:nvPr/>
            </p:nvSpPr>
            <p:spPr>
              <a:xfrm>
                <a:off x="6202396" y="3921455"/>
                <a:ext cx="187988" cy="187956"/>
              </a:xfrm>
              <a:custGeom>
                <a:avLst/>
                <a:gdLst/>
                <a:ahLst/>
                <a:cxnLst/>
                <a:rect l="l" t="t" r="r" b="b"/>
                <a:pathLst>
                  <a:path w="5957" h="5956" extrusionOk="0">
                    <a:moveTo>
                      <a:pt x="2819" y="0"/>
                    </a:moveTo>
                    <a:lnTo>
                      <a:pt x="2678" y="13"/>
                    </a:lnTo>
                    <a:lnTo>
                      <a:pt x="2383" y="64"/>
                    </a:lnTo>
                    <a:lnTo>
                      <a:pt x="2089" y="128"/>
                    </a:lnTo>
                    <a:lnTo>
                      <a:pt x="1820" y="231"/>
                    </a:lnTo>
                    <a:lnTo>
                      <a:pt x="1563" y="359"/>
                    </a:lnTo>
                    <a:lnTo>
                      <a:pt x="1307" y="512"/>
                    </a:lnTo>
                    <a:lnTo>
                      <a:pt x="1077" y="679"/>
                    </a:lnTo>
                    <a:lnTo>
                      <a:pt x="872" y="871"/>
                    </a:lnTo>
                    <a:lnTo>
                      <a:pt x="680" y="1089"/>
                    </a:lnTo>
                    <a:lnTo>
                      <a:pt x="513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9" y="2088"/>
                    </a:lnTo>
                    <a:lnTo>
                      <a:pt x="65" y="2382"/>
                    </a:lnTo>
                    <a:lnTo>
                      <a:pt x="14" y="2677"/>
                    </a:lnTo>
                    <a:lnTo>
                      <a:pt x="1" y="2831"/>
                    </a:lnTo>
                    <a:lnTo>
                      <a:pt x="1" y="2984"/>
                    </a:lnTo>
                    <a:lnTo>
                      <a:pt x="1" y="3138"/>
                    </a:lnTo>
                    <a:lnTo>
                      <a:pt x="14" y="3279"/>
                    </a:lnTo>
                    <a:lnTo>
                      <a:pt x="65" y="3586"/>
                    </a:lnTo>
                    <a:lnTo>
                      <a:pt x="129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13" y="4649"/>
                    </a:lnTo>
                    <a:lnTo>
                      <a:pt x="680" y="4880"/>
                    </a:lnTo>
                    <a:lnTo>
                      <a:pt x="872" y="5085"/>
                    </a:lnTo>
                    <a:lnTo>
                      <a:pt x="1077" y="5277"/>
                    </a:lnTo>
                    <a:lnTo>
                      <a:pt x="1307" y="5456"/>
                    </a:lnTo>
                    <a:lnTo>
                      <a:pt x="1563" y="5597"/>
                    </a:lnTo>
                    <a:lnTo>
                      <a:pt x="1820" y="5725"/>
                    </a:lnTo>
                    <a:lnTo>
                      <a:pt x="2089" y="5828"/>
                    </a:lnTo>
                    <a:lnTo>
                      <a:pt x="2383" y="5905"/>
                    </a:lnTo>
                    <a:lnTo>
                      <a:pt x="2678" y="5943"/>
                    </a:lnTo>
                    <a:lnTo>
                      <a:pt x="2819" y="5956"/>
                    </a:lnTo>
                    <a:lnTo>
                      <a:pt x="3126" y="5956"/>
                    </a:lnTo>
                    <a:lnTo>
                      <a:pt x="3280" y="5943"/>
                    </a:lnTo>
                    <a:lnTo>
                      <a:pt x="3574" y="5905"/>
                    </a:lnTo>
                    <a:lnTo>
                      <a:pt x="3869" y="5828"/>
                    </a:lnTo>
                    <a:lnTo>
                      <a:pt x="4138" y="5725"/>
                    </a:lnTo>
                    <a:lnTo>
                      <a:pt x="4394" y="5597"/>
                    </a:lnTo>
                    <a:lnTo>
                      <a:pt x="4650" y="5456"/>
                    </a:lnTo>
                    <a:lnTo>
                      <a:pt x="4868" y="5277"/>
                    </a:lnTo>
                    <a:lnTo>
                      <a:pt x="5086" y="5085"/>
                    </a:lnTo>
                    <a:lnTo>
                      <a:pt x="5278" y="4880"/>
                    </a:lnTo>
                    <a:lnTo>
                      <a:pt x="5444" y="4649"/>
                    </a:lnTo>
                    <a:lnTo>
                      <a:pt x="5598" y="4406"/>
                    </a:lnTo>
                    <a:lnTo>
                      <a:pt x="5726" y="4137"/>
                    </a:lnTo>
                    <a:lnTo>
                      <a:pt x="5828" y="3868"/>
                    </a:lnTo>
                    <a:lnTo>
                      <a:pt x="5892" y="3586"/>
                    </a:lnTo>
                    <a:lnTo>
                      <a:pt x="5944" y="3279"/>
                    </a:lnTo>
                    <a:lnTo>
                      <a:pt x="5957" y="3138"/>
                    </a:lnTo>
                    <a:lnTo>
                      <a:pt x="5957" y="2984"/>
                    </a:lnTo>
                    <a:lnTo>
                      <a:pt x="5957" y="2831"/>
                    </a:lnTo>
                    <a:lnTo>
                      <a:pt x="5944" y="2677"/>
                    </a:lnTo>
                    <a:lnTo>
                      <a:pt x="5892" y="2382"/>
                    </a:lnTo>
                    <a:lnTo>
                      <a:pt x="5828" y="2088"/>
                    </a:lnTo>
                    <a:lnTo>
                      <a:pt x="5726" y="1819"/>
                    </a:lnTo>
                    <a:lnTo>
                      <a:pt x="5598" y="1563"/>
                    </a:lnTo>
                    <a:lnTo>
                      <a:pt x="5444" y="1319"/>
                    </a:lnTo>
                    <a:lnTo>
                      <a:pt x="5278" y="1089"/>
                    </a:lnTo>
                    <a:lnTo>
                      <a:pt x="5086" y="871"/>
                    </a:lnTo>
                    <a:lnTo>
                      <a:pt x="4868" y="679"/>
                    </a:lnTo>
                    <a:lnTo>
                      <a:pt x="4650" y="512"/>
                    </a:lnTo>
                    <a:lnTo>
                      <a:pt x="4394" y="359"/>
                    </a:lnTo>
                    <a:lnTo>
                      <a:pt x="4138" y="231"/>
                    </a:lnTo>
                    <a:lnTo>
                      <a:pt x="3869" y="128"/>
                    </a:lnTo>
                    <a:lnTo>
                      <a:pt x="3574" y="64"/>
                    </a:lnTo>
                    <a:lnTo>
                      <a:pt x="3280" y="13"/>
                    </a:lnTo>
                    <a:lnTo>
                      <a:pt x="3126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0"/>
              <p:cNvSpPr/>
              <p:nvPr/>
            </p:nvSpPr>
            <p:spPr>
              <a:xfrm>
                <a:off x="6233544" y="3952981"/>
                <a:ext cx="125725" cy="125315"/>
              </a:xfrm>
              <a:custGeom>
                <a:avLst/>
                <a:gdLst/>
                <a:ahLst/>
                <a:cxnLst/>
                <a:rect l="l" t="t" r="r" b="b"/>
                <a:pathLst>
                  <a:path w="3984" h="3971" extrusionOk="0">
                    <a:moveTo>
                      <a:pt x="1793" y="0"/>
                    </a:moveTo>
                    <a:lnTo>
                      <a:pt x="1588" y="39"/>
                    </a:lnTo>
                    <a:lnTo>
                      <a:pt x="1396" y="90"/>
                    </a:lnTo>
                    <a:lnTo>
                      <a:pt x="1217" y="154"/>
                    </a:lnTo>
                    <a:lnTo>
                      <a:pt x="1050" y="231"/>
                    </a:lnTo>
                    <a:lnTo>
                      <a:pt x="884" y="333"/>
                    </a:lnTo>
                    <a:lnTo>
                      <a:pt x="730" y="448"/>
                    </a:lnTo>
                    <a:lnTo>
                      <a:pt x="589" y="577"/>
                    </a:lnTo>
                    <a:lnTo>
                      <a:pt x="461" y="717"/>
                    </a:lnTo>
                    <a:lnTo>
                      <a:pt x="346" y="871"/>
                    </a:lnTo>
                    <a:lnTo>
                      <a:pt x="243" y="1038"/>
                    </a:lnTo>
                    <a:lnTo>
                      <a:pt x="167" y="1204"/>
                    </a:lnTo>
                    <a:lnTo>
                      <a:pt x="90" y="1396"/>
                    </a:lnTo>
                    <a:lnTo>
                      <a:pt x="51" y="1576"/>
                    </a:lnTo>
                    <a:lnTo>
                      <a:pt x="13" y="1780"/>
                    </a:lnTo>
                    <a:lnTo>
                      <a:pt x="0" y="1985"/>
                    </a:lnTo>
                    <a:lnTo>
                      <a:pt x="13" y="2178"/>
                    </a:lnTo>
                    <a:lnTo>
                      <a:pt x="51" y="2382"/>
                    </a:lnTo>
                    <a:lnTo>
                      <a:pt x="90" y="2575"/>
                    </a:lnTo>
                    <a:lnTo>
                      <a:pt x="167" y="2754"/>
                    </a:lnTo>
                    <a:lnTo>
                      <a:pt x="243" y="2933"/>
                    </a:lnTo>
                    <a:lnTo>
                      <a:pt x="346" y="3087"/>
                    </a:lnTo>
                    <a:lnTo>
                      <a:pt x="461" y="3241"/>
                    </a:lnTo>
                    <a:lnTo>
                      <a:pt x="589" y="3381"/>
                    </a:lnTo>
                    <a:lnTo>
                      <a:pt x="730" y="3510"/>
                    </a:lnTo>
                    <a:lnTo>
                      <a:pt x="884" y="3625"/>
                    </a:lnTo>
                    <a:lnTo>
                      <a:pt x="1050" y="3727"/>
                    </a:lnTo>
                    <a:lnTo>
                      <a:pt x="1217" y="3817"/>
                    </a:lnTo>
                    <a:lnTo>
                      <a:pt x="1396" y="3881"/>
                    </a:lnTo>
                    <a:lnTo>
                      <a:pt x="1588" y="3932"/>
                    </a:lnTo>
                    <a:lnTo>
                      <a:pt x="1793" y="3958"/>
                    </a:lnTo>
                    <a:lnTo>
                      <a:pt x="1985" y="3971"/>
                    </a:lnTo>
                    <a:lnTo>
                      <a:pt x="2190" y="3958"/>
                    </a:lnTo>
                    <a:lnTo>
                      <a:pt x="2395" y="3932"/>
                    </a:lnTo>
                    <a:lnTo>
                      <a:pt x="2587" y="3881"/>
                    </a:lnTo>
                    <a:lnTo>
                      <a:pt x="2767" y="3817"/>
                    </a:lnTo>
                    <a:lnTo>
                      <a:pt x="2933" y="3727"/>
                    </a:lnTo>
                    <a:lnTo>
                      <a:pt x="3100" y="3625"/>
                    </a:lnTo>
                    <a:lnTo>
                      <a:pt x="3253" y="3510"/>
                    </a:lnTo>
                    <a:lnTo>
                      <a:pt x="3394" y="3381"/>
                    </a:lnTo>
                    <a:lnTo>
                      <a:pt x="3522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94" y="2575"/>
                    </a:lnTo>
                    <a:lnTo>
                      <a:pt x="3932" y="2382"/>
                    </a:lnTo>
                    <a:lnTo>
                      <a:pt x="3971" y="2178"/>
                    </a:lnTo>
                    <a:lnTo>
                      <a:pt x="3983" y="1985"/>
                    </a:lnTo>
                    <a:lnTo>
                      <a:pt x="3971" y="1780"/>
                    </a:lnTo>
                    <a:lnTo>
                      <a:pt x="3932" y="1576"/>
                    </a:lnTo>
                    <a:lnTo>
                      <a:pt x="3894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2" y="717"/>
                    </a:lnTo>
                    <a:lnTo>
                      <a:pt x="3394" y="577"/>
                    </a:lnTo>
                    <a:lnTo>
                      <a:pt x="3253" y="448"/>
                    </a:lnTo>
                    <a:lnTo>
                      <a:pt x="3100" y="333"/>
                    </a:lnTo>
                    <a:lnTo>
                      <a:pt x="2933" y="231"/>
                    </a:lnTo>
                    <a:lnTo>
                      <a:pt x="2767" y="154"/>
                    </a:lnTo>
                    <a:lnTo>
                      <a:pt x="2587" y="90"/>
                    </a:lnTo>
                    <a:lnTo>
                      <a:pt x="2395" y="39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0"/>
              <p:cNvSpPr/>
              <p:nvPr/>
            </p:nvSpPr>
            <p:spPr>
              <a:xfrm>
                <a:off x="6269110" y="3988547"/>
                <a:ext cx="54594" cy="54184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717" extrusionOk="0">
                    <a:moveTo>
                      <a:pt x="781" y="0"/>
                    </a:moveTo>
                    <a:lnTo>
                      <a:pt x="692" y="13"/>
                    </a:lnTo>
                    <a:lnTo>
                      <a:pt x="615" y="39"/>
                    </a:lnTo>
                    <a:lnTo>
                      <a:pt x="525" y="64"/>
                    </a:lnTo>
                    <a:lnTo>
                      <a:pt x="448" y="103"/>
                    </a:lnTo>
                    <a:lnTo>
                      <a:pt x="384" y="141"/>
                    </a:lnTo>
                    <a:lnTo>
                      <a:pt x="320" y="192"/>
                    </a:lnTo>
                    <a:lnTo>
                      <a:pt x="256" y="244"/>
                    </a:lnTo>
                    <a:lnTo>
                      <a:pt x="205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77" y="525"/>
                    </a:lnTo>
                    <a:lnTo>
                      <a:pt x="39" y="602"/>
                    </a:lnTo>
                    <a:lnTo>
                      <a:pt x="26" y="679"/>
                    </a:lnTo>
                    <a:lnTo>
                      <a:pt x="13" y="769"/>
                    </a:lnTo>
                    <a:lnTo>
                      <a:pt x="0" y="858"/>
                    </a:lnTo>
                    <a:lnTo>
                      <a:pt x="13" y="935"/>
                    </a:lnTo>
                    <a:lnTo>
                      <a:pt x="26" y="1025"/>
                    </a:lnTo>
                    <a:lnTo>
                      <a:pt x="39" y="1115"/>
                    </a:lnTo>
                    <a:lnTo>
                      <a:pt x="77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205" y="1396"/>
                    </a:lnTo>
                    <a:lnTo>
                      <a:pt x="256" y="1460"/>
                    </a:lnTo>
                    <a:lnTo>
                      <a:pt x="320" y="1512"/>
                    </a:lnTo>
                    <a:lnTo>
                      <a:pt x="384" y="1563"/>
                    </a:lnTo>
                    <a:lnTo>
                      <a:pt x="448" y="1614"/>
                    </a:lnTo>
                    <a:lnTo>
                      <a:pt x="525" y="1640"/>
                    </a:lnTo>
                    <a:lnTo>
                      <a:pt x="615" y="1678"/>
                    </a:lnTo>
                    <a:lnTo>
                      <a:pt x="692" y="1691"/>
                    </a:lnTo>
                    <a:lnTo>
                      <a:pt x="781" y="1704"/>
                    </a:lnTo>
                    <a:lnTo>
                      <a:pt x="858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4" y="1678"/>
                    </a:lnTo>
                    <a:lnTo>
                      <a:pt x="1204" y="1640"/>
                    </a:lnTo>
                    <a:lnTo>
                      <a:pt x="1268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3" y="1460"/>
                    </a:lnTo>
                    <a:lnTo>
                      <a:pt x="1524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2" y="1191"/>
                    </a:lnTo>
                    <a:lnTo>
                      <a:pt x="1691" y="1115"/>
                    </a:lnTo>
                    <a:lnTo>
                      <a:pt x="1704" y="1025"/>
                    </a:lnTo>
                    <a:lnTo>
                      <a:pt x="1716" y="935"/>
                    </a:lnTo>
                    <a:lnTo>
                      <a:pt x="1729" y="858"/>
                    </a:lnTo>
                    <a:lnTo>
                      <a:pt x="1716" y="769"/>
                    </a:lnTo>
                    <a:lnTo>
                      <a:pt x="1704" y="679"/>
                    </a:lnTo>
                    <a:lnTo>
                      <a:pt x="1691" y="602"/>
                    </a:lnTo>
                    <a:lnTo>
                      <a:pt x="1652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4" y="308"/>
                    </a:lnTo>
                    <a:lnTo>
                      <a:pt x="1473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8" y="103"/>
                    </a:lnTo>
                    <a:lnTo>
                      <a:pt x="1204" y="64"/>
                    </a:lnTo>
                    <a:lnTo>
                      <a:pt x="1114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0"/>
              <p:cNvSpPr/>
              <p:nvPr/>
            </p:nvSpPr>
            <p:spPr>
              <a:xfrm>
                <a:off x="6836581" y="3921455"/>
                <a:ext cx="187988" cy="187956"/>
              </a:xfrm>
              <a:custGeom>
                <a:avLst/>
                <a:gdLst/>
                <a:ahLst/>
                <a:cxnLst/>
                <a:rect l="l" t="t" r="r" b="b"/>
                <a:pathLst>
                  <a:path w="5957" h="5956" extrusionOk="0">
                    <a:moveTo>
                      <a:pt x="2818" y="0"/>
                    </a:moveTo>
                    <a:lnTo>
                      <a:pt x="2677" y="13"/>
                    </a:lnTo>
                    <a:lnTo>
                      <a:pt x="2383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63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13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64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64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13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63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83" y="5905"/>
                    </a:lnTo>
                    <a:lnTo>
                      <a:pt x="2677" y="5943"/>
                    </a:lnTo>
                    <a:lnTo>
                      <a:pt x="2818" y="5956"/>
                    </a:lnTo>
                    <a:lnTo>
                      <a:pt x="3126" y="5956"/>
                    </a:lnTo>
                    <a:lnTo>
                      <a:pt x="3279" y="5943"/>
                    </a:lnTo>
                    <a:lnTo>
                      <a:pt x="3574" y="5905"/>
                    </a:lnTo>
                    <a:lnTo>
                      <a:pt x="3868" y="5828"/>
                    </a:lnTo>
                    <a:lnTo>
                      <a:pt x="4137" y="5725"/>
                    </a:lnTo>
                    <a:lnTo>
                      <a:pt x="4393" y="5597"/>
                    </a:lnTo>
                    <a:lnTo>
                      <a:pt x="4637" y="5456"/>
                    </a:lnTo>
                    <a:lnTo>
                      <a:pt x="4867" y="5277"/>
                    </a:lnTo>
                    <a:lnTo>
                      <a:pt x="5085" y="5085"/>
                    </a:lnTo>
                    <a:lnTo>
                      <a:pt x="5277" y="4880"/>
                    </a:lnTo>
                    <a:lnTo>
                      <a:pt x="5444" y="4649"/>
                    </a:lnTo>
                    <a:lnTo>
                      <a:pt x="5597" y="4406"/>
                    </a:lnTo>
                    <a:lnTo>
                      <a:pt x="5726" y="4137"/>
                    </a:lnTo>
                    <a:lnTo>
                      <a:pt x="5828" y="3868"/>
                    </a:lnTo>
                    <a:lnTo>
                      <a:pt x="5892" y="3586"/>
                    </a:lnTo>
                    <a:lnTo>
                      <a:pt x="5943" y="3279"/>
                    </a:lnTo>
                    <a:lnTo>
                      <a:pt x="5956" y="3138"/>
                    </a:lnTo>
                    <a:lnTo>
                      <a:pt x="5956" y="2984"/>
                    </a:lnTo>
                    <a:lnTo>
                      <a:pt x="5956" y="2831"/>
                    </a:lnTo>
                    <a:lnTo>
                      <a:pt x="5943" y="2677"/>
                    </a:lnTo>
                    <a:lnTo>
                      <a:pt x="5892" y="2382"/>
                    </a:lnTo>
                    <a:lnTo>
                      <a:pt x="5828" y="2088"/>
                    </a:lnTo>
                    <a:lnTo>
                      <a:pt x="5726" y="1819"/>
                    </a:lnTo>
                    <a:lnTo>
                      <a:pt x="5597" y="1563"/>
                    </a:lnTo>
                    <a:lnTo>
                      <a:pt x="5444" y="1319"/>
                    </a:lnTo>
                    <a:lnTo>
                      <a:pt x="5277" y="1089"/>
                    </a:lnTo>
                    <a:lnTo>
                      <a:pt x="5085" y="871"/>
                    </a:lnTo>
                    <a:lnTo>
                      <a:pt x="4867" y="679"/>
                    </a:lnTo>
                    <a:lnTo>
                      <a:pt x="4637" y="512"/>
                    </a:lnTo>
                    <a:lnTo>
                      <a:pt x="4393" y="359"/>
                    </a:lnTo>
                    <a:lnTo>
                      <a:pt x="4137" y="231"/>
                    </a:lnTo>
                    <a:lnTo>
                      <a:pt x="3868" y="128"/>
                    </a:lnTo>
                    <a:lnTo>
                      <a:pt x="3574" y="64"/>
                    </a:lnTo>
                    <a:lnTo>
                      <a:pt x="3279" y="13"/>
                    </a:lnTo>
                    <a:lnTo>
                      <a:pt x="3126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0"/>
              <p:cNvSpPr/>
              <p:nvPr/>
            </p:nvSpPr>
            <p:spPr>
              <a:xfrm>
                <a:off x="6867697" y="3952981"/>
                <a:ext cx="125346" cy="125315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3971" extrusionOk="0">
                    <a:moveTo>
                      <a:pt x="1794" y="0"/>
                    </a:moveTo>
                    <a:lnTo>
                      <a:pt x="1589" y="39"/>
                    </a:lnTo>
                    <a:lnTo>
                      <a:pt x="1397" y="90"/>
                    </a:lnTo>
                    <a:lnTo>
                      <a:pt x="1217" y="154"/>
                    </a:lnTo>
                    <a:lnTo>
                      <a:pt x="1038" y="231"/>
                    </a:lnTo>
                    <a:lnTo>
                      <a:pt x="884" y="333"/>
                    </a:lnTo>
                    <a:lnTo>
                      <a:pt x="731" y="448"/>
                    </a:lnTo>
                    <a:lnTo>
                      <a:pt x="590" y="577"/>
                    </a:lnTo>
                    <a:lnTo>
                      <a:pt x="462" y="717"/>
                    </a:lnTo>
                    <a:lnTo>
                      <a:pt x="346" y="871"/>
                    </a:lnTo>
                    <a:lnTo>
                      <a:pt x="244" y="1038"/>
                    </a:lnTo>
                    <a:lnTo>
                      <a:pt x="167" y="1204"/>
                    </a:lnTo>
                    <a:lnTo>
                      <a:pt x="90" y="1396"/>
                    </a:lnTo>
                    <a:lnTo>
                      <a:pt x="39" y="1576"/>
                    </a:lnTo>
                    <a:lnTo>
                      <a:pt x="13" y="1780"/>
                    </a:lnTo>
                    <a:lnTo>
                      <a:pt x="1" y="1985"/>
                    </a:lnTo>
                    <a:lnTo>
                      <a:pt x="13" y="2178"/>
                    </a:lnTo>
                    <a:lnTo>
                      <a:pt x="39" y="2382"/>
                    </a:lnTo>
                    <a:lnTo>
                      <a:pt x="90" y="2575"/>
                    </a:lnTo>
                    <a:lnTo>
                      <a:pt x="167" y="2754"/>
                    </a:lnTo>
                    <a:lnTo>
                      <a:pt x="244" y="2933"/>
                    </a:lnTo>
                    <a:lnTo>
                      <a:pt x="346" y="3087"/>
                    </a:lnTo>
                    <a:lnTo>
                      <a:pt x="462" y="3241"/>
                    </a:lnTo>
                    <a:lnTo>
                      <a:pt x="590" y="3381"/>
                    </a:lnTo>
                    <a:lnTo>
                      <a:pt x="731" y="3510"/>
                    </a:lnTo>
                    <a:lnTo>
                      <a:pt x="884" y="3625"/>
                    </a:lnTo>
                    <a:lnTo>
                      <a:pt x="1038" y="3727"/>
                    </a:lnTo>
                    <a:lnTo>
                      <a:pt x="1217" y="3817"/>
                    </a:lnTo>
                    <a:lnTo>
                      <a:pt x="1397" y="3881"/>
                    </a:lnTo>
                    <a:lnTo>
                      <a:pt x="1589" y="3932"/>
                    </a:lnTo>
                    <a:lnTo>
                      <a:pt x="1794" y="3958"/>
                    </a:lnTo>
                    <a:lnTo>
                      <a:pt x="1986" y="3971"/>
                    </a:lnTo>
                    <a:lnTo>
                      <a:pt x="2191" y="3958"/>
                    </a:lnTo>
                    <a:lnTo>
                      <a:pt x="2396" y="3932"/>
                    </a:lnTo>
                    <a:lnTo>
                      <a:pt x="2588" y="3881"/>
                    </a:lnTo>
                    <a:lnTo>
                      <a:pt x="2767" y="3817"/>
                    </a:lnTo>
                    <a:lnTo>
                      <a:pt x="2934" y="3727"/>
                    </a:lnTo>
                    <a:lnTo>
                      <a:pt x="3100" y="3625"/>
                    </a:lnTo>
                    <a:lnTo>
                      <a:pt x="3254" y="3510"/>
                    </a:lnTo>
                    <a:lnTo>
                      <a:pt x="3395" y="3381"/>
                    </a:lnTo>
                    <a:lnTo>
                      <a:pt x="3523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94" y="2575"/>
                    </a:lnTo>
                    <a:lnTo>
                      <a:pt x="3933" y="2382"/>
                    </a:lnTo>
                    <a:lnTo>
                      <a:pt x="3971" y="2178"/>
                    </a:lnTo>
                    <a:lnTo>
                      <a:pt x="3971" y="1985"/>
                    </a:lnTo>
                    <a:lnTo>
                      <a:pt x="3971" y="1780"/>
                    </a:lnTo>
                    <a:lnTo>
                      <a:pt x="3933" y="1576"/>
                    </a:lnTo>
                    <a:lnTo>
                      <a:pt x="3894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3" y="717"/>
                    </a:lnTo>
                    <a:lnTo>
                      <a:pt x="3395" y="577"/>
                    </a:lnTo>
                    <a:lnTo>
                      <a:pt x="3254" y="448"/>
                    </a:lnTo>
                    <a:lnTo>
                      <a:pt x="3100" y="333"/>
                    </a:lnTo>
                    <a:lnTo>
                      <a:pt x="2934" y="231"/>
                    </a:lnTo>
                    <a:lnTo>
                      <a:pt x="2767" y="154"/>
                    </a:lnTo>
                    <a:lnTo>
                      <a:pt x="2588" y="90"/>
                    </a:lnTo>
                    <a:lnTo>
                      <a:pt x="2396" y="39"/>
                    </a:lnTo>
                    <a:lnTo>
                      <a:pt x="2191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0"/>
              <p:cNvSpPr/>
              <p:nvPr/>
            </p:nvSpPr>
            <p:spPr>
              <a:xfrm>
                <a:off x="6903263" y="3988547"/>
                <a:ext cx="54184" cy="54184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1717" extrusionOk="0">
                    <a:moveTo>
                      <a:pt x="782" y="0"/>
                    </a:moveTo>
                    <a:lnTo>
                      <a:pt x="692" y="13"/>
                    </a:lnTo>
                    <a:lnTo>
                      <a:pt x="603" y="39"/>
                    </a:lnTo>
                    <a:lnTo>
                      <a:pt x="526" y="64"/>
                    </a:lnTo>
                    <a:lnTo>
                      <a:pt x="449" y="103"/>
                    </a:lnTo>
                    <a:lnTo>
                      <a:pt x="385" y="141"/>
                    </a:lnTo>
                    <a:lnTo>
                      <a:pt x="321" y="192"/>
                    </a:lnTo>
                    <a:lnTo>
                      <a:pt x="257" y="244"/>
                    </a:lnTo>
                    <a:lnTo>
                      <a:pt x="206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78" y="525"/>
                    </a:lnTo>
                    <a:lnTo>
                      <a:pt x="39" y="602"/>
                    </a:lnTo>
                    <a:lnTo>
                      <a:pt x="26" y="679"/>
                    </a:lnTo>
                    <a:lnTo>
                      <a:pt x="14" y="769"/>
                    </a:lnTo>
                    <a:lnTo>
                      <a:pt x="1" y="858"/>
                    </a:lnTo>
                    <a:lnTo>
                      <a:pt x="14" y="935"/>
                    </a:lnTo>
                    <a:lnTo>
                      <a:pt x="26" y="1025"/>
                    </a:lnTo>
                    <a:lnTo>
                      <a:pt x="39" y="1115"/>
                    </a:lnTo>
                    <a:lnTo>
                      <a:pt x="78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206" y="1396"/>
                    </a:lnTo>
                    <a:lnTo>
                      <a:pt x="257" y="1460"/>
                    </a:lnTo>
                    <a:lnTo>
                      <a:pt x="321" y="1512"/>
                    </a:lnTo>
                    <a:lnTo>
                      <a:pt x="385" y="1563"/>
                    </a:lnTo>
                    <a:lnTo>
                      <a:pt x="449" y="1614"/>
                    </a:lnTo>
                    <a:lnTo>
                      <a:pt x="526" y="1640"/>
                    </a:lnTo>
                    <a:lnTo>
                      <a:pt x="603" y="1678"/>
                    </a:lnTo>
                    <a:lnTo>
                      <a:pt x="692" y="1691"/>
                    </a:lnTo>
                    <a:lnTo>
                      <a:pt x="782" y="1704"/>
                    </a:lnTo>
                    <a:lnTo>
                      <a:pt x="859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5" y="1678"/>
                    </a:lnTo>
                    <a:lnTo>
                      <a:pt x="1205" y="1640"/>
                    </a:lnTo>
                    <a:lnTo>
                      <a:pt x="1269" y="1614"/>
                    </a:lnTo>
                    <a:lnTo>
                      <a:pt x="1346" y="1563"/>
                    </a:lnTo>
                    <a:lnTo>
                      <a:pt x="1410" y="1512"/>
                    </a:lnTo>
                    <a:lnTo>
                      <a:pt x="1474" y="1460"/>
                    </a:lnTo>
                    <a:lnTo>
                      <a:pt x="1525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3" y="1191"/>
                    </a:lnTo>
                    <a:lnTo>
                      <a:pt x="1679" y="1115"/>
                    </a:lnTo>
                    <a:lnTo>
                      <a:pt x="1704" y="1025"/>
                    </a:lnTo>
                    <a:lnTo>
                      <a:pt x="1717" y="935"/>
                    </a:lnTo>
                    <a:lnTo>
                      <a:pt x="1717" y="858"/>
                    </a:lnTo>
                    <a:lnTo>
                      <a:pt x="1717" y="769"/>
                    </a:lnTo>
                    <a:lnTo>
                      <a:pt x="1704" y="679"/>
                    </a:lnTo>
                    <a:lnTo>
                      <a:pt x="1679" y="602"/>
                    </a:lnTo>
                    <a:lnTo>
                      <a:pt x="1653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5" y="308"/>
                    </a:lnTo>
                    <a:lnTo>
                      <a:pt x="1474" y="244"/>
                    </a:lnTo>
                    <a:lnTo>
                      <a:pt x="1410" y="192"/>
                    </a:lnTo>
                    <a:lnTo>
                      <a:pt x="1346" y="141"/>
                    </a:lnTo>
                    <a:lnTo>
                      <a:pt x="1269" y="103"/>
                    </a:lnTo>
                    <a:lnTo>
                      <a:pt x="1205" y="64"/>
                    </a:lnTo>
                    <a:lnTo>
                      <a:pt x="1115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0"/>
              <p:cNvSpPr/>
              <p:nvPr/>
            </p:nvSpPr>
            <p:spPr>
              <a:xfrm>
                <a:off x="5896444" y="3921455"/>
                <a:ext cx="187956" cy="187956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5956" extrusionOk="0">
                    <a:moveTo>
                      <a:pt x="2818" y="0"/>
                    </a:moveTo>
                    <a:lnTo>
                      <a:pt x="2664" y="13"/>
                    </a:lnTo>
                    <a:lnTo>
                      <a:pt x="2370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50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00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52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52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00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50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70" y="5905"/>
                    </a:lnTo>
                    <a:lnTo>
                      <a:pt x="2664" y="5943"/>
                    </a:lnTo>
                    <a:lnTo>
                      <a:pt x="2818" y="5956"/>
                    </a:lnTo>
                    <a:lnTo>
                      <a:pt x="3125" y="5956"/>
                    </a:lnTo>
                    <a:lnTo>
                      <a:pt x="3279" y="5943"/>
                    </a:lnTo>
                    <a:lnTo>
                      <a:pt x="3574" y="5905"/>
                    </a:lnTo>
                    <a:lnTo>
                      <a:pt x="3855" y="5828"/>
                    </a:lnTo>
                    <a:lnTo>
                      <a:pt x="4137" y="5725"/>
                    </a:lnTo>
                    <a:lnTo>
                      <a:pt x="4393" y="5597"/>
                    </a:lnTo>
                    <a:lnTo>
                      <a:pt x="4637" y="5456"/>
                    </a:lnTo>
                    <a:lnTo>
                      <a:pt x="4867" y="5277"/>
                    </a:lnTo>
                    <a:lnTo>
                      <a:pt x="5085" y="5085"/>
                    </a:lnTo>
                    <a:lnTo>
                      <a:pt x="5277" y="4880"/>
                    </a:lnTo>
                    <a:lnTo>
                      <a:pt x="5444" y="4649"/>
                    </a:lnTo>
                    <a:lnTo>
                      <a:pt x="5597" y="4406"/>
                    </a:lnTo>
                    <a:lnTo>
                      <a:pt x="5713" y="4137"/>
                    </a:lnTo>
                    <a:lnTo>
                      <a:pt x="5815" y="3868"/>
                    </a:lnTo>
                    <a:lnTo>
                      <a:pt x="5892" y="3586"/>
                    </a:lnTo>
                    <a:lnTo>
                      <a:pt x="5943" y="3279"/>
                    </a:lnTo>
                    <a:lnTo>
                      <a:pt x="5943" y="3138"/>
                    </a:lnTo>
                    <a:lnTo>
                      <a:pt x="5956" y="2984"/>
                    </a:lnTo>
                    <a:lnTo>
                      <a:pt x="5943" y="2831"/>
                    </a:lnTo>
                    <a:lnTo>
                      <a:pt x="5943" y="2677"/>
                    </a:lnTo>
                    <a:lnTo>
                      <a:pt x="5892" y="2382"/>
                    </a:lnTo>
                    <a:lnTo>
                      <a:pt x="5815" y="2088"/>
                    </a:lnTo>
                    <a:lnTo>
                      <a:pt x="5713" y="1819"/>
                    </a:lnTo>
                    <a:lnTo>
                      <a:pt x="5597" y="1563"/>
                    </a:lnTo>
                    <a:lnTo>
                      <a:pt x="5444" y="1319"/>
                    </a:lnTo>
                    <a:lnTo>
                      <a:pt x="5277" y="1089"/>
                    </a:lnTo>
                    <a:lnTo>
                      <a:pt x="5085" y="871"/>
                    </a:lnTo>
                    <a:lnTo>
                      <a:pt x="4867" y="679"/>
                    </a:lnTo>
                    <a:lnTo>
                      <a:pt x="4637" y="512"/>
                    </a:lnTo>
                    <a:lnTo>
                      <a:pt x="4393" y="359"/>
                    </a:lnTo>
                    <a:lnTo>
                      <a:pt x="4137" y="231"/>
                    </a:lnTo>
                    <a:lnTo>
                      <a:pt x="3855" y="128"/>
                    </a:lnTo>
                    <a:lnTo>
                      <a:pt x="3574" y="64"/>
                    </a:lnTo>
                    <a:lnTo>
                      <a:pt x="3279" y="13"/>
                    </a:lnTo>
                    <a:lnTo>
                      <a:pt x="3125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0"/>
              <p:cNvSpPr/>
              <p:nvPr/>
            </p:nvSpPr>
            <p:spPr>
              <a:xfrm>
                <a:off x="5927560" y="3952981"/>
                <a:ext cx="125315" cy="125315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3971" extrusionOk="0">
                    <a:moveTo>
                      <a:pt x="1781" y="0"/>
                    </a:moveTo>
                    <a:lnTo>
                      <a:pt x="1589" y="39"/>
                    </a:lnTo>
                    <a:lnTo>
                      <a:pt x="1397" y="90"/>
                    </a:lnTo>
                    <a:lnTo>
                      <a:pt x="1217" y="154"/>
                    </a:lnTo>
                    <a:lnTo>
                      <a:pt x="1038" y="231"/>
                    </a:lnTo>
                    <a:lnTo>
                      <a:pt x="871" y="333"/>
                    </a:lnTo>
                    <a:lnTo>
                      <a:pt x="718" y="448"/>
                    </a:lnTo>
                    <a:lnTo>
                      <a:pt x="577" y="577"/>
                    </a:lnTo>
                    <a:lnTo>
                      <a:pt x="449" y="717"/>
                    </a:lnTo>
                    <a:lnTo>
                      <a:pt x="346" y="871"/>
                    </a:lnTo>
                    <a:lnTo>
                      <a:pt x="244" y="1038"/>
                    </a:lnTo>
                    <a:lnTo>
                      <a:pt x="154" y="1204"/>
                    </a:lnTo>
                    <a:lnTo>
                      <a:pt x="90" y="1396"/>
                    </a:lnTo>
                    <a:lnTo>
                      <a:pt x="39" y="1576"/>
                    </a:lnTo>
                    <a:lnTo>
                      <a:pt x="13" y="1780"/>
                    </a:lnTo>
                    <a:lnTo>
                      <a:pt x="1" y="1985"/>
                    </a:lnTo>
                    <a:lnTo>
                      <a:pt x="13" y="2178"/>
                    </a:lnTo>
                    <a:lnTo>
                      <a:pt x="39" y="2382"/>
                    </a:lnTo>
                    <a:lnTo>
                      <a:pt x="90" y="2575"/>
                    </a:lnTo>
                    <a:lnTo>
                      <a:pt x="154" y="2754"/>
                    </a:lnTo>
                    <a:lnTo>
                      <a:pt x="244" y="2933"/>
                    </a:lnTo>
                    <a:lnTo>
                      <a:pt x="346" y="3087"/>
                    </a:lnTo>
                    <a:lnTo>
                      <a:pt x="449" y="3241"/>
                    </a:lnTo>
                    <a:lnTo>
                      <a:pt x="577" y="3381"/>
                    </a:lnTo>
                    <a:lnTo>
                      <a:pt x="718" y="3510"/>
                    </a:lnTo>
                    <a:lnTo>
                      <a:pt x="871" y="3625"/>
                    </a:lnTo>
                    <a:lnTo>
                      <a:pt x="1038" y="3727"/>
                    </a:lnTo>
                    <a:lnTo>
                      <a:pt x="1217" y="3817"/>
                    </a:lnTo>
                    <a:lnTo>
                      <a:pt x="1397" y="3881"/>
                    </a:lnTo>
                    <a:lnTo>
                      <a:pt x="1589" y="3932"/>
                    </a:lnTo>
                    <a:lnTo>
                      <a:pt x="1781" y="3958"/>
                    </a:lnTo>
                    <a:lnTo>
                      <a:pt x="1986" y="3971"/>
                    </a:lnTo>
                    <a:lnTo>
                      <a:pt x="2191" y="3958"/>
                    </a:lnTo>
                    <a:lnTo>
                      <a:pt x="2383" y="3932"/>
                    </a:lnTo>
                    <a:lnTo>
                      <a:pt x="2575" y="3881"/>
                    </a:lnTo>
                    <a:lnTo>
                      <a:pt x="2767" y="3817"/>
                    </a:lnTo>
                    <a:lnTo>
                      <a:pt x="2934" y="3727"/>
                    </a:lnTo>
                    <a:lnTo>
                      <a:pt x="3100" y="3625"/>
                    </a:lnTo>
                    <a:lnTo>
                      <a:pt x="3254" y="3510"/>
                    </a:lnTo>
                    <a:lnTo>
                      <a:pt x="3395" y="3381"/>
                    </a:lnTo>
                    <a:lnTo>
                      <a:pt x="3523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81" y="2575"/>
                    </a:lnTo>
                    <a:lnTo>
                      <a:pt x="3933" y="2382"/>
                    </a:lnTo>
                    <a:lnTo>
                      <a:pt x="3958" y="2178"/>
                    </a:lnTo>
                    <a:lnTo>
                      <a:pt x="3971" y="1985"/>
                    </a:lnTo>
                    <a:lnTo>
                      <a:pt x="3958" y="1780"/>
                    </a:lnTo>
                    <a:lnTo>
                      <a:pt x="3933" y="1576"/>
                    </a:lnTo>
                    <a:lnTo>
                      <a:pt x="3881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3" y="717"/>
                    </a:lnTo>
                    <a:lnTo>
                      <a:pt x="3395" y="577"/>
                    </a:lnTo>
                    <a:lnTo>
                      <a:pt x="3254" y="448"/>
                    </a:lnTo>
                    <a:lnTo>
                      <a:pt x="3100" y="333"/>
                    </a:lnTo>
                    <a:lnTo>
                      <a:pt x="2934" y="231"/>
                    </a:lnTo>
                    <a:lnTo>
                      <a:pt x="2767" y="154"/>
                    </a:lnTo>
                    <a:lnTo>
                      <a:pt x="2575" y="90"/>
                    </a:lnTo>
                    <a:lnTo>
                      <a:pt x="2383" y="39"/>
                    </a:lnTo>
                    <a:lnTo>
                      <a:pt x="2191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0"/>
              <p:cNvSpPr/>
              <p:nvPr/>
            </p:nvSpPr>
            <p:spPr>
              <a:xfrm>
                <a:off x="5963126" y="3988547"/>
                <a:ext cx="54184" cy="54184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1717" extrusionOk="0">
                    <a:moveTo>
                      <a:pt x="769" y="0"/>
                    </a:moveTo>
                    <a:lnTo>
                      <a:pt x="692" y="13"/>
                    </a:lnTo>
                    <a:lnTo>
                      <a:pt x="603" y="39"/>
                    </a:lnTo>
                    <a:lnTo>
                      <a:pt x="526" y="64"/>
                    </a:lnTo>
                    <a:lnTo>
                      <a:pt x="449" y="103"/>
                    </a:lnTo>
                    <a:lnTo>
                      <a:pt x="385" y="141"/>
                    </a:lnTo>
                    <a:lnTo>
                      <a:pt x="308" y="192"/>
                    </a:lnTo>
                    <a:lnTo>
                      <a:pt x="257" y="244"/>
                    </a:lnTo>
                    <a:lnTo>
                      <a:pt x="193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65" y="525"/>
                    </a:lnTo>
                    <a:lnTo>
                      <a:pt x="39" y="602"/>
                    </a:lnTo>
                    <a:lnTo>
                      <a:pt x="13" y="679"/>
                    </a:lnTo>
                    <a:lnTo>
                      <a:pt x="1" y="769"/>
                    </a:lnTo>
                    <a:lnTo>
                      <a:pt x="1" y="858"/>
                    </a:lnTo>
                    <a:lnTo>
                      <a:pt x="1" y="935"/>
                    </a:lnTo>
                    <a:lnTo>
                      <a:pt x="13" y="1025"/>
                    </a:lnTo>
                    <a:lnTo>
                      <a:pt x="39" y="1115"/>
                    </a:lnTo>
                    <a:lnTo>
                      <a:pt x="65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193" y="1396"/>
                    </a:lnTo>
                    <a:lnTo>
                      <a:pt x="257" y="1460"/>
                    </a:lnTo>
                    <a:lnTo>
                      <a:pt x="308" y="1512"/>
                    </a:lnTo>
                    <a:lnTo>
                      <a:pt x="385" y="1563"/>
                    </a:lnTo>
                    <a:lnTo>
                      <a:pt x="449" y="1614"/>
                    </a:lnTo>
                    <a:lnTo>
                      <a:pt x="526" y="1640"/>
                    </a:lnTo>
                    <a:lnTo>
                      <a:pt x="603" y="1678"/>
                    </a:lnTo>
                    <a:lnTo>
                      <a:pt x="692" y="1691"/>
                    </a:lnTo>
                    <a:lnTo>
                      <a:pt x="769" y="1704"/>
                    </a:lnTo>
                    <a:lnTo>
                      <a:pt x="859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5" y="1678"/>
                    </a:lnTo>
                    <a:lnTo>
                      <a:pt x="1192" y="1640"/>
                    </a:lnTo>
                    <a:lnTo>
                      <a:pt x="1269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4" y="1460"/>
                    </a:lnTo>
                    <a:lnTo>
                      <a:pt x="1525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3" y="1191"/>
                    </a:lnTo>
                    <a:lnTo>
                      <a:pt x="1678" y="1115"/>
                    </a:lnTo>
                    <a:lnTo>
                      <a:pt x="1704" y="1025"/>
                    </a:lnTo>
                    <a:lnTo>
                      <a:pt x="1717" y="935"/>
                    </a:lnTo>
                    <a:lnTo>
                      <a:pt x="1717" y="858"/>
                    </a:lnTo>
                    <a:lnTo>
                      <a:pt x="1717" y="769"/>
                    </a:lnTo>
                    <a:lnTo>
                      <a:pt x="1704" y="679"/>
                    </a:lnTo>
                    <a:lnTo>
                      <a:pt x="1678" y="602"/>
                    </a:lnTo>
                    <a:lnTo>
                      <a:pt x="1653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5" y="308"/>
                    </a:lnTo>
                    <a:lnTo>
                      <a:pt x="1474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9" y="103"/>
                    </a:lnTo>
                    <a:lnTo>
                      <a:pt x="1192" y="64"/>
                    </a:lnTo>
                    <a:lnTo>
                      <a:pt x="1115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12" name="Google Shape;2112;p40"/>
          <p:cNvGrpSpPr/>
          <p:nvPr/>
        </p:nvGrpSpPr>
        <p:grpSpPr>
          <a:xfrm>
            <a:off x="457202" y="1180300"/>
            <a:ext cx="1948882" cy="1156405"/>
            <a:chOff x="457202" y="1180300"/>
            <a:chExt cx="1948882" cy="1156405"/>
          </a:xfrm>
        </p:grpSpPr>
        <p:grpSp>
          <p:nvGrpSpPr>
            <p:cNvPr id="2113" name="Google Shape;2113;p40"/>
            <p:cNvGrpSpPr/>
            <p:nvPr/>
          </p:nvGrpSpPr>
          <p:grpSpPr>
            <a:xfrm>
              <a:off x="457202" y="1512105"/>
              <a:ext cx="1948882" cy="824600"/>
              <a:chOff x="457200" y="959300"/>
              <a:chExt cx="2061000" cy="824600"/>
            </a:xfrm>
          </p:grpSpPr>
          <p:sp>
            <p:nvSpPr>
              <p:cNvPr id="2114" name="Google Shape;2114;p4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15" name="Google Shape;2115;p4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16" name="Google Shape;2116;p40"/>
            <p:cNvSpPr txBox="1"/>
            <p:nvPr/>
          </p:nvSpPr>
          <p:spPr>
            <a:xfrm>
              <a:off x="457202" y="1180300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10%</a:t>
              </a:r>
              <a:endParaRPr sz="24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17" name="Google Shape;2117;p40"/>
          <p:cNvGrpSpPr/>
          <p:nvPr/>
        </p:nvGrpSpPr>
        <p:grpSpPr>
          <a:xfrm>
            <a:off x="6737906" y="1178050"/>
            <a:ext cx="1948892" cy="1156389"/>
            <a:chOff x="6737906" y="1178050"/>
            <a:chExt cx="1948892" cy="1156389"/>
          </a:xfrm>
        </p:grpSpPr>
        <p:grpSp>
          <p:nvGrpSpPr>
            <p:cNvPr id="2118" name="Google Shape;2118;p40"/>
            <p:cNvGrpSpPr/>
            <p:nvPr/>
          </p:nvGrpSpPr>
          <p:grpSpPr>
            <a:xfrm>
              <a:off x="6737906" y="1509839"/>
              <a:ext cx="1948882" cy="824600"/>
              <a:chOff x="457200" y="2087425"/>
              <a:chExt cx="2061000" cy="824600"/>
            </a:xfrm>
          </p:grpSpPr>
          <p:sp>
            <p:nvSpPr>
              <p:cNvPr id="2119" name="Google Shape;2119;p4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20" name="Google Shape;2120;p4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21" name="Google Shape;2121;p40"/>
            <p:cNvSpPr txBox="1"/>
            <p:nvPr/>
          </p:nvSpPr>
          <p:spPr>
            <a:xfrm>
              <a:off x="7943698" y="1178050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30%</a:t>
              </a:r>
              <a:endParaRPr sz="24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22" name="Google Shape;2122;p40"/>
          <p:cNvGrpSpPr/>
          <p:nvPr/>
        </p:nvGrpSpPr>
        <p:grpSpPr>
          <a:xfrm>
            <a:off x="457202" y="2930001"/>
            <a:ext cx="1948882" cy="1181734"/>
            <a:chOff x="457202" y="2930001"/>
            <a:chExt cx="1948882" cy="1181734"/>
          </a:xfrm>
        </p:grpSpPr>
        <p:grpSp>
          <p:nvGrpSpPr>
            <p:cNvPr id="2123" name="Google Shape;2123;p40"/>
            <p:cNvGrpSpPr/>
            <p:nvPr/>
          </p:nvGrpSpPr>
          <p:grpSpPr>
            <a:xfrm>
              <a:off x="457202" y="3287135"/>
              <a:ext cx="1948882" cy="824600"/>
              <a:chOff x="457200" y="959300"/>
              <a:chExt cx="2061000" cy="824600"/>
            </a:xfrm>
          </p:grpSpPr>
          <p:sp>
            <p:nvSpPr>
              <p:cNvPr id="2124" name="Google Shape;2124;p4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Neptune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25" name="Google Shape;2125;p4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It’s the farthest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26" name="Google Shape;2126;p40"/>
            <p:cNvSpPr txBox="1"/>
            <p:nvPr/>
          </p:nvSpPr>
          <p:spPr>
            <a:xfrm>
              <a:off x="457202" y="2930001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20%</a:t>
              </a:r>
              <a:endParaRPr sz="24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27" name="Google Shape;2127;p40"/>
          <p:cNvGrpSpPr/>
          <p:nvPr/>
        </p:nvGrpSpPr>
        <p:grpSpPr>
          <a:xfrm>
            <a:off x="6737906" y="2927753"/>
            <a:ext cx="1948892" cy="1181732"/>
            <a:chOff x="6737906" y="2927753"/>
            <a:chExt cx="1948892" cy="1181732"/>
          </a:xfrm>
        </p:grpSpPr>
        <p:grpSp>
          <p:nvGrpSpPr>
            <p:cNvPr id="2128" name="Google Shape;2128;p40"/>
            <p:cNvGrpSpPr/>
            <p:nvPr/>
          </p:nvGrpSpPr>
          <p:grpSpPr>
            <a:xfrm>
              <a:off x="6737906" y="3284885"/>
              <a:ext cx="1948882" cy="824600"/>
              <a:chOff x="457200" y="2087425"/>
              <a:chExt cx="2061000" cy="824600"/>
            </a:xfrm>
          </p:grpSpPr>
          <p:sp>
            <p:nvSpPr>
              <p:cNvPr id="2129" name="Google Shape;2129;p4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30" name="Google Shape;2130;p4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31" name="Google Shape;2131;p40"/>
            <p:cNvSpPr txBox="1"/>
            <p:nvPr/>
          </p:nvSpPr>
          <p:spPr>
            <a:xfrm>
              <a:off x="7943698" y="2927753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40%</a:t>
              </a:r>
              <a:endParaRPr sz="24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4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137" name="Google Shape;2137;p41"/>
          <p:cNvGrpSpPr/>
          <p:nvPr/>
        </p:nvGrpSpPr>
        <p:grpSpPr>
          <a:xfrm>
            <a:off x="3476550" y="1157425"/>
            <a:ext cx="2190899" cy="687575"/>
            <a:chOff x="457201" y="1091275"/>
            <a:chExt cx="2190899" cy="687575"/>
          </a:xfrm>
        </p:grpSpPr>
        <p:grpSp>
          <p:nvGrpSpPr>
            <p:cNvPr id="2138" name="Google Shape;2138;p41"/>
            <p:cNvGrpSpPr/>
            <p:nvPr/>
          </p:nvGrpSpPr>
          <p:grpSpPr>
            <a:xfrm>
              <a:off x="457201" y="1105450"/>
              <a:ext cx="2057400" cy="673400"/>
              <a:chOff x="457201" y="1105450"/>
              <a:chExt cx="2057400" cy="673400"/>
            </a:xfrm>
          </p:grpSpPr>
          <p:sp>
            <p:nvSpPr>
              <p:cNvPr id="2139" name="Google Shape;2139;p41"/>
              <p:cNvSpPr txBox="1"/>
              <p:nvPr/>
            </p:nvSpPr>
            <p:spPr>
              <a:xfrm>
                <a:off x="457201" y="1105450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Disease diagnosis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40" name="Google Shape;2140;p41"/>
              <p:cNvSpPr txBox="1"/>
              <p:nvPr/>
            </p:nvSpPr>
            <p:spPr>
              <a:xfrm>
                <a:off x="457201" y="1447050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41" name="Google Shape;2141;p41"/>
            <p:cNvSpPr/>
            <p:nvPr/>
          </p:nvSpPr>
          <p:spPr>
            <a:xfrm>
              <a:off x="2514600" y="1091275"/>
              <a:ext cx="133500" cy="6828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2" name="Google Shape;2142;p41"/>
          <p:cNvGrpSpPr/>
          <p:nvPr/>
        </p:nvGrpSpPr>
        <p:grpSpPr>
          <a:xfrm>
            <a:off x="761925" y="1157425"/>
            <a:ext cx="2190900" cy="682800"/>
            <a:chOff x="457200" y="2574463"/>
            <a:chExt cx="2190900" cy="682800"/>
          </a:xfrm>
        </p:grpSpPr>
        <p:grpSp>
          <p:nvGrpSpPr>
            <p:cNvPr id="2143" name="Google Shape;2143;p41"/>
            <p:cNvGrpSpPr/>
            <p:nvPr/>
          </p:nvGrpSpPr>
          <p:grpSpPr>
            <a:xfrm>
              <a:off x="457200" y="2579175"/>
              <a:ext cx="2057411" cy="673400"/>
              <a:chOff x="457200" y="2579175"/>
              <a:chExt cx="2057411" cy="673400"/>
            </a:xfrm>
          </p:grpSpPr>
          <p:sp>
            <p:nvSpPr>
              <p:cNvPr id="2144" name="Google Shape;2144;p41"/>
              <p:cNvSpPr txBox="1"/>
              <p:nvPr/>
            </p:nvSpPr>
            <p:spPr>
              <a:xfrm>
                <a:off x="457200" y="257917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Biochemical analysis</a:t>
                </a:r>
                <a:endParaRPr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45" name="Google Shape;2145;p41"/>
              <p:cNvSpPr txBox="1"/>
              <p:nvPr/>
            </p:nvSpPr>
            <p:spPr>
              <a:xfrm>
                <a:off x="457211" y="292077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46" name="Google Shape;2146;p41"/>
            <p:cNvSpPr/>
            <p:nvPr/>
          </p:nvSpPr>
          <p:spPr>
            <a:xfrm>
              <a:off x="2514600" y="2574463"/>
              <a:ext cx="133500" cy="6828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7" name="Google Shape;2147;p41"/>
          <p:cNvGrpSpPr/>
          <p:nvPr/>
        </p:nvGrpSpPr>
        <p:grpSpPr>
          <a:xfrm>
            <a:off x="6191175" y="1157425"/>
            <a:ext cx="2190900" cy="682800"/>
            <a:chOff x="457200" y="4052888"/>
            <a:chExt cx="2190900" cy="682800"/>
          </a:xfrm>
        </p:grpSpPr>
        <p:grpSp>
          <p:nvGrpSpPr>
            <p:cNvPr id="2148" name="Google Shape;2148;p41"/>
            <p:cNvGrpSpPr/>
            <p:nvPr/>
          </p:nvGrpSpPr>
          <p:grpSpPr>
            <a:xfrm>
              <a:off x="457200" y="4057675"/>
              <a:ext cx="2057412" cy="673402"/>
              <a:chOff x="457200" y="4057675"/>
              <a:chExt cx="2057412" cy="673402"/>
            </a:xfrm>
          </p:grpSpPr>
          <p:sp>
            <p:nvSpPr>
              <p:cNvPr id="2149" name="Google Shape;2149;p41"/>
              <p:cNvSpPr txBox="1"/>
              <p:nvPr/>
            </p:nvSpPr>
            <p:spPr>
              <a:xfrm>
                <a:off x="457200" y="405767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Drug discovery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50" name="Google Shape;2150;p41"/>
              <p:cNvSpPr txBox="1"/>
              <p:nvPr/>
            </p:nvSpPr>
            <p:spPr>
              <a:xfrm>
                <a:off x="457211" y="4399277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51" name="Google Shape;2151;p41"/>
            <p:cNvSpPr/>
            <p:nvPr/>
          </p:nvSpPr>
          <p:spPr>
            <a:xfrm>
              <a:off x="2514600" y="4052888"/>
              <a:ext cx="133500" cy="6828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2" name="Google Shape;2152;p41"/>
          <p:cNvGrpSpPr/>
          <p:nvPr/>
        </p:nvGrpSpPr>
        <p:grpSpPr>
          <a:xfrm flipH="1">
            <a:off x="2190801" y="2219569"/>
            <a:ext cx="4762569" cy="2450834"/>
            <a:chOff x="2190801" y="2219569"/>
            <a:chExt cx="4762569" cy="2450834"/>
          </a:xfrm>
        </p:grpSpPr>
        <p:sp>
          <p:nvSpPr>
            <p:cNvPr id="2153" name="Google Shape;2153;p41"/>
            <p:cNvSpPr/>
            <p:nvPr/>
          </p:nvSpPr>
          <p:spPr>
            <a:xfrm rot="5400000">
              <a:off x="6246122" y="3081577"/>
              <a:ext cx="773113" cy="502416"/>
            </a:xfrm>
            <a:custGeom>
              <a:avLst/>
              <a:gdLst/>
              <a:ahLst/>
              <a:cxnLst/>
              <a:rect l="l" t="t" r="r" b="b"/>
              <a:pathLst>
                <a:path w="9402" h="6110" extrusionOk="0">
                  <a:moveTo>
                    <a:pt x="590" y="0"/>
                  </a:moveTo>
                  <a:lnTo>
                    <a:pt x="475" y="13"/>
                  </a:lnTo>
                  <a:lnTo>
                    <a:pt x="360" y="52"/>
                  </a:lnTo>
                  <a:lnTo>
                    <a:pt x="244" y="116"/>
                  </a:lnTo>
                  <a:lnTo>
                    <a:pt x="155" y="192"/>
                  </a:lnTo>
                  <a:lnTo>
                    <a:pt x="91" y="282"/>
                  </a:lnTo>
                  <a:lnTo>
                    <a:pt x="39" y="397"/>
                  </a:lnTo>
                  <a:lnTo>
                    <a:pt x="1" y="513"/>
                  </a:lnTo>
                  <a:lnTo>
                    <a:pt x="1" y="628"/>
                  </a:lnTo>
                  <a:lnTo>
                    <a:pt x="14" y="743"/>
                  </a:lnTo>
                  <a:lnTo>
                    <a:pt x="52" y="858"/>
                  </a:lnTo>
                  <a:lnTo>
                    <a:pt x="116" y="961"/>
                  </a:lnTo>
                  <a:lnTo>
                    <a:pt x="3626" y="5866"/>
                  </a:lnTo>
                  <a:lnTo>
                    <a:pt x="3677" y="5918"/>
                  </a:lnTo>
                  <a:lnTo>
                    <a:pt x="3728" y="5969"/>
                  </a:lnTo>
                  <a:lnTo>
                    <a:pt x="3779" y="6007"/>
                  </a:lnTo>
                  <a:lnTo>
                    <a:pt x="3843" y="6046"/>
                  </a:lnTo>
                  <a:lnTo>
                    <a:pt x="3907" y="6071"/>
                  </a:lnTo>
                  <a:lnTo>
                    <a:pt x="3984" y="6097"/>
                  </a:lnTo>
                  <a:lnTo>
                    <a:pt x="4048" y="6110"/>
                  </a:lnTo>
                  <a:lnTo>
                    <a:pt x="8787" y="6110"/>
                  </a:lnTo>
                  <a:lnTo>
                    <a:pt x="8915" y="6097"/>
                  </a:lnTo>
                  <a:lnTo>
                    <a:pt x="9030" y="6071"/>
                  </a:lnTo>
                  <a:lnTo>
                    <a:pt x="9133" y="6007"/>
                  </a:lnTo>
                  <a:lnTo>
                    <a:pt x="9223" y="5943"/>
                  </a:lnTo>
                  <a:lnTo>
                    <a:pt x="9299" y="5841"/>
                  </a:lnTo>
                  <a:lnTo>
                    <a:pt x="9351" y="5738"/>
                  </a:lnTo>
                  <a:lnTo>
                    <a:pt x="9389" y="5636"/>
                  </a:lnTo>
                  <a:lnTo>
                    <a:pt x="9402" y="5508"/>
                  </a:lnTo>
                  <a:lnTo>
                    <a:pt x="9389" y="5380"/>
                  </a:lnTo>
                  <a:lnTo>
                    <a:pt x="9351" y="5277"/>
                  </a:lnTo>
                  <a:lnTo>
                    <a:pt x="9299" y="5162"/>
                  </a:lnTo>
                  <a:lnTo>
                    <a:pt x="9223" y="5072"/>
                  </a:lnTo>
                  <a:lnTo>
                    <a:pt x="9133" y="5008"/>
                  </a:lnTo>
                  <a:lnTo>
                    <a:pt x="9030" y="4944"/>
                  </a:lnTo>
                  <a:lnTo>
                    <a:pt x="8915" y="4919"/>
                  </a:lnTo>
                  <a:lnTo>
                    <a:pt x="8787" y="4906"/>
                  </a:lnTo>
                  <a:lnTo>
                    <a:pt x="4432" y="4906"/>
                  </a:lnTo>
                  <a:lnTo>
                    <a:pt x="1102" y="256"/>
                  </a:lnTo>
                  <a:lnTo>
                    <a:pt x="1013" y="154"/>
                  </a:lnTo>
                  <a:lnTo>
                    <a:pt x="923" y="90"/>
                  </a:lnTo>
                  <a:lnTo>
                    <a:pt x="821" y="3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1"/>
            <p:cNvSpPr/>
            <p:nvPr/>
          </p:nvSpPr>
          <p:spPr>
            <a:xfrm rot="5400000">
              <a:off x="5640005" y="3252694"/>
              <a:ext cx="833140" cy="100154"/>
            </a:xfrm>
            <a:custGeom>
              <a:avLst/>
              <a:gdLst/>
              <a:ahLst/>
              <a:cxnLst/>
              <a:rect l="l" t="t" r="r" b="b"/>
              <a:pathLst>
                <a:path w="10132" h="1218" extrusionOk="0">
                  <a:moveTo>
                    <a:pt x="603" y="1"/>
                  </a:moveTo>
                  <a:lnTo>
                    <a:pt x="488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03" y="1217"/>
                  </a:lnTo>
                  <a:lnTo>
                    <a:pt x="9517" y="1217"/>
                  </a:lnTo>
                  <a:lnTo>
                    <a:pt x="9645" y="1204"/>
                  </a:lnTo>
                  <a:lnTo>
                    <a:pt x="9760" y="1166"/>
                  </a:lnTo>
                  <a:lnTo>
                    <a:pt x="9863" y="1102"/>
                  </a:lnTo>
                  <a:lnTo>
                    <a:pt x="9953" y="1038"/>
                  </a:lnTo>
                  <a:lnTo>
                    <a:pt x="10029" y="948"/>
                  </a:lnTo>
                  <a:lnTo>
                    <a:pt x="10081" y="846"/>
                  </a:lnTo>
                  <a:lnTo>
                    <a:pt x="10119" y="731"/>
                  </a:lnTo>
                  <a:lnTo>
                    <a:pt x="10132" y="603"/>
                  </a:lnTo>
                  <a:lnTo>
                    <a:pt x="10119" y="487"/>
                  </a:lnTo>
                  <a:lnTo>
                    <a:pt x="10081" y="372"/>
                  </a:lnTo>
                  <a:lnTo>
                    <a:pt x="10029" y="270"/>
                  </a:lnTo>
                  <a:lnTo>
                    <a:pt x="9953" y="180"/>
                  </a:lnTo>
                  <a:lnTo>
                    <a:pt x="9863" y="103"/>
                  </a:lnTo>
                  <a:lnTo>
                    <a:pt x="9760" y="39"/>
                  </a:lnTo>
                  <a:lnTo>
                    <a:pt x="9645" y="13"/>
                  </a:lnTo>
                  <a:lnTo>
                    <a:pt x="95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1"/>
            <p:cNvSpPr/>
            <p:nvPr/>
          </p:nvSpPr>
          <p:spPr>
            <a:xfrm rot="5400000">
              <a:off x="4963876" y="2950460"/>
              <a:ext cx="1182776" cy="354981"/>
            </a:xfrm>
            <a:custGeom>
              <a:avLst/>
              <a:gdLst/>
              <a:ahLst/>
              <a:cxnLst/>
              <a:rect l="l" t="t" r="r" b="b"/>
              <a:pathLst>
                <a:path w="14384" h="4317" extrusionOk="0">
                  <a:moveTo>
                    <a:pt x="10439" y="0"/>
                  </a:moveTo>
                  <a:lnTo>
                    <a:pt x="10324" y="13"/>
                  </a:lnTo>
                  <a:lnTo>
                    <a:pt x="10209" y="39"/>
                  </a:lnTo>
                  <a:lnTo>
                    <a:pt x="10106" y="90"/>
                  </a:lnTo>
                  <a:lnTo>
                    <a:pt x="10016" y="167"/>
                  </a:lnTo>
                  <a:lnTo>
                    <a:pt x="6917" y="3100"/>
                  </a:lnTo>
                  <a:lnTo>
                    <a:pt x="615" y="3100"/>
                  </a:lnTo>
                  <a:lnTo>
                    <a:pt x="487" y="3113"/>
                  </a:lnTo>
                  <a:lnTo>
                    <a:pt x="372" y="3151"/>
                  </a:lnTo>
                  <a:lnTo>
                    <a:pt x="270" y="3202"/>
                  </a:lnTo>
                  <a:lnTo>
                    <a:pt x="180" y="3279"/>
                  </a:lnTo>
                  <a:lnTo>
                    <a:pt x="103" y="3369"/>
                  </a:lnTo>
                  <a:lnTo>
                    <a:pt x="52" y="3471"/>
                  </a:lnTo>
                  <a:lnTo>
                    <a:pt x="13" y="3587"/>
                  </a:lnTo>
                  <a:lnTo>
                    <a:pt x="1" y="3715"/>
                  </a:lnTo>
                  <a:lnTo>
                    <a:pt x="13" y="3830"/>
                  </a:lnTo>
                  <a:lnTo>
                    <a:pt x="52" y="3945"/>
                  </a:lnTo>
                  <a:lnTo>
                    <a:pt x="103" y="4048"/>
                  </a:lnTo>
                  <a:lnTo>
                    <a:pt x="180" y="4137"/>
                  </a:lnTo>
                  <a:lnTo>
                    <a:pt x="270" y="4214"/>
                  </a:lnTo>
                  <a:lnTo>
                    <a:pt x="372" y="4265"/>
                  </a:lnTo>
                  <a:lnTo>
                    <a:pt x="487" y="4304"/>
                  </a:lnTo>
                  <a:lnTo>
                    <a:pt x="615" y="4317"/>
                  </a:lnTo>
                  <a:lnTo>
                    <a:pt x="7160" y="4317"/>
                  </a:lnTo>
                  <a:lnTo>
                    <a:pt x="7276" y="4304"/>
                  </a:lnTo>
                  <a:lnTo>
                    <a:pt x="7391" y="4278"/>
                  </a:lnTo>
                  <a:lnTo>
                    <a:pt x="7493" y="4227"/>
                  </a:lnTo>
                  <a:lnTo>
                    <a:pt x="7583" y="4150"/>
                  </a:lnTo>
                  <a:lnTo>
                    <a:pt x="10682" y="1217"/>
                  </a:lnTo>
                  <a:lnTo>
                    <a:pt x="13769" y="1217"/>
                  </a:lnTo>
                  <a:lnTo>
                    <a:pt x="13897" y="1204"/>
                  </a:lnTo>
                  <a:lnTo>
                    <a:pt x="14012" y="1166"/>
                  </a:lnTo>
                  <a:lnTo>
                    <a:pt x="14115" y="1115"/>
                  </a:lnTo>
                  <a:lnTo>
                    <a:pt x="14205" y="1038"/>
                  </a:lnTo>
                  <a:lnTo>
                    <a:pt x="14281" y="948"/>
                  </a:lnTo>
                  <a:lnTo>
                    <a:pt x="14333" y="846"/>
                  </a:lnTo>
                  <a:lnTo>
                    <a:pt x="14371" y="730"/>
                  </a:lnTo>
                  <a:lnTo>
                    <a:pt x="14384" y="602"/>
                  </a:lnTo>
                  <a:lnTo>
                    <a:pt x="14371" y="487"/>
                  </a:lnTo>
                  <a:lnTo>
                    <a:pt x="14333" y="372"/>
                  </a:lnTo>
                  <a:lnTo>
                    <a:pt x="14281" y="269"/>
                  </a:lnTo>
                  <a:lnTo>
                    <a:pt x="14205" y="180"/>
                  </a:lnTo>
                  <a:lnTo>
                    <a:pt x="14115" y="103"/>
                  </a:lnTo>
                  <a:lnTo>
                    <a:pt x="14012" y="52"/>
                  </a:lnTo>
                  <a:lnTo>
                    <a:pt x="13897" y="13"/>
                  </a:lnTo>
                  <a:lnTo>
                    <a:pt x="13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1"/>
            <p:cNvSpPr/>
            <p:nvPr/>
          </p:nvSpPr>
          <p:spPr>
            <a:xfrm rot="5400000">
              <a:off x="4017621" y="2875178"/>
              <a:ext cx="1471316" cy="337055"/>
            </a:xfrm>
            <a:custGeom>
              <a:avLst/>
              <a:gdLst/>
              <a:ahLst/>
              <a:cxnLst/>
              <a:rect l="l" t="t" r="r" b="b"/>
              <a:pathLst>
                <a:path w="17893" h="4099" extrusionOk="0">
                  <a:moveTo>
                    <a:pt x="12590" y="0"/>
                  </a:moveTo>
                  <a:lnTo>
                    <a:pt x="12514" y="26"/>
                  </a:lnTo>
                  <a:lnTo>
                    <a:pt x="12450" y="39"/>
                  </a:lnTo>
                  <a:lnTo>
                    <a:pt x="12373" y="77"/>
                  </a:lnTo>
                  <a:lnTo>
                    <a:pt x="7301" y="2882"/>
                  </a:lnTo>
                  <a:lnTo>
                    <a:pt x="602" y="2882"/>
                  </a:lnTo>
                  <a:lnTo>
                    <a:pt x="474" y="2895"/>
                  </a:lnTo>
                  <a:lnTo>
                    <a:pt x="372" y="2933"/>
                  </a:lnTo>
                  <a:lnTo>
                    <a:pt x="256" y="2985"/>
                  </a:lnTo>
                  <a:lnTo>
                    <a:pt x="167" y="3062"/>
                  </a:lnTo>
                  <a:lnTo>
                    <a:pt x="103" y="3151"/>
                  </a:lnTo>
                  <a:lnTo>
                    <a:pt x="39" y="3254"/>
                  </a:lnTo>
                  <a:lnTo>
                    <a:pt x="13" y="3369"/>
                  </a:lnTo>
                  <a:lnTo>
                    <a:pt x="0" y="3497"/>
                  </a:lnTo>
                  <a:lnTo>
                    <a:pt x="13" y="3612"/>
                  </a:lnTo>
                  <a:lnTo>
                    <a:pt x="39" y="3728"/>
                  </a:lnTo>
                  <a:lnTo>
                    <a:pt x="103" y="3830"/>
                  </a:lnTo>
                  <a:lnTo>
                    <a:pt x="167" y="3920"/>
                  </a:lnTo>
                  <a:lnTo>
                    <a:pt x="256" y="3996"/>
                  </a:lnTo>
                  <a:lnTo>
                    <a:pt x="372" y="4048"/>
                  </a:lnTo>
                  <a:lnTo>
                    <a:pt x="474" y="4086"/>
                  </a:lnTo>
                  <a:lnTo>
                    <a:pt x="602" y="4099"/>
                  </a:lnTo>
                  <a:lnTo>
                    <a:pt x="7531" y="4099"/>
                  </a:lnTo>
                  <a:lnTo>
                    <a:pt x="7608" y="4073"/>
                  </a:lnTo>
                  <a:lnTo>
                    <a:pt x="7685" y="4061"/>
                  </a:lnTo>
                  <a:lnTo>
                    <a:pt x="7749" y="4022"/>
                  </a:lnTo>
                  <a:lnTo>
                    <a:pt x="12834" y="1217"/>
                  </a:lnTo>
                  <a:lnTo>
                    <a:pt x="17278" y="1217"/>
                  </a:lnTo>
                  <a:lnTo>
                    <a:pt x="17406" y="1204"/>
                  </a:lnTo>
                  <a:lnTo>
                    <a:pt x="17521" y="1166"/>
                  </a:lnTo>
                  <a:lnTo>
                    <a:pt x="17624" y="1115"/>
                  </a:lnTo>
                  <a:lnTo>
                    <a:pt x="17714" y="1038"/>
                  </a:lnTo>
                  <a:lnTo>
                    <a:pt x="17778" y="948"/>
                  </a:lnTo>
                  <a:lnTo>
                    <a:pt x="17842" y="846"/>
                  </a:lnTo>
                  <a:lnTo>
                    <a:pt x="17880" y="730"/>
                  </a:lnTo>
                  <a:lnTo>
                    <a:pt x="17893" y="602"/>
                  </a:lnTo>
                  <a:lnTo>
                    <a:pt x="17880" y="487"/>
                  </a:lnTo>
                  <a:lnTo>
                    <a:pt x="17842" y="372"/>
                  </a:lnTo>
                  <a:lnTo>
                    <a:pt x="17778" y="269"/>
                  </a:lnTo>
                  <a:lnTo>
                    <a:pt x="17714" y="180"/>
                  </a:lnTo>
                  <a:lnTo>
                    <a:pt x="17624" y="103"/>
                  </a:lnTo>
                  <a:lnTo>
                    <a:pt x="17521" y="52"/>
                  </a:lnTo>
                  <a:lnTo>
                    <a:pt x="17406" y="13"/>
                  </a:lnTo>
                  <a:lnTo>
                    <a:pt x="172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1"/>
            <p:cNvSpPr/>
            <p:nvPr/>
          </p:nvSpPr>
          <p:spPr>
            <a:xfrm rot="5400000">
              <a:off x="3464132" y="3069487"/>
              <a:ext cx="1102685" cy="317073"/>
            </a:xfrm>
            <a:custGeom>
              <a:avLst/>
              <a:gdLst/>
              <a:ahLst/>
              <a:cxnLst/>
              <a:rect l="l" t="t" r="r" b="b"/>
              <a:pathLst>
                <a:path w="13410" h="3856" extrusionOk="0">
                  <a:moveTo>
                    <a:pt x="8312" y="0"/>
                  </a:moveTo>
                  <a:lnTo>
                    <a:pt x="8184" y="13"/>
                  </a:lnTo>
                  <a:lnTo>
                    <a:pt x="8069" y="51"/>
                  </a:lnTo>
                  <a:lnTo>
                    <a:pt x="7967" y="103"/>
                  </a:lnTo>
                  <a:lnTo>
                    <a:pt x="7877" y="179"/>
                  </a:lnTo>
                  <a:lnTo>
                    <a:pt x="7800" y="269"/>
                  </a:lnTo>
                  <a:lnTo>
                    <a:pt x="7749" y="371"/>
                  </a:lnTo>
                  <a:lnTo>
                    <a:pt x="7710" y="487"/>
                  </a:lnTo>
                  <a:lnTo>
                    <a:pt x="7698" y="615"/>
                  </a:lnTo>
                  <a:lnTo>
                    <a:pt x="7698" y="2638"/>
                  </a:lnTo>
                  <a:lnTo>
                    <a:pt x="602" y="2638"/>
                  </a:lnTo>
                  <a:lnTo>
                    <a:pt x="487" y="2651"/>
                  </a:lnTo>
                  <a:lnTo>
                    <a:pt x="372" y="2690"/>
                  </a:lnTo>
                  <a:lnTo>
                    <a:pt x="269" y="2754"/>
                  </a:lnTo>
                  <a:lnTo>
                    <a:pt x="179" y="2818"/>
                  </a:lnTo>
                  <a:lnTo>
                    <a:pt x="103" y="2907"/>
                  </a:lnTo>
                  <a:lnTo>
                    <a:pt x="51" y="3010"/>
                  </a:lnTo>
                  <a:lnTo>
                    <a:pt x="13" y="3125"/>
                  </a:lnTo>
                  <a:lnTo>
                    <a:pt x="0" y="3253"/>
                  </a:lnTo>
                  <a:lnTo>
                    <a:pt x="13" y="3369"/>
                  </a:lnTo>
                  <a:lnTo>
                    <a:pt x="51" y="3484"/>
                  </a:lnTo>
                  <a:lnTo>
                    <a:pt x="103" y="3586"/>
                  </a:lnTo>
                  <a:lnTo>
                    <a:pt x="179" y="3676"/>
                  </a:lnTo>
                  <a:lnTo>
                    <a:pt x="269" y="3753"/>
                  </a:lnTo>
                  <a:lnTo>
                    <a:pt x="372" y="3817"/>
                  </a:lnTo>
                  <a:lnTo>
                    <a:pt x="487" y="3842"/>
                  </a:lnTo>
                  <a:lnTo>
                    <a:pt x="602" y="3855"/>
                  </a:lnTo>
                  <a:lnTo>
                    <a:pt x="8312" y="3855"/>
                  </a:lnTo>
                  <a:lnTo>
                    <a:pt x="8428" y="3842"/>
                  </a:lnTo>
                  <a:lnTo>
                    <a:pt x="8543" y="3817"/>
                  </a:lnTo>
                  <a:lnTo>
                    <a:pt x="8645" y="3753"/>
                  </a:lnTo>
                  <a:lnTo>
                    <a:pt x="8735" y="3676"/>
                  </a:lnTo>
                  <a:lnTo>
                    <a:pt x="8812" y="3586"/>
                  </a:lnTo>
                  <a:lnTo>
                    <a:pt x="8863" y="3484"/>
                  </a:lnTo>
                  <a:lnTo>
                    <a:pt x="8902" y="3369"/>
                  </a:lnTo>
                  <a:lnTo>
                    <a:pt x="8914" y="3253"/>
                  </a:lnTo>
                  <a:lnTo>
                    <a:pt x="8914" y="1217"/>
                  </a:lnTo>
                  <a:lnTo>
                    <a:pt x="12795" y="1217"/>
                  </a:lnTo>
                  <a:lnTo>
                    <a:pt x="12923" y="1204"/>
                  </a:lnTo>
                  <a:lnTo>
                    <a:pt x="13038" y="1166"/>
                  </a:lnTo>
                  <a:lnTo>
                    <a:pt x="13141" y="1114"/>
                  </a:lnTo>
                  <a:lnTo>
                    <a:pt x="13231" y="1037"/>
                  </a:lnTo>
                  <a:lnTo>
                    <a:pt x="13295" y="948"/>
                  </a:lnTo>
                  <a:lnTo>
                    <a:pt x="13359" y="845"/>
                  </a:lnTo>
                  <a:lnTo>
                    <a:pt x="13397" y="730"/>
                  </a:lnTo>
                  <a:lnTo>
                    <a:pt x="13410" y="615"/>
                  </a:lnTo>
                  <a:lnTo>
                    <a:pt x="13397" y="487"/>
                  </a:lnTo>
                  <a:lnTo>
                    <a:pt x="13359" y="371"/>
                  </a:lnTo>
                  <a:lnTo>
                    <a:pt x="13295" y="269"/>
                  </a:lnTo>
                  <a:lnTo>
                    <a:pt x="13231" y="179"/>
                  </a:lnTo>
                  <a:lnTo>
                    <a:pt x="13141" y="103"/>
                  </a:lnTo>
                  <a:lnTo>
                    <a:pt x="13038" y="51"/>
                  </a:lnTo>
                  <a:lnTo>
                    <a:pt x="12923" y="13"/>
                  </a:lnTo>
                  <a:lnTo>
                    <a:pt x="127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1"/>
            <p:cNvSpPr/>
            <p:nvPr/>
          </p:nvSpPr>
          <p:spPr>
            <a:xfrm rot="5400000">
              <a:off x="3011824" y="3429118"/>
              <a:ext cx="601420" cy="99085"/>
            </a:xfrm>
            <a:custGeom>
              <a:avLst/>
              <a:gdLst/>
              <a:ahLst/>
              <a:cxnLst/>
              <a:rect l="l" t="t" r="r" b="b"/>
              <a:pathLst>
                <a:path w="7314" h="1205" extrusionOk="0">
                  <a:moveTo>
                    <a:pt x="487" y="1"/>
                  </a:moveTo>
                  <a:lnTo>
                    <a:pt x="372" y="39"/>
                  </a:lnTo>
                  <a:lnTo>
                    <a:pt x="270" y="103"/>
                  </a:lnTo>
                  <a:lnTo>
                    <a:pt x="180" y="167"/>
                  </a:lnTo>
                  <a:lnTo>
                    <a:pt x="103" y="257"/>
                  </a:lnTo>
                  <a:lnTo>
                    <a:pt x="52" y="360"/>
                  </a:lnTo>
                  <a:lnTo>
                    <a:pt x="13" y="475"/>
                  </a:lnTo>
                  <a:lnTo>
                    <a:pt x="1" y="603"/>
                  </a:lnTo>
                  <a:lnTo>
                    <a:pt x="13" y="718"/>
                  </a:lnTo>
                  <a:lnTo>
                    <a:pt x="52" y="833"/>
                  </a:lnTo>
                  <a:lnTo>
                    <a:pt x="103" y="936"/>
                  </a:lnTo>
                  <a:lnTo>
                    <a:pt x="180" y="1026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7" y="1192"/>
                  </a:lnTo>
                  <a:lnTo>
                    <a:pt x="603" y="1205"/>
                  </a:lnTo>
                  <a:lnTo>
                    <a:pt x="6699" y="1205"/>
                  </a:lnTo>
                  <a:lnTo>
                    <a:pt x="6827" y="1192"/>
                  </a:lnTo>
                  <a:lnTo>
                    <a:pt x="6942" y="1166"/>
                  </a:lnTo>
                  <a:lnTo>
                    <a:pt x="7045" y="1102"/>
                  </a:lnTo>
                  <a:lnTo>
                    <a:pt x="7135" y="1026"/>
                  </a:lnTo>
                  <a:lnTo>
                    <a:pt x="7199" y="936"/>
                  </a:lnTo>
                  <a:lnTo>
                    <a:pt x="7263" y="833"/>
                  </a:lnTo>
                  <a:lnTo>
                    <a:pt x="7301" y="718"/>
                  </a:lnTo>
                  <a:lnTo>
                    <a:pt x="7314" y="603"/>
                  </a:lnTo>
                  <a:lnTo>
                    <a:pt x="7301" y="475"/>
                  </a:lnTo>
                  <a:lnTo>
                    <a:pt x="7263" y="360"/>
                  </a:lnTo>
                  <a:lnTo>
                    <a:pt x="7199" y="257"/>
                  </a:lnTo>
                  <a:lnTo>
                    <a:pt x="7135" y="167"/>
                  </a:lnTo>
                  <a:lnTo>
                    <a:pt x="7045" y="103"/>
                  </a:lnTo>
                  <a:lnTo>
                    <a:pt x="6942" y="39"/>
                  </a:lnTo>
                  <a:lnTo>
                    <a:pt x="68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1"/>
            <p:cNvSpPr/>
            <p:nvPr/>
          </p:nvSpPr>
          <p:spPr>
            <a:xfrm rot="5400000">
              <a:off x="2397284" y="3188472"/>
              <a:ext cx="1082703" cy="99085"/>
            </a:xfrm>
            <a:custGeom>
              <a:avLst/>
              <a:gdLst/>
              <a:ahLst/>
              <a:cxnLst/>
              <a:rect l="l" t="t" r="r" b="b"/>
              <a:pathLst>
                <a:path w="13167" h="1205" extrusionOk="0">
                  <a:moveTo>
                    <a:pt x="602" y="1"/>
                  </a:moveTo>
                  <a:lnTo>
                    <a:pt x="487" y="14"/>
                  </a:lnTo>
                  <a:lnTo>
                    <a:pt x="372" y="39"/>
                  </a:lnTo>
                  <a:lnTo>
                    <a:pt x="269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31"/>
                  </a:lnTo>
                  <a:lnTo>
                    <a:pt x="52" y="846"/>
                  </a:lnTo>
                  <a:lnTo>
                    <a:pt x="103" y="949"/>
                  </a:lnTo>
                  <a:lnTo>
                    <a:pt x="180" y="1038"/>
                  </a:lnTo>
                  <a:lnTo>
                    <a:pt x="269" y="1102"/>
                  </a:lnTo>
                  <a:lnTo>
                    <a:pt x="372" y="1166"/>
                  </a:lnTo>
                  <a:lnTo>
                    <a:pt x="487" y="1205"/>
                  </a:lnTo>
                  <a:lnTo>
                    <a:pt x="12680" y="1205"/>
                  </a:lnTo>
                  <a:lnTo>
                    <a:pt x="12795" y="1166"/>
                  </a:lnTo>
                  <a:lnTo>
                    <a:pt x="12898" y="1102"/>
                  </a:lnTo>
                  <a:lnTo>
                    <a:pt x="12988" y="1038"/>
                  </a:lnTo>
                  <a:lnTo>
                    <a:pt x="13052" y="949"/>
                  </a:lnTo>
                  <a:lnTo>
                    <a:pt x="13116" y="846"/>
                  </a:lnTo>
                  <a:lnTo>
                    <a:pt x="13154" y="731"/>
                  </a:lnTo>
                  <a:lnTo>
                    <a:pt x="13167" y="603"/>
                  </a:lnTo>
                  <a:lnTo>
                    <a:pt x="13154" y="487"/>
                  </a:lnTo>
                  <a:lnTo>
                    <a:pt x="13116" y="372"/>
                  </a:lnTo>
                  <a:lnTo>
                    <a:pt x="13052" y="270"/>
                  </a:lnTo>
                  <a:lnTo>
                    <a:pt x="12988" y="180"/>
                  </a:lnTo>
                  <a:lnTo>
                    <a:pt x="12898" y="103"/>
                  </a:lnTo>
                  <a:lnTo>
                    <a:pt x="12795" y="39"/>
                  </a:lnTo>
                  <a:lnTo>
                    <a:pt x="12680" y="14"/>
                  </a:lnTo>
                  <a:lnTo>
                    <a:pt x="125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1"/>
            <p:cNvSpPr/>
            <p:nvPr/>
          </p:nvSpPr>
          <p:spPr>
            <a:xfrm rot="5400000">
              <a:off x="1983382" y="3148470"/>
              <a:ext cx="907885" cy="353912"/>
            </a:xfrm>
            <a:custGeom>
              <a:avLst/>
              <a:gdLst/>
              <a:ahLst/>
              <a:cxnLst/>
              <a:rect l="l" t="t" r="r" b="b"/>
              <a:pathLst>
                <a:path w="11041" h="4304" extrusionOk="0">
                  <a:moveTo>
                    <a:pt x="6597" y="1"/>
                  </a:moveTo>
                  <a:lnTo>
                    <a:pt x="6520" y="13"/>
                  </a:lnTo>
                  <a:lnTo>
                    <a:pt x="6456" y="39"/>
                  </a:lnTo>
                  <a:lnTo>
                    <a:pt x="6392" y="65"/>
                  </a:lnTo>
                  <a:lnTo>
                    <a:pt x="6328" y="103"/>
                  </a:lnTo>
                  <a:lnTo>
                    <a:pt x="6276" y="141"/>
                  </a:lnTo>
                  <a:lnTo>
                    <a:pt x="6225" y="193"/>
                  </a:lnTo>
                  <a:lnTo>
                    <a:pt x="6174" y="257"/>
                  </a:lnTo>
                  <a:lnTo>
                    <a:pt x="4137" y="3087"/>
                  </a:lnTo>
                  <a:lnTo>
                    <a:pt x="603" y="3087"/>
                  </a:lnTo>
                  <a:lnTo>
                    <a:pt x="487" y="3100"/>
                  </a:lnTo>
                  <a:lnTo>
                    <a:pt x="372" y="3138"/>
                  </a:lnTo>
                  <a:lnTo>
                    <a:pt x="270" y="3190"/>
                  </a:lnTo>
                  <a:lnTo>
                    <a:pt x="180" y="3267"/>
                  </a:lnTo>
                  <a:lnTo>
                    <a:pt x="103" y="3356"/>
                  </a:lnTo>
                  <a:lnTo>
                    <a:pt x="39" y="3459"/>
                  </a:lnTo>
                  <a:lnTo>
                    <a:pt x="13" y="3574"/>
                  </a:lnTo>
                  <a:lnTo>
                    <a:pt x="1" y="3689"/>
                  </a:lnTo>
                  <a:lnTo>
                    <a:pt x="13" y="3817"/>
                  </a:lnTo>
                  <a:lnTo>
                    <a:pt x="39" y="3933"/>
                  </a:lnTo>
                  <a:lnTo>
                    <a:pt x="103" y="4035"/>
                  </a:lnTo>
                  <a:lnTo>
                    <a:pt x="180" y="4125"/>
                  </a:lnTo>
                  <a:lnTo>
                    <a:pt x="270" y="4189"/>
                  </a:lnTo>
                  <a:lnTo>
                    <a:pt x="372" y="4253"/>
                  </a:lnTo>
                  <a:lnTo>
                    <a:pt x="487" y="4291"/>
                  </a:lnTo>
                  <a:lnTo>
                    <a:pt x="603" y="4304"/>
                  </a:lnTo>
                  <a:lnTo>
                    <a:pt x="4458" y="4304"/>
                  </a:lnTo>
                  <a:lnTo>
                    <a:pt x="4522" y="4291"/>
                  </a:lnTo>
                  <a:lnTo>
                    <a:pt x="4599" y="4278"/>
                  </a:lnTo>
                  <a:lnTo>
                    <a:pt x="4663" y="4266"/>
                  </a:lnTo>
                  <a:lnTo>
                    <a:pt x="4727" y="4227"/>
                  </a:lnTo>
                  <a:lnTo>
                    <a:pt x="4791" y="4202"/>
                  </a:lnTo>
                  <a:lnTo>
                    <a:pt x="4855" y="4150"/>
                  </a:lnTo>
                  <a:lnTo>
                    <a:pt x="4906" y="4099"/>
                  </a:lnTo>
                  <a:lnTo>
                    <a:pt x="4944" y="4048"/>
                  </a:lnTo>
                  <a:lnTo>
                    <a:pt x="6981" y="1217"/>
                  </a:lnTo>
                  <a:lnTo>
                    <a:pt x="10426" y="1217"/>
                  </a:lnTo>
                  <a:lnTo>
                    <a:pt x="10554" y="1204"/>
                  </a:lnTo>
                  <a:lnTo>
                    <a:pt x="10669" y="1166"/>
                  </a:lnTo>
                  <a:lnTo>
                    <a:pt x="10772" y="1115"/>
                  </a:lnTo>
                  <a:lnTo>
                    <a:pt x="10862" y="1038"/>
                  </a:lnTo>
                  <a:lnTo>
                    <a:pt x="10926" y="948"/>
                  </a:lnTo>
                  <a:lnTo>
                    <a:pt x="10990" y="846"/>
                  </a:lnTo>
                  <a:lnTo>
                    <a:pt x="11028" y="731"/>
                  </a:lnTo>
                  <a:lnTo>
                    <a:pt x="11041" y="603"/>
                  </a:lnTo>
                  <a:lnTo>
                    <a:pt x="11028" y="487"/>
                  </a:lnTo>
                  <a:lnTo>
                    <a:pt x="10990" y="372"/>
                  </a:lnTo>
                  <a:lnTo>
                    <a:pt x="10926" y="270"/>
                  </a:lnTo>
                  <a:lnTo>
                    <a:pt x="10862" y="180"/>
                  </a:lnTo>
                  <a:lnTo>
                    <a:pt x="10772" y="103"/>
                  </a:lnTo>
                  <a:lnTo>
                    <a:pt x="10669" y="52"/>
                  </a:lnTo>
                  <a:lnTo>
                    <a:pt x="10554" y="13"/>
                  </a:lnTo>
                  <a:lnTo>
                    <a:pt x="104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1"/>
            <p:cNvSpPr/>
            <p:nvPr/>
          </p:nvSpPr>
          <p:spPr>
            <a:xfrm rot="5400000">
              <a:off x="4363552" y="3511884"/>
              <a:ext cx="268641" cy="100072"/>
            </a:xfrm>
            <a:custGeom>
              <a:avLst/>
              <a:gdLst/>
              <a:ahLst/>
              <a:cxnLst/>
              <a:rect l="l" t="t" r="r" b="b"/>
              <a:pathLst>
                <a:path w="3267" h="1217" extrusionOk="0">
                  <a:moveTo>
                    <a:pt x="602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79" y="180"/>
                  </a:lnTo>
                  <a:lnTo>
                    <a:pt x="103" y="269"/>
                  </a:lnTo>
                  <a:lnTo>
                    <a:pt x="39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39" y="846"/>
                  </a:lnTo>
                  <a:lnTo>
                    <a:pt x="103" y="948"/>
                  </a:lnTo>
                  <a:lnTo>
                    <a:pt x="179" y="1038"/>
                  </a:lnTo>
                  <a:lnTo>
                    <a:pt x="269" y="1115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02" y="1217"/>
                  </a:lnTo>
                  <a:lnTo>
                    <a:pt x="2664" y="1217"/>
                  </a:lnTo>
                  <a:lnTo>
                    <a:pt x="2792" y="1204"/>
                  </a:lnTo>
                  <a:lnTo>
                    <a:pt x="2895" y="1166"/>
                  </a:lnTo>
                  <a:lnTo>
                    <a:pt x="3010" y="1115"/>
                  </a:lnTo>
                  <a:lnTo>
                    <a:pt x="3100" y="1038"/>
                  </a:lnTo>
                  <a:lnTo>
                    <a:pt x="3164" y="948"/>
                  </a:lnTo>
                  <a:lnTo>
                    <a:pt x="3228" y="846"/>
                  </a:lnTo>
                  <a:lnTo>
                    <a:pt x="3253" y="730"/>
                  </a:lnTo>
                  <a:lnTo>
                    <a:pt x="3266" y="615"/>
                  </a:lnTo>
                  <a:lnTo>
                    <a:pt x="3253" y="487"/>
                  </a:lnTo>
                  <a:lnTo>
                    <a:pt x="3228" y="372"/>
                  </a:lnTo>
                  <a:lnTo>
                    <a:pt x="3164" y="269"/>
                  </a:lnTo>
                  <a:lnTo>
                    <a:pt x="3100" y="180"/>
                  </a:lnTo>
                  <a:lnTo>
                    <a:pt x="3010" y="103"/>
                  </a:lnTo>
                  <a:lnTo>
                    <a:pt x="2895" y="51"/>
                  </a:lnTo>
                  <a:lnTo>
                    <a:pt x="2792" y="13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1"/>
            <p:cNvSpPr/>
            <p:nvPr/>
          </p:nvSpPr>
          <p:spPr>
            <a:xfrm rot="5400000">
              <a:off x="6508919" y="3603406"/>
              <a:ext cx="82" cy="8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5700" cap="rnd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1"/>
            <p:cNvSpPr/>
            <p:nvPr/>
          </p:nvSpPr>
          <p:spPr>
            <a:xfrm rot="5400000">
              <a:off x="4387280" y="4062118"/>
              <a:ext cx="968981" cy="159112"/>
            </a:xfrm>
            <a:custGeom>
              <a:avLst/>
              <a:gdLst/>
              <a:ahLst/>
              <a:cxnLst/>
              <a:rect l="l" t="t" r="r" b="b"/>
              <a:pathLst>
                <a:path w="11784" h="1935" extrusionOk="0">
                  <a:moveTo>
                    <a:pt x="794" y="1"/>
                  </a:moveTo>
                  <a:lnTo>
                    <a:pt x="705" y="14"/>
                  </a:lnTo>
                  <a:lnTo>
                    <a:pt x="628" y="39"/>
                  </a:lnTo>
                  <a:lnTo>
                    <a:pt x="538" y="78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9"/>
                  </a:lnTo>
                  <a:lnTo>
                    <a:pt x="256" y="283"/>
                  </a:lnTo>
                  <a:lnTo>
                    <a:pt x="205" y="347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80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61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6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20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20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6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61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80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7"/>
                  </a:lnTo>
                  <a:lnTo>
                    <a:pt x="11527" y="283"/>
                  </a:lnTo>
                  <a:lnTo>
                    <a:pt x="11463" y="219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8"/>
                  </a:lnTo>
                  <a:lnTo>
                    <a:pt x="11156" y="39"/>
                  </a:lnTo>
                  <a:lnTo>
                    <a:pt x="11079" y="14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1"/>
            <p:cNvSpPr/>
            <p:nvPr/>
          </p:nvSpPr>
          <p:spPr>
            <a:xfrm rot="5400000">
              <a:off x="4013382" y="4062118"/>
              <a:ext cx="968981" cy="159112"/>
            </a:xfrm>
            <a:custGeom>
              <a:avLst/>
              <a:gdLst/>
              <a:ahLst/>
              <a:cxnLst/>
              <a:rect l="l" t="t" r="r" b="b"/>
              <a:pathLst>
                <a:path w="11784" h="1935" extrusionOk="0">
                  <a:moveTo>
                    <a:pt x="794" y="1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46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74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19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19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74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6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1"/>
            <p:cNvSpPr/>
            <p:nvPr/>
          </p:nvSpPr>
          <p:spPr>
            <a:xfrm rot="5400000">
              <a:off x="3638950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794" y="0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23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19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19"/>
                  </a:lnTo>
                  <a:lnTo>
                    <a:pt x="11386" y="1781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23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1"/>
            <p:cNvSpPr/>
            <p:nvPr/>
          </p:nvSpPr>
          <p:spPr>
            <a:xfrm rot="5400000">
              <a:off x="2454104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9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9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1"/>
            <p:cNvSpPr/>
            <p:nvPr/>
          </p:nvSpPr>
          <p:spPr>
            <a:xfrm rot="5400000">
              <a:off x="2828002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794" y="1"/>
                  </a:move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66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17"/>
                  </a:lnTo>
                  <a:lnTo>
                    <a:pt x="11527" y="1666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1"/>
            <p:cNvSpPr/>
            <p:nvPr/>
          </p:nvSpPr>
          <p:spPr>
            <a:xfrm rot="5400000">
              <a:off x="2080248" y="4061625"/>
              <a:ext cx="968981" cy="160099"/>
            </a:xfrm>
            <a:custGeom>
              <a:avLst/>
              <a:gdLst/>
              <a:ahLst/>
              <a:cxnLst/>
              <a:rect l="l" t="t" r="r" b="b"/>
              <a:pathLst>
                <a:path w="11784" h="1947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28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78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34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34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78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28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1"/>
            <p:cNvSpPr/>
            <p:nvPr/>
          </p:nvSpPr>
          <p:spPr>
            <a:xfrm rot="5400000">
              <a:off x="5946476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89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89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1"/>
            <p:cNvSpPr/>
            <p:nvPr/>
          </p:nvSpPr>
          <p:spPr>
            <a:xfrm rot="5400000">
              <a:off x="5572619" y="4061625"/>
              <a:ext cx="968981" cy="160099"/>
            </a:xfrm>
            <a:custGeom>
              <a:avLst/>
              <a:gdLst/>
              <a:ahLst/>
              <a:cxnLst/>
              <a:rect l="l" t="t" r="r" b="b"/>
              <a:pathLst>
                <a:path w="11784" h="1947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15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15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1"/>
            <p:cNvSpPr/>
            <p:nvPr/>
          </p:nvSpPr>
          <p:spPr>
            <a:xfrm rot="5400000">
              <a:off x="5198763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884" y="1"/>
                  </a:moveTo>
                  <a:lnTo>
                    <a:pt x="794" y="14"/>
                  </a:lnTo>
                  <a:lnTo>
                    <a:pt x="705" y="27"/>
                  </a:lnTo>
                  <a:lnTo>
                    <a:pt x="628" y="52"/>
                  </a:lnTo>
                  <a:lnTo>
                    <a:pt x="538" y="78"/>
                  </a:lnTo>
                  <a:lnTo>
                    <a:pt x="461" y="129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6"/>
                  </a:lnTo>
                  <a:lnTo>
                    <a:pt x="205" y="360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3"/>
                  </a:lnTo>
                  <a:lnTo>
                    <a:pt x="39" y="693"/>
                  </a:lnTo>
                  <a:lnTo>
                    <a:pt x="13" y="782"/>
                  </a:lnTo>
                  <a:lnTo>
                    <a:pt x="0" y="885"/>
                  </a:lnTo>
                  <a:lnTo>
                    <a:pt x="0" y="974"/>
                  </a:lnTo>
                  <a:lnTo>
                    <a:pt x="0" y="1077"/>
                  </a:lnTo>
                  <a:lnTo>
                    <a:pt x="13" y="1179"/>
                  </a:lnTo>
                  <a:lnTo>
                    <a:pt x="39" y="1269"/>
                  </a:lnTo>
                  <a:lnTo>
                    <a:pt x="64" y="1359"/>
                  </a:lnTo>
                  <a:lnTo>
                    <a:pt x="103" y="1435"/>
                  </a:lnTo>
                  <a:lnTo>
                    <a:pt x="154" y="1525"/>
                  </a:lnTo>
                  <a:lnTo>
                    <a:pt x="205" y="1602"/>
                  </a:lnTo>
                  <a:lnTo>
                    <a:pt x="256" y="1666"/>
                  </a:lnTo>
                  <a:lnTo>
                    <a:pt x="320" y="1730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1"/>
                  </a:lnTo>
                  <a:lnTo>
                    <a:pt x="628" y="1909"/>
                  </a:lnTo>
                  <a:lnTo>
                    <a:pt x="705" y="1935"/>
                  </a:lnTo>
                  <a:lnTo>
                    <a:pt x="794" y="1948"/>
                  </a:lnTo>
                  <a:lnTo>
                    <a:pt x="10989" y="1948"/>
                  </a:lnTo>
                  <a:lnTo>
                    <a:pt x="11079" y="1935"/>
                  </a:lnTo>
                  <a:lnTo>
                    <a:pt x="11156" y="1909"/>
                  </a:lnTo>
                  <a:lnTo>
                    <a:pt x="11245" y="1871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30"/>
                  </a:lnTo>
                  <a:lnTo>
                    <a:pt x="11527" y="1666"/>
                  </a:lnTo>
                  <a:lnTo>
                    <a:pt x="11578" y="1602"/>
                  </a:lnTo>
                  <a:lnTo>
                    <a:pt x="11630" y="1525"/>
                  </a:lnTo>
                  <a:lnTo>
                    <a:pt x="11681" y="1435"/>
                  </a:lnTo>
                  <a:lnTo>
                    <a:pt x="11719" y="1359"/>
                  </a:lnTo>
                  <a:lnTo>
                    <a:pt x="11745" y="1269"/>
                  </a:lnTo>
                  <a:lnTo>
                    <a:pt x="11771" y="1179"/>
                  </a:lnTo>
                  <a:lnTo>
                    <a:pt x="11783" y="1077"/>
                  </a:lnTo>
                  <a:lnTo>
                    <a:pt x="11783" y="974"/>
                  </a:lnTo>
                  <a:lnTo>
                    <a:pt x="11783" y="885"/>
                  </a:lnTo>
                  <a:lnTo>
                    <a:pt x="11771" y="782"/>
                  </a:lnTo>
                  <a:lnTo>
                    <a:pt x="11745" y="693"/>
                  </a:lnTo>
                  <a:lnTo>
                    <a:pt x="11719" y="603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60"/>
                  </a:lnTo>
                  <a:lnTo>
                    <a:pt x="11527" y="296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29"/>
                  </a:lnTo>
                  <a:lnTo>
                    <a:pt x="11245" y="78"/>
                  </a:lnTo>
                  <a:lnTo>
                    <a:pt x="11156" y="52"/>
                  </a:lnTo>
                  <a:lnTo>
                    <a:pt x="11079" y="27"/>
                  </a:lnTo>
                  <a:lnTo>
                    <a:pt x="10989" y="14"/>
                  </a:lnTo>
                  <a:lnTo>
                    <a:pt x="10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1"/>
            <p:cNvSpPr/>
            <p:nvPr/>
          </p:nvSpPr>
          <p:spPr>
            <a:xfrm rot="5400000">
              <a:off x="6713715" y="2876211"/>
              <a:ext cx="240190" cy="239121"/>
            </a:xfrm>
            <a:custGeom>
              <a:avLst/>
              <a:gdLst/>
              <a:ahLst/>
              <a:cxnLst/>
              <a:rect l="l" t="t" r="r" b="b"/>
              <a:pathLst>
                <a:path w="2921" h="2908" extrusionOk="0">
                  <a:moveTo>
                    <a:pt x="1307" y="0"/>
                  </a:moveTo>
                  <a:lnTo>
                    <a:pt x="1166" y="26"/>
                  </a:lnTo>
                  <a:lnTo>
                    <a:pt x="1025" y="64"/>
                  </a:lnTo>
                  <a:lnTo>
                    <a:pt x="897" y="102"/>
                  </a:lnTo>
                  <a:lnTo>
                    <a:pt x="769" y="167"/>
                  </a:lnTo>
                  <a:lnTo>
                    <a:pt x="654" y="243"/>
                  </a:lnTo>
                  <a:lnTo>
                    <a:pt x="539" y="333"/>
                  </a:lnTo>
                  <a:lnTo>
                    <a:pt x="436" y="423"/>
                  </a:lnTo>
                  <a:lnTo>
                    <a:pt x="334" y="525"/>
                  </a:lnTo>
                  <a:lnTo>
                    <a:pt x="257" y="640"/>
                  </a:lnTo>
                  <a:lnTo>
                    <a:pt x="180" y="756"/>
                  </a:lnTo>
                  <a:lnTo>
                    <a:pt x="116" y="884"/>
                  </a:lnTo>
                  <a:lnTo>
                    <a:pt x="78" y="1012"/>
                  </a:lnTo>
                  <a:lnTo>
                    <a:pt x="39" y="1153"/>
                  </a:lnTo>
                  <a:lnTo>
                    <a:pt x="14" y="1306"/>
                  </a:lnTo>
                  <a:lnTo>
                    <a:pt x="1" y="1447"/>
                  </a:lnTo>
                  <a:lnTo>
                    <a:pt x="14" y="1601"/>
                  </a:lnTo>
                  <a:lnTo>
                    <a:pt x="39" y="1742"/>
                  </a:lnTo>
                  <a:lnTo>
                    <a:pt x="78" y="1883"/>
                  </a:lnTo>
                  <a:lnTo>
                    <a:pt x="116" y="2011"/>
                  </a:lnTo>
                  <a:lnTo>
                    <a:pt x="180" y="2139"/>
                  </a:lnTo>
                  <a:lnTo>
                    <a:pt x="257" y="2267"/>
                  </a:lnTo>
                  <a:lnTo>
                    <a:pt x="334" y="2382"/>
                  </a:lnTo>
                  <a:lnTo>
                    <a:pt x="436" y="2485"/>
                  </a:lnTo>
                  <a:lnTo>
                    <a:pt x="539" y="2574"/>
                  </a:lnTo>
                  <a:lnTo>
                    <a:pt x="654" y="2651"/>
                  </a:lnTo>
                  <a:lnTo>
                    <a:pt x="769" y="2728"/>
                  </a:lnTo>
                  <a:lnTo>
                    <a:pt x="897" y="2792"/>
                  </a:lnTo>
                  <a:lnTo>
                    <a:pt x="1025" y="2843"/>
                  </a:lnTo>
                  <a:lnTo>
                    <a:pt x="1166" y="2882"/>
                  </a:lnTo>
                  <a:lnTo>
                    <a:pt x="1307" y="2895"/>
                  </a:lnTo>
                  <a:lnTo>
                    <a:pt x="1461" y="2907"/>
                  </a:lnTo>
                  <a:lnTo>
                    <a:pt x="1615" y="2895"/>
                  </a:lnTo>
                  <a:lnTo>
                    <a:pt x="1755" y="2882"/>
                  </a:lnTo>
                  <a:lnTo>
                    <a:pt x="1896" y="2843"/>
                  </a:lnTo>
                  <a:lnTo>
                    <a:pt x="2024" y="2792"/>
                  </a:lnTo>
                  <a:lnTo>
                    <a:pt x="2152" y="2728"/>
                  </a:lnTo>
                  <a:lnTo>
                    <a:pt x="2281" y="2651"/>
                  </a:lnTo>
                  <a:lnTo>
                    <a:pt x="2383" y="2574"/>
                  </a:lnTo>
                  <a:lnTo>
                    <a:pt x="2485" y="2485"/>
                  </a:lnTo>
                  <a:lnTo>
                    <a:pt x="2588" y="2382"/>
                  </a:lnTo>
                  <a:lnTo>
                    <a:pt x="2665" y="2267"/>
                  </a:lnTo>
                  <a:lnTo>
                    <a:pt x="2742" y="2139"/>
                  </a:lnTo>
                  <a:lnTo>
                    <a:pt x="2806" y="2011"/>
                  </a:lnTo>
                  <a:lnTo>
                    <a:pt x="2857" y="1883"/>
                  </a:lnTo>
                  <a:lnTo>
                    <a:pt x="2883" y="1742"/>
                  </a:lnTo>
                  <a:lnTo>
                    <a:pt x="2908" y="1601"/>
                  </a:lnTo>
                  <a:lnTo>
                    <a:pt x="2921" y="1447"/>
                  </a:lnTo>
                  <a:lnTo>
                    <a:pt x="2908" y="1306"/>
                  </a:lnTo>
                  <a:lnTo>
                    <a:pt x="2883" y="1153"/>
                  </a:lnTo>
                  <a:lnTo>
                    <a:pt x="2857" y="1012"/>
                  </a:lnTo>
                  <a:lnTo>
                    <a:pt x="2806" y="884"/>
                  </a:lnTo>
                  <a:lnTo>
                    <a:pt x="2742" y="756"/>
                  </a:lnTo>
                  <a:lnTo>
                    <a:pt x="2665" y="640"/>
                  </a:lnTo>
                  <a:lnTo>
                    <a:pt x="2588" y="525"/>
                  </a:lnTo>
                  <a:lnTo>
                    <a:pt x="2485" y="423"/>
                  </a:lnTo>
                  <a:lnTo>
                    <a:pt x="2383" y="333"/>
                  </a:lnTo>
                  <a:lnTo>
                    <a:pt x="2281" y="243"/>
                  </a:lnTo>
                  <a:lnTo>
                    <a:pt x="2152" y="167"/>
                  </a:lnTo>
                  <a:lnTo>
                    <a:pt x="2024" y="102"/>
                  </a:lnTo>
                  <a:lnTo>
                    <a:pt x="1896" y="64"/>
                  </a:lnTo>
                  <a:lnTo>
                    <a:pt x="1755" y="26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1"/>
            <p:cNvSpPr/>
            <p:nvPr/>
          </p:nvSpPr>
          <p:spPr>
            <a:xfrm rot="5400000">
              <a:off x="5937509" y="2776179"/>
              <a:ext cx="239203" cy="240190"/>
            </a:xfrm>
            <a:custGeom>
              <a:avLst/>
              <a:gdLst/>
              <a:ahLst/>
              <a:cxnLst/>
              <a:rect l="l" t="t" r="r" b="b"/>
              <a:pathLst>
                <a:path w="2909" h="2921" extrusionOk="0">
                  <a:moveTo>
                    <a:pt x="1448" y="0"/>
                  </a:moveTo>
                  <a:lnTo>
                    <a:pt x="1307" y="13"/>
                  </a:lnTo>
                  <a:lnTo>
                    <a:pt x="1154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20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98"/>
                  </a:lnTo>
                  <a:lnTo>
                    <a:pt x="526" y="2588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57"/>
                  </a:lnTo>
                  <a:lnTo>
                    <a:pt x="1154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5"/>
                  </a:lnTo>
                  <a:lnTo>
                    <a:pt x="2153" y="2741"/>
                  </a:lnTo>
                  <a:lnTo>
                    <a:pt x="2268" y="2664"/>
                  </a:lnTo>
                  <a:lnTo>
                    <a:pt x="2383" y="2588"/>
                  </a:lnTo>
                  <a:lnTo>
                    <a:pt x="2486" y="2498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20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8"/>
                  </a:lnTo>
                  <a:lnTo>
                    <a:pt x="2486" y="436"/>
                  </a:lnTo>
                  <a:lnTo>
                    <a:pt x="2383" y="333"/>
                  </a:lnTo>
                  <a:lnTo>
                    <a:pt x="2268" y="257"/>
                  </a:lnTo>
                  <a:lnTo>
                    <a:pt x="2153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1"/>
            <p:cNvSpPr/>
            <p:nvPr/>
          </p:nvSpPr>
          <p:spPr>
            <a:xfrm rot="5400000">
              <a:off x="5308288" y="2422840"/>
              <a:ext cx="239121" cy="239121"/>
            </a:xfrm>
            <a:custGeom>
              <a:avLst/>
              <a:gdLst/>
              <a:ahLst/>
              <a:cxnLst/>
              <a:rect l="l" t="t" r="r" b="b"/>
              <a:pathLst>
                <a:path w="2908" h="2908" extrusionOk="0">
                  <a:moveTo>
                    <a:pt x="1448" y="1"/>
                  </a:moveTo>
                  <a:lnTo>
                    <a:pt x="1307" y="13"/>
                  </a:lnTo>
                  <a:lnTo>
                    <a:pt x="1153" y="26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21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03" y="884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42"/>
                  </a:lnTo>
                  <a:lnTo>
                    <a:pt x="64" y="1883"/>
                  </a:lnTo>
                  <a:lnTo>
                    <a:pt x="103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21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4" y="2793"/>
                  </a:lnTo>
                  <a:lnTo>
                    <a:pt x="1012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11" y="2793"/>
                  </a:lnTo>
                  <a:lnTo>
                    <a:pt x="2139" y="2741"/>
                  </a:lnTo>
                  <a:lnTo>
                    <a:pt x="2267" y="2665"/>
                  </a:lnTo>
                  <a:lnTo>
                    <a:pt x="2370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52" y="2268"/>
                  </a:lnTo>
                  <a:lnTo>
                    <a:pt x="2728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42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8" y="756"/>
                  </a:lnTo>
                  <a:lnTo>
                    <a:pt x="2652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70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11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1"/>
            <p:cNvSpPr/>
            <p:nvPr/>
          </p:nvSpPr>
          <p:spPr>
            <a:xfrm rot="5400000">
              <a:off x="4378272" y="3237979"/>
              <a:ext cx="239203" cy="239203"/>
            </a:xfrm>
            <a:custGeom>
              <a:avLst/>
              <a:gdLst/>
              <a:ahLst/>
              <a:cxnLst/>
              <a:rect l="l" t="t" r="r" b="b"/>
              <a:pathLst>
                <a:path w="2909" h="2909" extrusionOk="0">
                  <a:moveTo>
                    <a:pt x="1448" y="1"/>
                  </a:moveTo>
                  <a:lnTo>
                    <a:pt x="1307" y="14"/>
                  </a:lnTo>
                  <a:lnTo>
                    <a:pt x="1166" y="27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26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02"/>
                  </a:lnTo>
                  <a:lnTo>
                    <a:pt x="26" y="1756"/>
                  </a:lnTo>
                  <a:lnTo>
                    <a:pt x="65" y="1884"/>
                  </a:lnTo>
                  <a:lnTo>
                    <a:pt x="116" y="2025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4" y="2383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66" y="2883"/>
                  </a:lnTo>
                  <a:lnTo>
                    <a:pt x="1307" y="2908"/>
                  </a:lnTo>
                  <a:lnTo>
                    <a:pt x="1602" y="2908"/>
                  </a:lnTo>
                  <a:lnTo>
                    <a:pt x="1743" y="2883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52" y="2742"/>
                  </a:lnTo>
                  <a:lnTo>
                    <a:pt x="2268" y="2665"/>
                  </a:lnTo>
                  <a:lnTo>
                    <a:pt x="2383" y="2575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3"/>
                  </a:lnTo>
                  <a:lnTo>
                    <a:pt x="2793" y="2025"/>
                  </a:lnTo>
                  <a:lnTo>
                    <a:pt x="2844" y="1884"/>
                  </a:lnTo>
                  <a:lnTo>
                    <a:pt x="2882" y="1756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6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4"/>
                  </a:lnTo>
                  <a:lnTo>
                    <a:pt x="2383" y="334"/>
                  </a:lnTo>
                  <a:lnTo>
                    <a:pt x="2268" y="244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3" y="27"/>
                  </a:lnTo>
                  <a:lnTo>
                    <a:pt x="1602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1"/>
            <p:cNvSpPr/>
            <p:nvPr/>
          </p:nvSpPr>
          <p:spPr>
            <a:xfrm rot="5400000">
              <a:off x="3786877" y="2606622"/>
              <a:ext cx="239203" cy="240190"/>
            </a:xfrm>
            <a:custGeom>
              <a:avLst/>
              <a:gdLst/>
              <a:ahLst/>
              <a:cxnLst/>
              <a:rect l="l" t="t" r="r" b="b"/>
              <a:pathLst>
                <a:path w="2909" h="2921" extrusionOk="0">
                  <a:moveTo>
                    <a:pt x="1448" y="0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64"/>
                  </a:lnTo>
                  <a:lnTo>
                    <a:pt x="885" y="115"/>
                  </a:lnTo>
                  <a:lnTo>
                    <a:pt x="756" y="179"/>
                  </a:lnTo>
                  <a:lnTo>
                    <a:pt x="641" y="256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0"/>
                  </a:lnTo>
                  <a:lnTo>
                    <a:pt x="1" y="1601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7"/>
                  </a:lnTo>
                  <a:lnTo>
                    <a:pt x="334" y="2382"/>
                  </a:lnTo>
                  <a:lnTo>
                    <a:pt x="423" y="2485"/>
                  </a:lnTo>
                  <a:lnTo>
                    <a:pt x="526" y="2587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0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44"/>
                  </a:lnTo>
                  <a:lnTo>
                    <a:pt x="2024" y="2805"/>
                  </a:lnTo>
                  <a:lnTo>
                    <a:pt x="2152" y="2741"/>
                  </a:lnTo>
                  <a:lnTo>
                    <a:pt x="2268" y="2664"/>
                  </a:lnTo>
                  <a:lnTo>
                    <a:pt x="2383" y="2587"/>
                  </a:lnTo>
                  <a:lnTo>
                    <a:pt x="2485" y="2485"/>
                  </a:lnTo>
                  <a:lnTo>
                    <a:pt x="2575" y="2382"/>
                  </a:lnTo>
                  <a:lnTo>
                    <a:pt x="2665" y="2267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01"/>
                  </a:lnTo>
                  <a:lnTo>
                    <a:pt x="2908" y="1460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41"/>
                  </a:lnTo>
                  <a:lnTo>
                    <a:pt x="2575" y="538"/>
                  </a:lnTo>
                  <a:lnTo>
                    <a:pt x="2485" y="436"/>
                  </a:lnTo>
                  <a:lnTo>
                    <a:pt x="2383" y="333"/>
                  </a:lnTo>
                  <a:lnTo>
                    <a:pt x="2268" y="256"/>
                  </a:lnTo>
                  <a:lnTo>
                    <a:pt x="2152" y="179"/>
                  </a:lnTo>
                  <a:lnTo>
                    <a:pt x="2024" y="115"/>
                  </a:lnTo>
                  <a:lnTo>
                    <a:pt x="1884" y="64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1"/>
            <p:cNvSpPr/>
            <p:nvPr/>
          </p:nvSpPr>
          <p:spPr>
            <a:xfrm rot="5400000">
              <a:off x="3192974" y="3107933"/>
              <a:ext cx="239121" cy="240190"/>
            </a:xfrm>
            <a:custGeom>
              <a:avLst/>
              <a:gdLst/>
              <a:ahLst/>
              <a:cxnLst/>
              <a:rect l="l" t="t" r="r" b="b"/>
              <a:pathLst>
                <a:path w="2908" h="2921" extrusionOk="0">
                  <a:moveTo>
                    <a:pt x="1448" y="1"/>
                  </a:moveTo>
                  <a:lnTo>
                    <a:pt x="1307" y="14"/>
                  </a:lnTo>
                  <a:lnTo>
                    <a:pt x="1153" y="39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5" y="334"/>
                  </a:lnTo>
                  <a:lnTo>
                    <a:pt x="423" y="436"/>
                  </a:lnTo>
                  <a:lnTo>
                    <a:pt x="333" y="539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15"/>
                  </a:lnTo>
                  <a:lnTo>
                    <a:pt x="26" y="1755"/>
                  </a:lnTo>
                  <a:lnTo>
                    <a:pt x="64" y="1896"/>
                  </a:lnTo>
                  <a:lnTo>
                    <a:pt x="116" y="2024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6"/>
                  </a:lnTo>
                  <a:lnTo>
                    <a:pt x="525" y="2588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806"/>
                  </a:lnTo>
                  <a:lnTo>
                    <a:pt x="1012" y="2844"/>
                  </a:lnTo>
                  <a:lnTo>
                    <a:pt x="1153" y="2883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1" y="2908"/>
                  </a:lnTo>
                  <a:lnTo>
                    <a:pt x="1742" y="2883"/>
                  </a:lnTo>
                  <a:lnTo>
                    <a:pt x="1883" y="2844"/>
                  </a:lnTo>
                  <a:lnTo>
                    <a:pt x="2024" y="2806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88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4" y="2268"/>
                  </a:lnTo>
                  <a:lnTo>
                    <a:pt x="2728" y="2153"/>
                  </a:lnTo>
                  <a:lnTo>
                    <a:pt x="2792" y="2024"/>
                  </a:lnTo>
                  <a:lnTo>
                    <a:pt x="2844" y="1896"/>
                  </a:lnTo>
                  <a:lnTo>
                    <a:pt x="2882" y="1755"/>
                  </a:lnTo>
                  <a:lnTo>
                    <a:pt x="2895" y="1615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2" y="897"/>
                  </a:lnTo>
                  <a:lnTo>
                    <a:pt x="2728" y="769"/>
                  </a:lnTo>
                  <a:lnTo>
                    <a:pt x="2664" y="641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7" y="257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39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1"/>
            <p:cNvSpPr/>
            <p:nvPr/>
          </p:nvSpPr>
          <p:spPr>
            <a:xfrm rot="5400000">
              <a:off x="2819035" y="2606622"/>
              <a:ext cx="239203" cy="240190"/>
            </a:xfrm>
            <a:custGeom>
              <a:avLst/>
              <a:gdLst/>
              <a:ahLst/>
              <a:cxnLst/>
              <a:rect l="l" t="t" r="r" b="b"/>
              <a:pathLst>
                <a:path w="2909" h="2921" extrusionOk="0">
                  <a:moveTo>
                    <a:pt x="1448" y="1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4"/>
                  </a:lnTo>
                  <a:lnTo>
                    <a:pt x="423" y="436"/>
                  </a:lnTo>
                  <a:lnTo>
                    <a:pt x="334" y="539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85"/>
                  </a:lnTo>
                  <a:lnTo>
                    <a:pt x="526" y="2588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5" y="2806"/>
                  </a:lnTo>
                  <a:lnTo>
                    <a:pt x="1025" y="2857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6"/>
                  </a:lnTo>
                  <a:lnTo>
                    <a:pt x="2152" y="2741"/>
                  </a:lnTo>
                  <a:lnTo>
                    <a:pt x="2268" y="2665"/>
                  </a:lnTo>
                  <a:lnTo>
                    <a:pt x="2383" y="2588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8" y="257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1"/>
            <p:cNvSpPr/>
            <p:nvPr/>
          </p:nvSpPr>
          <p:spPr>
            <a:xfrm rot="5400000">
              <a:off x="2190801" y="2776672"/>
              <a:ext cx="239203" cy="239203"/>
            </a:xfrm>
            <a:custGeom>
              <a:avLst/>
              <a:gdLst/>
              <a:ahLst/>
              <a:cxnLst/>
              <a:rect l="l" t="t" r="r" b="b"/>
              <a:pathLst>
                <a:path w="2909" h="2909" extrusionOk="0">
                  <a:moveTo>
                    <a:pt x="1307" y="1"/>
                  </a:moveTo>
                  <a:lnTo>
                    <a:pt x="1154" y="27"/>
                  </a:lnTo>
                  <a:lnTo>
                    <a:pt x="1025" y="65"/>
                  </a:lnTo>
                  <a:lnTo>
                    <a:pt x="885" y="103"/>
                  </a:lnTo>
                  <a:lnTo>
                    <a:pt x="756" y="167"/>
                  </a:lnTo>
                  <a:lnTo>
                    <a:pt x="641" y="244"/>
                  </a:lnTo>
                  <a:lnTo>
                    <a:pt x="526" y="321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13"/>
                  </a:lnTo>
                  <a:lnTo>
                    <a:pt x="26" y="1154"/>
                  </a:lnTo>
                  <a:lnTo>
                    <a:pt x="1" y="1307"/>
                  </a:lnTo>
                  <a:lnTo>
                    <a:pt x="1" y="1448"/>
                  </a:lnTo>
                  <a:lnTo>
                    <a:pt x="1" y="1602"/>
                  </a:lnTo>
                  <a:lnTo>
                    <a:pt x="26" y="1743"/>
                  </a:lnTo>
                  <a:lnTo>
                    <a:pt x="65" y="1884"/>
                  </a:lnTo>
                  <a:lnTo>
                    <a:pt x="116" y="2012"/>
                  </a:lnTo>
                  <a:lnTo>
                    <a:pt x="167" y="2140"/>
                  </a:lnTo>
                  <a:lnTo>
                    <a:pt x="244" y="2268"/>
                  </a:lnTo>
                  <a:lnTo>
                    <a:pt x="334" y="2370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52"/>
                  </a:lnTo>
                  <a:lnTo>
                    <a:pt x="756" y="2729"/>
                  </a:lnTo>
                  <a:lnTo>
                    <a:pt x="885" y="2793"/>
                  </a:lnTo>
                  <a:lnTo>
                    <a:pt x="1025" y="2844"/>
                  </a:lnTo>
                  <a:lnTo>
                    <a:pt x="1154" y="2883"/>
                  </a:lnTo>
                  <a:lnTo>
                    <a:pt x="1307" y="2896"/>
                  </a:lnTo>
                  <a:lnTo>
                    <a:pt x="1448" y="2908"/>
                  </a:lnTo>
                  <a:lnTo>
                    <a:pt x="1602" y="2896"/>
                  </a:lnTo>
                  <a:lnTo>
                    <a:pt x="1743" y="2883"/>
                  </a:lnTo>
                  <a:lnTo>
                    <a:pt x="1884" y="2844"/>
                  </a:lnTo>
                  <a:lnTo>
                    <a:pt x="2024" y="2793"/>
                  </a:lnTo>
                  <a:lnTo>
                    <a:pt x="2153" y="2729"/>
                  </a:lnTo>
                  <a:lnTo>
                    <a:pt x="2268" y="2652"/>
                  </a:lnTo>
                  <a:lnTo>
                    <a:pt x="2383" y="2575"/>
                  </a:lnTo>
                  <a:lnTo>
                    <a:pt x="2486" y="2486"/>
                  </a:lnTo>
                  <a:lnTo>
                    <a:pt x="2575" y="2370"/>
                  </a:lnTo>
                  <a:lnTo>
                    <a:pt x="2665" y="2268"/>
                  </a:lnTo>
                  <a:lnTo>
                    <a:pt x="2729" y="2140"/>
                  </a:lnTo>
                  <a:lnTo>
                    <a:pt x="2793" y="2012"/>
                  </a:lnTo>
                  <a:lnTo>
                    <a:pt x="2844" y="1884"/>
                  </a:lnTo>
                  <a:lnTo>
                    <a:pt x="2883" y="1743"/>
                  </a:lnTo>
                  <a:lnTo>
                    <a:pt x="2895" y="1602"/>
                  </a:lnTo>
                  <a:lnTo>
                    <a:pt x="2908" y="1448"/>
                  </a:lnTo>
                  <a:lnTo>
                    <a:pt x="2895" y="1307"/>
                  </a:lnTo>
                  <a:lnTo>
                    <a:pt x="2883" y="1154"/>
                  </a:lnTo>
                  <a:lnTo>
                    <a:pt x="2844" y="1013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6" y="424"/>
                  </a:lnTo>
                  <a:lnTo>
                    <a:pt x="2383" y="321"/>
                  </a:lnTo>
                  <a:lnTo>
                    <a:pt x="2268" y="244"/>
                  </a:lnTo>
                  <a:lnTo>
                    <a:pt x="2153" y="167"/>
                  </a:lnTo>
                  <a:lnTo>
                    <a:pt x="2024" y="103"/>
                  </a:lnTo>
                  <a:lnTo>
                    <a:pt x="1884" y="65"/>
                  </a:lnTo>
                  <a:lnTo>
                    <a:pt x="1743" y="27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1"/>
            <p:cNvSpPr/>
            <p:nvPr/>
          </p:nvSpPr>
          <p:spPr>
            <a:xfrm rot="5400000">
              <a:off x="3969169" y="2002128"/>
              <a:ext cx="1057459" cy="4279092"/>
            </a:xfrm>
            <a:custGeom>
              <a:avLst/>
              <a:gdLst/>
              <a:ahLst/>
              <a:cxnLst/>
              <a:rect l="l" t="t" r="r" b="b"/>
              <a:pathLst>
                <a:path w="12860" h="52039" extrusionOk="0">
                  <a:moveTo>
                    <a:pt x="974" y="0"/>
                  </a:moveTo>
                  <a:lnTo>
                    <a:pt x="871" y="13"/>
                  </a:lnTo>
                  <a:lnTo>
                    <a:pt x="769" y="26"/>
                  </a:lnTo>
                  <a:lnTo>
                    <a:pt x="679" y="52"/>
                  </a:lnTo>
                  <a:lnTo>
                    <a:pt x="589" y="77"/>
                  </a:lnTo>
                  <a:lnTo>
                    <a:pt x="513" y="116"/>
                  </a:lnTo>
                  <a:lnTo>
                    <a:pt x="423" y="167"/>
                  </a:lnTo>
                  <a:lnTo>
                    <a:pt x="359" y="231"/>
                  </a:lnTo>
                  <a:lnTo>
                    <a:pt x="282" y="282"/>
                  </a:lnTo>
                  <a:lnTo>
                    <a:pt x="218" y="359"/>
                  </a:lnTo>
                  <a:lnTo>
                    <a:pt x="167" y="436"/>
                  </a:lnTo>
                  <a:lnTo>
                    <a:pt x="116" y="513"/>
                  </a:lnTo>
                  <a:lnTo>
                    <a:pt x="77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400"/>
                  </a:lnTo>
                  <a:lnTo>
                    <a:pt x="13" y="10772"/>
                  </a:lnTo>
                  <a:lnTo>
                    <a:pt x="26" y="11143"/>
                  </a:lnTo>
                  <a:lnTo>
                    <a:pt x="77" y="11515"/>
                  </a:lnTo>
                  <a:lnTo>
                    <a:pt x="128" y="11873"/>
                  </a:lnTo>
                  <a:lnTo>
                    <a:pt x="192" y="12219"/>
                  </a:lnTo>
                  <a:lnTo>
                    <a:pt x="282" y="12565"/>
                  </a:lnTo>
                  <a:lnTo>
                    <a:pt x="385" y="12911"/>
                  </a:lnTo>
                  <a:lnTo>
                    <a:pt x="500" y="13244"/>
                  </a:lnTo>
                  <a:lnTo>
                    <a:pt x="628" y="13564"/>
                  </a:lnTo>
                  <a:lnTo>
                    <a:pt x="769" y="13884"/>
                  </a:lnTo>
                  <a:lnTo>
                    <a:pt x="910" y="14179"/>
                  </a:lnTo>
                  <a:lnTo>
                    <a:pt x="1076" y="14486"/>
                  </a:lnTo>
                  <a:lnTo>
                    <a:pt x="1255" y="14768"/>
                  </a:lnTo>
                  <a:lnTo>
                    <a:pt x="1448" y="15050"/>
                  </a:lnTo>
                  <a:lnTo>
                    <a:pt x="1640" y="15306"/>
                  </a:lnTo>
                  <a:lnTo>
                    <a:pt x="1857" y="15562"/>
                  </a:lnTo>
                  <a:lnTo>
                    <a:pt x="2075" y="15805"/>
                  </a:lnTo>
                  <a:lnTo>
                    <a:pt x="2306" y="16036"/>
                  </a:lnTo>
                  <a:lnTo>
                    <a:pt x="2536" y="16254"/>
                  </a:lnTo>
                  <a:lnTo>
                    <a:pt x="2792" y="16459"/>
                  </a:lnTo>
                  <a:lnTo>
                    <a:pt x="3049" y="16651"/>
                  </a:lnTo>
                  <a:lnTo>
                    <a:pt x="3305" y="16817"/>
                  </a:lnTo>
                  <a:lnTo>
                    <a:pt x="3574" y="16984"/>
                  </a:lnTo>
                  <a:lnTo>
                    <a:pt x="3855" y="17125"/>
                  </a:lnTo>
                  <a:lnTo>
                    <a:pt x="4150" y="17265"/>
                  </a:lnTo>
                  <a:lnTo>
                    <a:pt x="4445" y="17381"/>
                  </a:lnTo>
                  <a:lnTo>
                    <a:pt x="4739" y="17470"/>
                  </a:lnTo>
                  <a:lnTo>
                    <a:pt x="5047" y="17560"/>
                  </a:lnTo>
                  <a:lnTo>
                    <a:pt x="5354" y="17624"/>
                  </a:lnTo>
                  <a:lnTo>
                    <a:pt x="5674" y="17662"/>
                  </a:lnTo>
                  <a:lnTo>
                    <a:pt x="5994" y="17701"/>
                  </a:lnTo>
                  <a:lnTo>
                    <a:pt x="6545" y="17701"/>
                  </a:lnTo>
                  <a:lnTo>
                    <a:pt x="6763" y="17714"/>
                  </a:lnTo>
                  <a:lnTo>
                    <a:pt x="6993" y="17739"/>
                  </a:lnTo>
                  <a:lnTo>
                    <a:pt x="7211" y="17765"/>
                  </a:lnTo>
                  <a:lnTo>
                    <a:pt x="7429" y="17816"/>
                  </a:lnTo>
                  <a:lnTo>
                    <a:pt x="7634" y="17880"/>
                  </a:lnTo>
                  <a:lnTo>
                    <a:pt x="7839" y="17944"/>
                  </a:lnTo>
                  <a:lnTo>
                    <a:pt x="8044" y="18034"/>
                  </a:lnTo>
                  <a:lnTo>
                    <a:pt x="8249" y="18124"/>
                  </a:lnTo>
                  <a:lnTo>
                    <a:pt x="8441" y="18239"/>
                  </a:lnTo>
                  <a:lnTo>
                    <a:pt x="8620" y="18354"/>
                  </a:lnTo>
                  <a:lnTo>
                    <a:pt x="8812" y="18482"/>
                  </a:lnTo>
                  <a:lnTo>
                    <a:pt x="8991" y="18623"/>
                  </a:lnTo>
                  <a:lnTo>
                    <a:pt x="9158" y="18777"/>
                  </a:lnTo>
                  <a:lnTo>
                    <a:pt x="9324" y="18930"/>
                  </a:lnTo>
                  <a:lnTo>
                    <a:pt x="9478" y="19097"/>
                  </a:lnTo>
                  <a:lnTo>
                    <a:pt x="9632" y="19276"/>
                  </a:lnTo>
                  <a:lnTo>
                    <a:pt x="9785" y="19468"/>
                  </a:lnTo>
                  <a:lnTo>
                    <a:pt x="9914" y="19660"/>
                  </a:lnTo>
                  <a:lnTo>
                    <a:pt x="10042" y="19865"/>
                  </a:lnTo>
                  <a:lnTo>
                    <a:pt x="10170" y="20070"/>
                  </a:lnTo>
                  <a:lnTo>
                    <a:pt x="10285" y="20288"/>
                  </a:lnTo>
                  <a:lnTo>
                    <a:pt x="10387" y="20519"/>
                  </a:lnTo>
                  <a:lnTo>
                    <a:pt x="10490" y="20749"/>
                  </a:lnTo>
                  <a:lnTo>
                    <a:pt x="10567" y="20980"/>
                  </a:lnTo>
                  <a:lnTo>
                    <a:pt x="10656" y="21223"/>
                  </a:lnTo>
                  <a:lnTo>
                    <a:pt x="10720" y="21479"/>
                  </a:lnTo>
                  <a:lnTo>
                    <a:pt x="10784" y="21735"/>
                  </a:lnTo>
                  <a:lnTo>
                    <a:pt x="10823" y="21992"/>
                  </a:lnTo>
                  <a:lnTo>
                    <a:pt x="10861" y="22260"/>
                  </a:lnTo>
                  <a:lnTo>
                    <a:pt x="10900" y="22529"/>
                  </a:lnTo>
                  <a:lnTo>
                    <a:pt x="10913" y="22798"/>
                  </a:lnTo>
                  <a:lnTo>
                    <a:pt x="10913" y="23067"/>
                  </a:lnTo>
                  <a:lnTo>
                    <a:pt x="10913" y="28972"/>
                  </a:lnTo>
                  <a:lnTo>
                    <a:pt x="10913" y="29241"/>
                  </a:lnTo>
                  <a:lnTo>
                    <a:pt x="10900" y="29523"/>
                  </a:lnTo>
                  <a:lnTo>
                    <a:pt x="10861" y="29792"/>
                  </a:lnTo>
                  <a:lnTo>
                    <a:pt x="10823" y="30048"/>
                  </a:lnTo>
                  <a:lnTo>
                    <a:pt x="10784" y="30304"/>
                  </a:lnTo>
                  <a:lnTo>
                    <a:pt x="10720" y="30560"/>
                  </a:lnTo>
                  <a:lnTo>
                    <a:pt x="10656" y="30816"/>
                  </a:lnTo>
                  <a:lnTo>
                    <a:pt x="10567" y="31060"/>
                  </a:lnTo>
                  <a:lnTo>
                    <a:pt x="10490" y="31290"/>
                  </a:lnTo>
                  <a:lnTo>
                    <a:pt x="10387" y="31521"/>
                  </a:lnTo>
                  <a:lnTo>
                    <a:pt x="10285" y="31751"/>
                  </a:lnTo>
                  <a:lnTo>
                    <a:pt x="10170" y="31969"/>
                  </a:lnTo>
                  <a:lnTo>
                    <a:pt x="10042" y="32174"/>
                  </a:lnTo>
                  <a:lnTo>
                    <a:pt x="9914" y="32379"/>
                  </a:lnTo>
                  <a:lnTo>
                    <a:pt x="9785" y="32571"/>
                  </a:lnTo>
                  <a:lnTo>
                    <a:pt x="9632" y="32763"/>
                  </a:lnTo>
                  <a:lnTo>
                    <a:pt x="9478" y="32942"/>
                  </a:lnTo>
                  <a:lnTo>
                    <a:pt x="9324" y="33109"/>
                  </a:lnTo>
                  <a:lnTo>
                    <a:pt x="9158" y="33275"/>
                  </a:lnTo>
                  <a:lnTo>
                    <a:pt x="8991" y="33416"/>
                  </a:lnTo>
                  <a:lnTo>
                    <a:pt x="8812" y="33557"/>
                  </a:lnTo>
                  <a:lnTo>
                    <a:pt x="8620" y="33685"/>
                  </a:lnTo>
                  <a:lnTo>
                    <a:pt x="8441" y="33800"/>
                  </a:lnTo>
                  <a:lnTo>
                    <a:pt x="8249" y="33916"/>
                  </a:lnTo>
                  <a:lnTo>
                    <a:pt x="8044" y="34005"/>
                  </a:lnTo>
                  <a:lnTo>
                    <a:pt x="7839" y="34095"/>
                  </a:lnTo>
                  <a:lnTo>
                    <a:pt x="7634" y="34172"/>
                  </a:lnTo>
                  <a:lnTo>
                    <a:pt x="7429" y="34223"/>
                  </a:lnTo>
                  <a:lnTo>
                    <a:pt x="7211" y="34274"/>
                  </a:lnTo>
                  <a:lnTo>
                    <a:pt x="6993" y="34313"/>
                  </a:lnTo>
                  <a:lnTo>
                    <a:pt x="6763" y="34326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5994" y="34351"/>
                  </a:lnTo>
                  <a:lnTo>
                    <a:pt x="5674" y="34377"/>
                  </a:lnTo>
                  <a:lnTo>
                    <a:pt x="5354" y="34415"/>
                  </a:lnTo>
                  <a:lnTo>
                    <a:pt x="5047" y="34479"/>
                  </a:lnTo>
                  <a:lnTo>
                    <a:pt x="4739" y="34569"/>
                  </a:lnTo>
                  <a:lnTo>
                    <a:pt x="4445" y="34671"/>
                  </a:lnTo>
                  <a:lnTo>
                    <a:pt x="4150" y="34787"/>
                  </a:lnTo>
                  <a:lnTo>
                    <a:pt x="3855" y="34915"/>
                  </a:lnTo>
                  <a:lnTo>
                    <a:pt x="3574" y="35056"/>
                  </a:lnTo>
                  <a:lnTo>
                    <a:pt x="3305" y="35222"/>
                  </a:lnTo>
                  <a:lnTo>
                    <a:pt x="3049" y="35401"/>
                  </a:lnTo>
                  <a:lnTo>
                    <a:pt x="2792" y="35581"/>
                  </a:lnTo>
                  <a:lnTo>
                    <a:pt x="2536" y="35786"/>
                  </a:lnTo>
                  <a:lnTo>
                    <a:pt x="2306" y="36003"/>
                  </a:lnTo>
                  <a:lnTo>
                    <a:pt x="2075" y="36234"/>
                  </a:lnTo>
                  <a:lnTo>
                    <a:pt x="1857" y="36477"/>
                  </a:lnTo>
                  <a:lnTo>
                    <a:pt x="1640" y="36733"/>
                  </a:lnTo>
                  <a:lnTo>
                    <a:pt x="1448" y="37002"/>
                  </a:lnTo>
                  <a:lnTo>
                    <a:pt x="1255" y="37271"/>
                  </a:lnTo>
                  <a:lnTo>
                    <a:pt x="1076" y="37566"/>
                  </a:lnTo>
                  <a:lnTo>
                    <a:pt x="910" y="37861"/>
                  </a:lnTo>
                  <a:lnTo>
                    <a:pt x="769" y="38168"/>
                  </a:lnTo>
                  <a:lnTo>
                    <a:pt x="628" y="38475"/>
                  </a:lnTo>
                  <a:lnTo>
                    <a:pt x="500" y="38808"/>
                  </a:lnTo>
                  <a:lnTo>
                    <a:pt x="385" y="39141"/>
                  </a:lnTo>
                  <a:lnTo>
                    <a:pt x="282" y="39474"/>
                  </a:lnTo>
                  <a:lnTo>
                    <a:pt x="192" y="39820"/>
                  </a:lnTo>
                  <a:lnTo>
                    <a:pt x="128" y="40179"/>
                  </a:lnTo>
                  <a:lnTo>
                    <a:pt x="77" y="40537"/>
                  </a:lnTo>
                  <a:lnTo>
                    <a:pt x="26" y="40896"/>
                  </a:lnTo>
                  <a:lnTo>
                    <a:pt x="13" y="41267"/>
                  </a:lnTo>
                  <a:lnTo>
                    <a:pt x="0" y="41652"/>
                  </a:lnTo>
                  <a:lnTo>
                    <a:pt x="0" y="51065"/>
                  </a:lnTo>
                  <a:lnTo>
                    <a:pt x="0" y="51168"/>
                  </a:lnTo>
                  <a:lnTo>
                    <a:pt x="13" y="51258"/>
                  </a:lnTo>
                  <a:lnTo>
                    <a:pt x="39" y="51360"/>
                  </a:lnTo>
                  <a:lnTo>
                    <a:pt x="77" y="51450"/>
                  </a:lnTo>
                  <a:lnTo>
                    <a:pt x="116" y="51527"/>
                  </a:lnTo>
                  <a:lnTo>
                    <a:pt x="167" y="51616"/>
                  </a:lnTo>
                  <a:lnTo>
                    <a:pt x="218" y="51680"/>
                  </a:lnTo>
                  <a:lnTo>
                    <a:pt x="282" y="51757"/>
                  </a:lnTo>
                  <a:lnTo>
                    <a:pt x="359" y="51821"/>
                  </a:lnTo>
                  <a:lnTo>
                    <a:pt x="423" y="51872"/>
                  </a:lnTo>
                  <a:lnTo>
                    <a:pt x="513" y="51924"/>
                  </a:lnTo>
                  <a:lnTo>
                    <a:pt x="589" y="51962"/>
                  </a:lnTo>
                  <a:lnTo>
                    <a:pt x="679" y="52000"/>
                  </a:lnTo>
                  <a:lnTo>
                    <a:pt x="769" y="52013"/>
                  </a:lnTo>
                  <a:lnTo>
                    <a:pt x="871" y="52039"/>
                  </a:lnTo>
                  <a:lnTo>
                    <a:pt x="1076" y="52039"/>
                  </a:lnTo>
                  <a:lnTo>
                    <a:pt x="1166" y="52013"/>
                  </a:lnTo>
                  <a:lnTo>
                    <a:pt x="1255" y="52000"/>
                  </a:lnTo>
                  <a:lnTo>
                    <a:pt x="1345" y="51962"/>
                  </a:lnTo>
                  <a:lnTo>
                    <a:pt x="1435" y="51924"/>
                  </a:lnTo>
                  <a:lnTo>
                    <a:pt x="1512" y="51872"/>
                  </a:lnTo>
                  <a:lnTo>
                    <a:pt x="1588" y="51821"/>
                  </a:lnTo>
                  <a:lnTo>
                    <a:pt x="1652" y="51757"/>
                  </a:lnTo>
                  <a:lnTo>
                    <a:pt x="1717" y="51680"/>
                  </a:lnTo>
                  <a:lnTo>
                    <a:pt x="1781" y="51616"/>
                  </a:lnTo>
                  <a:lnTo>
                    <a:pt x="1819" y="51527"/>
                  </a:lnTo>
                  <a:lnTo>
                    <a:pt x="1870" y="51450"/>
                  </a:lnTo>
                  <a:lnTo>
                    <a:pt x="1896" y="51360"/>
                  </a:lnTo>
                  <a:lnTo>
                    <a:pt x="1921" y="51258"/>
                  </a:lnTo>
                  <a:lnTo>
                    <a:pt x="1934" y="51168"/>
                  </a:lnTo>
                  <a:lnTo>
                    <a:pt x="1947" y="51065"/>
                  </a:lnTo>
                  <a:lnTo>
                    <a:pt x="1947" y="41652"/>
                  </a:lnTo>
                  <a:lnTo>
                    <a:pt x="1947" y="41370"/>
                  </a:lnTo>
                  <a:lnTo>
                    <a:pt x="1960" y="41101"/>
                  </a:lnTo>
                  <a:lnTo>
                    <a:pt x="1998" y="40832"/>
                  </a:lnTo>
                  <a:lnTo>
                    <a:pt x="2037" y="40563"/>
                  </a:lnTo>
                  <a:lnTo>
                    <a:pt x="2075" y="40307"/>
                  </a:lnTo>
                  <a:lnTo>
                    <a:pt x="2139" y="40051"/>
                  </a:lnTo>
                  <a:lnTo>
                    <a:pt x="2203" y="39807"/>
                  </a:lnTo>
                  <a:lnTo>
                    <a:pt x="2280" y="39564"/>
                  </a:lnTo>
                  <a:lnTo>
                    <a:pt x="2370" y="39321"/>
                  </a:lnTo>
                  <a:lnTo>
                    <a:pt x="2472" y="39090"/>
                  </a:lnTo>
                  <a:lnTo>
                    <a:pt x="2575" y="38860"/>
                  </a:lnTo>
                  <a:lnTo>
                    <a:pt x="2690" y="38642"/>
                  </a:lnTo>
                  <a:lnTo>
                    <a:pt x="2818" y="38437"/>
                  </a:lnTo>
                  <a:lnTo>
                    <a:pt x="2946" y="38232"/>
                  </a:lnTo>
                  <a:lnTo>
                    <a:pt x="3074" y="38040"/>
                  </a:lnTo>
                  <a:lnTo>
                    <a:pt x="3228" y="37848"/>
                  </a:lnTo>
                  <a:lnTo>
                    <a:pt x="3382" y="37681"/>
                  </a:lnTo>
                  <a:lnTo>
                    <a:pt x="3535" y="37502"/>
                  </a:lnTo>
                  <a:lnTo>
                    <a:pt x="3702" y="37348"/>
                  </a:lnTo>
                  <a:lnTo>
                    <a:pt x="3868" y="37195"/>
                  </a:lnTo>
                  <a:lnTo>
                    <a:pt x="4048" y="37054"/>
                  </a:lnTo>
                  <a:lnTo>
                    <a:pt x="4227" y="36926"/>
                  </a:lnTo>
                  <a:lnTo>
                    <a:pt x="4419" y="36810"/>
                  </a:lnTo>
                  <a:lnTo>
                    <a:pt x="4611" y="36708"/>
                  </a:lnTo>
                  <a:lnTo>
                    <a:pt x="4816" y="36605"/>
                  </a:lnTo>
                  <a:lnTo>
                    <a:pt x="5021" y="36516"/>
                  </a:lnTo>
                  <a:lnTo>
                    <a:pt x="5226" y="36452"/>
                  </a:lnTo>
                  <a:lnTo>
                    <a:pt x="5431" y="36388"/>
                  </a:lnTo>
                  <a:lnTo>
                    <a:pt x="5649" y="36336"/>
                  </a:lnTo>
                  <a:lnTo>
                    <a:pt x="5866" y="36311"/>
                  </a:lnTo>
                  <a:lnTo>
                    <a:pt x="6097" y="36285"/>
                  </a:lnTo>
                  <a:lnTo>
                    <a:pt x="6545" y="36285"/>
                  </a:lnTo>
                  <a:lnTo>
                    <a:pt x="6865" y="36272"/>
                  </a:lnTo>
                  <a:lnTo>
                    <a:pt x="7185" y="36247"/>
                  </a:lnTo>
                  <a:lnTo>
                    <a:pt x="7506" y="36195"/>
                  </a:lnTo>
                  <a:lnTo>
                    <a:pt x="7813" y="36131"/>
                  </a:lnTo>
                  <a:lnTo>
                    <a:pt x="8120" y="36055"/>
                  </a:lnTo>
                  <a:lnTo>
                    <a:pt x="8415" y="35952"/>
                  </a:lnTo>
                  <a:lnTo>
                    <a:pt x="8710" y="35837"/>
                  </a:lnTo>
                  <a:lnTo>
                    <a:pt x="9004" y="35709"/>
                  </a:lnTo>
                  <a:lnTo>
                    <a:pt x="9273" y="35555"/>
                  </a:lnTo>
                  <a:lnTo>
                    <a:pt x="9555" y="35401"/>
                  </a:lnTo>
                  <a:lnTo>
                    <a:pt x="9811" y="35222"/>
                  </a:lnTo>
                  <a:lnTo>
                    <a:pt x="10067" y="35030"/>
                  </a:lnTo>
                  <a:lnTo>
                    <a:pt x="10323" y="34825"/>
                  </a:lnTo>
                  <a:lnTo>
                    <a:pt x="10554" y="34607"/>
                  </a:lnTo>
                  <a:lnTo>
                    <a:pt x="10784" y="34377"/>
                  </a:lnTo>
                  <a:lnTo>
                    <a:pt x="11002" y="34133"/>
                  </a:lnTo>
                  <a:lnTo>
                    <a:pt x="11220" y="33877"/>
                  </a:lnTo>
                  <a:lnTo>
                    <a:pt x="11412" y="33621"/>
                  </a:lnTo>
                  <a:lnTo>
                    <a:pt x="11604" y="33339"/>
                  </a:lnTo>
                  <a:lnTo>
                    <a:pt x="11783" y="33058"/>
                  </a:lnTo>
                  <a:lnTo>
                    <a:pt x="11937" y="32763"/>
                  </a:lnTo>
                  <a:lnTo>
                    <a:pt x="12091" y="32456"/>
                  </a:lnTo>
                  <a:lnTo>
                    <a:pt x="12232" y="32135"/>
                  </a:lnTo>
                  <a:lnTo>
                    <a:pt x="12360" y="31815"/>
                  </a:lnTo>
                  <a:lnTo>
                    <a:pt x="12475" y="31482"/>
                  </a:lnTo>
                  <a:lnTo>
                    <a:pt x="12578" y="31136"/>
                  </a:lnTo>
                  <a:lnTo>
                    <a:pt x="12654" y="30791"/>
                  </a:lnTo>
                  <a:lnTo>
                    <a:pt x="12731" y="30445"/>
                  </a:lnTo>
                  <a:lnTo>
                    <a:pt x="12783" y="30086"/>
                  </a:lnTo>
                  <a:lnTo>
                    <a:pt x="12821" y="29715"/>
                  </a:lnTo>
                  <a:lnTo>
                    <a:pt x="12847" y="29343"/>
                  </a:lnTo>
                  <a:lnTo>
                    <a:pt x="12859" y="28972"/>
                  </a:lnTo>
                  <a:lnTo>
                    <a:pt x="12859" y="23067"/>
                  </a:lnTo>
                  <a:lnTo>
                    <a:pt x="12847" y="22696"/>
                  </a:lnTo>
                  <a:lnTo>
                    <a:pt x="12821" y="22325"/>
                  </a:lnTo>
                  <a:lnTo>
                    <a:pt x="12783" y="21966"/>
                  </a:lnTo>
                  <a:lnTo>
                    <a:pt x="12731" y="21594"/>
                  </a:lnTo>
                  <a:lnTo>
                    <a:pt x="12654" y="21249"/>
                  </a:lnTo>
                  <a:lnTo>
                    <a:pt x="12578" y="20903"/>
                  </a:lnTo>
                  <a:lnTo>
                    <a:pt x="12475" y="20557"/>
                  </a:lnTo>
                  <a:lnTo>
                    <a:pt x="12360" y="20224"/>
                  </a:lnTo>
                  <a:lnTo>
                    <a:pt x="12232" y="19904"/>
                  </a:lnTo>
                  <a:lnTo>
                    <a:pt x="12091" y="19596"/>
                  </a:lnTo>
                  <a:lnTo>
                    <a:pt x="11937" y="19289"/>
                  </a:lnTo>
                  <a:lnTo>
                    <a:pt x="11783" y="18994"/>
                  </a:lnTo>
                  <a:lnTo>
                    <a:pt x="11604" y="18700"/>
                  </a:lnTo>
                  <a:lnTo>
                    <a:pt x="11412" y="18431"/>
                  </a:lnTo>
                  <a:lnTo>
                    <a:pt x="11220" y="18162"/>
                  </a:lnTo>
                  <a:lnTo>
                    <a:pt x="11002" y="17906"/>
                  </a:lnTo>
                  <a:lnTo>
                    <a:pt x="10784" y="17662"/>
                  </a:lnTo>
                  <a:lnTo>
                    <a:pt x="10554" y="17432"/>
                  </a:lnTo>
                  <a:lnTo>
                    <a:pt x="10323" y="17214"/>
                  </a:lnTo>
                  <a:lnTo>
                    <a:pt x="10067" y="17009"/>
                  </a:lnTo>
                  <a:lnTo>
                    <a:pt x="9811" y="16817"/>
                  </a:lnTo>
                  <a:lnTo>
                    <a:pt x="9555" y="16651"/>
                  </a:lnTo>
                  <a:lnTo>
                    <a:pt x="9273" y="16484"/>
                  </a:lnTo>
                  <a:lnTo>
                    <a:pt x="9004" y="16343"/>
                  </a:lnTo>
                  <a:lnTo>
                    <a:pt x="8710" y="16202"/>
                  </a:lnTo>
                  <a:lnTo>
                    <a:pt x="8415" y="16087"/>
                  </a:lnTo>
                  <a:lnTo>
                    <a:pt x="8120" y="15997"/>
                  </a:lnTo>
                  <a:lnTo>
                    <a:pt x="7813" y="15908"/>
                  </a:lnTo>
                  <a:lnTo>
                    <a:pt x="7506" y="15844"/>
                  </a:lnTo>
                  <a:lnTo>
                    <a:pt x="7185" y="15805"/>
                  </a:lnTo>
                  <a:lnTo>
                    <a:pt x="6865" y="15767"/>
                  </a:lnTo>
                  <a:lnTo>
                    <a:pt x="6315" y="15767"/>
                  </a:lnTo>
                  <a:lnTo>
                    <a:pt x="6097" y="15754"/>
                  </a:lnTo>
                  <a:lnTo>
                    <a:pt x="5866" y="15741"/>
                  </a:lnTo>
                  <a:lnTo>
                    <a:pt x="5649" y="15703"/>
                  </a:lnTo>
                  <a:lnTo>
                    <a:pt x="5431" y="15652"/>
                  </a:lnTo>
                  <a:lnTo>
                    <a:pt x="5226" y="15588"/>
                  </a:lnTo>
                  <a:lnTo>
                    <a:pt x="5021" y="15524"/>
                  </a:lnTo>
                  <a:lnTo>
                    <a:pt x="4816" y="15434"/>
                  </a:lnTo>
                  <a:lnTo>
                    <a:pt x="4611" y="15344"/>
                  </a:lnTo>
                  <a:lnTo>
                    <a:pt x="4419" y="15229"/>
                  </a:lnTo>
                  <a:lnTo>
                    <a:pt x="4227" y="15114"/>
                  </a:lnTo>
                  <a:lnTo>
                    <a:pt x="4048" y="14986"/>
                  </a:lnTo>
                  <a:lnTo>
                    <a:pt x="3868" y="14845"/>
                  </a:lnTo>
                  <a:lnTo>
                    <a:pt x="3702" y="14691"/>
                  </a:lnTo>
                  <a:lnTo>
                    <a:pt x="3535" y="14537"/>
                  </a:lnTo>
                  <a:lnTo>
                    <a:pt x="3382" y="14371"/>
                  </a:lnTo>
                  <a:lnTo>
                    <a:pt x="3228" y="14192"/>
                  </a:lnTo>
                  <a:lnTo>
                    <a:pt x="3074" y="13999"/>
                  </a:lnTo>
                  <a:lnTo>
                    <a:pt x="2946" y="13807"/>
                  </a:lnTo>
                  <a:lnTo>
                    <a:pt x="2818" y="13602"/>
                  </a:lnTo>
                  <a:lnTo>
                    <a:pt x="2690" y="13397"/>
                  </a:lnTo>
                  <a:lnTo>
                    <a:pt x="2575" y="13180"/>
                  </a:lnTo>
                  <a:lnTo>
                    <a:pt x="2472" y="12949"/>
                  </a:lnTo>
                  <a:lnTo>
                    <a:pt x="2370" y="12719"/>
                  </a:lnTo>
                  <a:lnTo>
                    <a:pt x="2280" y="12488"/>
                  </a:lnTo>
                  <a:lnTo>
                    <a:pt x="2203" y="12245"/>
                  </a:lnTo>
                  <a:lnTo>
                    <a:pt x="2139" y="11989"/>
                  </a:lnTo>
                  <a:lnTo>
                    <a:pt x="2075" y="11732"/>
                  </a:lnTo>
                  <a:lnTo>
                    <a:pt x="2037" y="11476"/>
                  </a:lnTo>
                  <a:lnTo>
                    <a:pt x="1998" y="11207"/>
                  </a:lnTo>
                  <a:lnTo>
                    <a:pt x="1960" y="10951"/>
                  </a:lnTo>
                  <a:lnTo>
                    <a:pt x="1947" y="10669"/>
                  </a:lnTo>
                  <a:lnTo>
                    <a:pt x="1947" y="10400"/>
                  </a:lnTo>
                  <a:lnTo>
                    <a:pt x="1947" y="974"/>
                  </a:lnTo>
                  <a:lnTo>
                    <a:pt x="1934" y="871"/>
                  </a:lnTo>
                  <a:lnTo>
                    <a:pt x="1921" y="782"/>
                  </a:lnTo>
                  <a:lnTo>
                    <a:pt x="1896" y="692"/>
                  </a:lnTo>
                  <a:lnTo>
                    <a:pt x="1870" y="602"/>
                  </a:lnTo>
                  <a:lnTo>
                    <a:pt x="1819" y="513"/>
                  </a:lnTo>
                  <a:lnTo>
                    <a:pt x="1781" y="436"/>
                  </a:lnTo>
                  <a:lnTo>
                    <a:pt x="1717" y="359"/>
                  </a:lnTo>
                  <a:lnTo>
                    <a:pt x="1652" y="282"/>
                  </a:lnTo>
                  <a:lnTo>
                    <a:pt x="1588" y="231"/>
                  </a:lnTo>
                  <a:lnTo>
                    <a:pt x="1512" y="167"/>
                  </a:lnTo>
                  <a:lnTo>
                    <a:pt x="1435" y="116"/>
                  </a:lnTo>
                  <a:lnTo>
                    <a:pt x="1345" y="77"/>
                  </a:lnTo>
                  <a:lnTo>
                    <a:pt x="1255" y="52"/>
                  </a:lnTo>
                  <a:lnTo>
                    <a:pt x="1166" y="26"/>
                  </a:lnTo>
                  <a:lnTo>
                    <a:pt x="1076" y="13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1"/>
            <p:cNvSpPr/>
            <p:nvPr/>
          </p:nvSpPr>
          <p:spPr>
            <a:xfrm rot="5400000">
              <a:off x="3969169" y="2002128"/>
              <a:ext cx="1057459" cy="4279092"/>
            </a:xfrm>
            <a:custGeom>
              <a:avLst/>
              <a:gdLst/>
              <a:ahLst/>
              <a:cxnLst/>
              <a:rect l="l" t="t" r="r" b="b"/>
              <a:pathLst>
                <a:path w="12860" h="52039" extrusionOk="0">
                  <a:moveTo>
                    <a:pt x="11886" y="0"/>
                  </a:moveTo>
                  <a:lnTo>
                    <a:pt x="11783" y="13"/>
                  </a:lnTo>
                  <a:lnTo>
                    <a:pt x="11694" y="26"/>
                  </a:lnTo>
                  <a:lnTo>
                    <a:pt x="11604" y="52"/>
                  </a:lnTo>
                  <a:lnTo>
                    <a:pt x="11515" y="77"/>
                  </a:lnTo>
                  <a:lnTo>
                    <a:pt x="11425" y="116"/>
                  </a:lnTo>
                  <a:lnTo>
                    <a:pt x="11348" y="167"/>
                  </a:lnTo>
                  <a:lnTo>
                    <a:pt x="11271" y="231"/>
                  </a:lnTo>
                  <a:lnTo>
                    <a:pt x="11207" y="282"/>
                  </a:lnTo>
                  <a:lnTo>
                    <a:pt x="11143" y="359"/>
                  </a:lnTo>
                  <a:lnTo>
                    <a:pt x="11079" y="436"/>
                  </a:lnTo>
                  <a:lnTo>
                    <a:pt x="11028" y="513"/>
                  </a:lnTo>
                  <a:lnTo>
                    <a:pt x="10989" y="602"/>
                  </a:lnTo>
                  <a:lnTo>
                    <a:pt x="10964" y="692"/>
                  </a:lnTo>
                  <a:lnTo>
                    <a:pt x="10938" y="782"/>
                  </a:lnTo>
                  <a:lnTo>
                    <a:pt x="10925" y="871"/>
                  </a:lnTo>
                  <a:lnTo>
                    <a:pt x="10913" y="974"/>
                  </a:lnTo>
                  <a:lnTo>
                    <a:pt x="10913" y="10400"/>
                  </a:lnTo>
                  <a:lnTo>
                    <a:pt x="10913" y="10669"/>
                  </a:lnTo>
                  <a:lnTo>
                    <a:pt x="10900" y="10951"/>
                  </a:lnTo>
                  <a:lnTo>
                    <a:pt x="10861" y="11207"/>
                  </a:lnTo>
                  <a:lnTo>
                    <a:pt x="10823" y="11476"/>
                  </a:lnTo>
                  <a:lnTo>
                    <a:pt x="10784" y="11732"/>
                  </a:lnTo>
                  <a:lnTo>
                    <a:pt x="10720" y="11989"/>
                  </a:lnTo>
                  <a:lnTo>
                    <a:pt x="10656" y="12245"/>
                  </a:lnTo>
                  <a:lnTo>
                    <a:pt x="10567" y="12488"/>
                  </a:lnTo>
                  <a:lnTo>
                    <a:pt x="10490" y="12719"/>
                  </a:lnTo>
                  <a:lnTo>
                    <a:pt x="10387" y="12949"/>
                  </a:lnTo>
                  <a:lnTo>
                    <a:pt x="10285" y="13180"/>
                  </a:lnTo>
                  <a:lnTo>
                    <a:pt x="10170" y="13397"/>
                  </a:lnTo>
                  <a:lnTo>
                    <a:pt x="10042" y="13602"/>
                  </a:lnTo>
                  <a:lnTo>
                    <a:pt x="9914" y="13807"/>
                  </a:lnTo>
                  <a:lnTo>
                    <a:pt x="9785" y="13999"/>
                  </a:lnTo>
                  <a:lnTo>
                    <a:pt x="9632" y="14192"/>
                  </a:lnTo>
                  <a:lnTo>
                    <a:pt x="9478" y="14371"/>
                  </a:lnTo>
                  <a:lnTo>
                    <a:pt x="9324" y="14537"/>
                  </a:lnTo>
                  <a:lnTo>
                    <a:pt x="9158" y="14691"/>
                  </a:lnTo>
                  <a:lnTo>
                    <a:pt x="8991" y="14845"/>
                  </a:lnTo>
                  <a:lnTo>
                    <a:pt x="8812" y="14986"/>
                  </a:lnTo>
                  <a:lnTo>
                    <a:pt x="8620" y="15114"/>
                  </a:lnTo>
                  <a:lnTo>
                    <a:pt x="8441" y="15229"/>
                  </a:lnTo>
                  <a:lnTo>
                    <a:pt x="8249" y="15344"/>
                  </a:lnTo>
                  <a:lnTo>
                    <a:pt x="8044" y="15434"/>
                  </a:lnTo>
                  <a:lnTo>
                    <a:pt x="7839" y="15524"/>
                  </a:lnTo>
                  <a:lnTo>
                    <a:pt x="7634" y="15588"/>
                  </a:lnTo>
                  <a:lnTo>
                    <a:pt x="7429" y="15652"/>
                  </a:lnTo>
                  <a:lnTo>
                    <a:pt x="7211" y="15703"/>
                  </a:lnTo>
                  <a:lnTo>
                    <a:pt x="6993" y="15741"/>
                  </a:lnTo>
                  <a:lnTo>
                    <a:pt x="6763" y="15754"/>
                  </a:lnTo>
                  <a:lnTo>
                    <a:pt x="6545" y="15767"/>
                  </a:lnTo>
                  <a:lnTo>
                    <a:pt x="5994" y="15767"/>
                  </a:lnTo>
                  <a:lnTo>
                    <a:pt x="5674" y="15805"/>
                  </a:lnTo>
                  <a:lnTo>
                    <a:pt x="5354" y="15844"/>
                  </a:lnTo>
                  <a:lnTo>
                    <a:pt x="5047" y="15908"/>
                  </a:lnTo>
                  <a:lnTo>
                    <a:pt x="4739" y="15997"/>
                  </a:lnTo>
                  <a:lnTo>
                    <a:pt x="4445" y="16087"/>
                  </a:lnTo>
                  <a:lnTo>
                    <a:pt x="4150" y="16202"/>
                  </a:lnTo>
                  <a:lnTo>
                    <a:pt x="3855" y="16343"/>
                  </a:lnTo>
                  <a:lnTo>
                    <a:pt x="3574" y="16484"/>
                  </a:lnTo>
                  <a:lnTo>
                    <a:pt x="3305" y="16651"/>
                  </a:lnTo>
                  <a:lnTo>
                    <a:pt x="3049" y="16817"/>
                  </a:lnTo>
                  <a:lnTo>
                    <a:pt x="2792" y="17009"/>
                  </a:lnTo>
                  <a:lnTo>
                    <a:pt x="2536" y="17214"/>
                  </a:lnTo>
                  <a:lnTo>
                    <a:pt x="2306" y="17432"/>
                  </a:lnTo>
                  <a:lnTo>
                    <a:pt x="2075" y="17662"/>
                  </a:lnTo>
                  <a:lnTo>
                    <a:pt x="1857" y="17906"/>
                  </a:lnTo>
                  <a:lnTo>
                    <a:pt x="1640" y="18162"/>
                  </a:lnTo>
                  <a:lnTo>
                    <a:pt x="1448" y="18431"/>
                  </a:lnTo>
                  <a:lnTo>
                    <a:pt x="1255" y="18700"/>
                  </a:lnTo>
                  <a:lnTo>
                    <a:pt x="1076" y="18994"/>
                  </a:lnTo>
                  <a:lnTo>
                    <a:pt x="910" y="19289"/>
                  </a:lnTo>
                  <a:lnTo>
                    <a:pt x="769" y="19596"/>
                  </a:lnTo>
                  <a:lnTo>
                    <a:pt x="628" y="19904"/>
                  </a:lnTo>
                  <a:lnTo>
                    <a:pt x="500" y="20224"/>
                  </a:lnTo>
                  <a:lnTo>
                    <a:pt x="385" y="20557"/>
                  </a:lnTo>
                  <a:lnTo>
                    <a:pt x="282" y="20903"/>
                  </a:lnTo>
                  <a:lnTo>
                    <a:pt x="192" y="21249"/>
                  </a:lnTo>
                  <a:lnTo>
                    <a:pt x="128" y="21594"/>
                  </a:lnTo>
                  <a:lnTo>
                    <a:pt x="77" y="21966"/>
                  </a:lnTo>
                  <a:lnTo>
                    <a:pt x="26" y="22325"/>
                  </a:lnTo>
                  <a:lnTo>
                    <a:pt x="13" y="22696"/>
                  </a:lnTo>
                  <a:lnTo>
                    <a:pt x="0" y="23067"/>
                  </a:lnTo>
                  <a:lnTo>
                    <a:pt x="0" y="28972"/>
                  </a:lnTo>
                  <a:lnTo>
                    <a:pt x="13" y="29343"/>
                  </a:lnTo>
                  <a:lnTo>
                    <a:pt x="26" y="29715"/>
                  </a:lnTo>
                  <a:lnTo>
                    <a:pt x="77" y="30086"/>
                  </a:lnTo>
                  <a:lnTo>
                    <a:pt x="128" y="30445"/>
                  </a:lnTo>
                  <a:lnTo>
                    <a:pt x="192" y="30791"/>
                  </a:lnTo>
                  <a:lnTo>
                    <a:pt x="282" y="31136"/>
                  </a:lnTo>
                  <a:lnTo>
                    <a:pt x="385" y="31482"/>
                  </a:lnTo>
                  <a:lnTo>
                    <a:pt x="500" y="31815"/>
                  </a:lnTo>
                  <a:lnTo>
                    <a:pt x="628" y="32135"/>
                  </a:lnTo>
                  <a:lnTo>
                    <a:pt x="769" y="32456"/>
                  </a:lnTo>
                  <a:lnTo>
                    <a:pt x="910" y="32763"/>
                  </a:lnTo>
                  <a:lnTo>
                    <a:pt x="1076" y="33058"/>
                  </a:lnTo>
                  <a:lnTo>
                    <a:pt x="1255" y="33339"/>
                  </a:lnTo>
                  <a:lnTo>
                    <a:pt x="1448" y="33621"/>
                  </a:lnTo>
                  <a:lnTo>
                    <a:pt x="1640" y="33877"/>
                  </a:lnTo>
                  <a:lnTo>
                    <a:pt x="1857" y="34133"/>
                  </a:lnTo>
                  <a:lnTo>
                    <a:pt x="2075" y="34377"/>
                  </a:lnTo>
                  <a:lnTo>
                    <a:pt x="2306" y="34607"/>
                  </a:lnTo>
                  <a:lnTo>
                    <a:pt x="2536" y="34825"/>
                  </a:lnTo>
                  <a:lnTo>
                    <a:pt x="2792" y="35030"/>
                  </a:lnTo>
                  <a:lnTo>
                    <a:pt x="3049" y="35222"/>
                  </a:lnTo>
                  <a:lnTo>
                    <a:pt x="3305" y="35401"/>
                  </a:lnTo>
                  <a:lnTo>
                    <a:pt x="3574" y="35555"/>
                  </a:lnTo>
                  <a:lnTo>
                    <a:pt x="3855" y="35709"/>
                  </a:lnTo>
                  <a:lnTo>
                    <a:pt x="4150" y="35837"/>
                  </a:lnTo>
                  <a:lnTo>
                    <a:pt x="4445" y="35952"/>
                  </a:lnTo>
                  <a:lnTo>
                    <a:pt x="4739" y="36055"/>
                  </a:lnTo>
                  <a:lnTo>
                    <a:pt x="5047" y="36131"/>
                  </a:lnTo>
                  <a:lnTo>
                    <a:pt x="5354" y="36195"/>
                  </a:lnTo>
                  <a:lnTo>
                    <a:pt x="5674" y="36247"/>
                  </a:lnTo>
                  <a:lnTo>
                    <a:pt x="5994" y="36272"/>
                  </a:lnTo>
                  <a:lnTo>
                    <a:pt x="6315" y="36285"/>
                  </a:lnTo>
                  <a:lnTo>
                    <a:pt x="6763" y="36285"/>
                  </a:lnTo>
                  <a:lnTo>
                    <a:pt x="6993" y="36311"/>
                  </a:lnTo>
                  <a:lnTo>
                    <a:pt x="7211" y="36336"/>
                  </a:lnTo>
                  <a:lnTo>
                    <a:pt x="7429" y="36388"/>
                  </a:lnTo>
                  <a:lnTo>
                    <a:pt x="7634" y="36452"/>
                  </a:lnTo>
                  <a:lnTo>
                    <a:pt x="7839" y="36516"/>
                  </a:lnTo>
                  <a:lnTo>
                    <a:pt x="8044" y="36605"/>
                  </a:lnTo>
                  <a:lnTo>
                    <a:pt x="8249" y="36708"/>
                  </a:lnTo>
                  <a:lnTo>
                    <a:pt x="8441" y="36810"/>
                  </a:lnTo>
                  <a:lnTo>
                    <a:pt x="8620" y="36926"/>
                  </a:lnTo>
                  <a:lnTo>
                    <a:pt x="8812" y="37054"/>
                  </a:lnTo>
                  <a:lnTo>
                    <a:pt x="8991" y="37195"/>
                  </a:lnTo>
                  <a:lnTo>
                    <a:pt x="9158" y="37348"/>
                  </a:lnTo>
                  <a:lnTo>
                    <a:pt x="9324" y="37502"/>
                  </a:lnTo>
                  <a:lnTo>
                    <a:pt x="9478" y="37681"/>
                  </a:lnTo>
                  <a:lnTo>
                    <a:pt x="9632" y="37848"/>
                  </a:lnTo>
                  <a:lnTo>
                    <a:pt x="9785" y="38040"/>
                  </a:lnTo>
                  <a:lnTo>
                    <a:pt x="9914" y="38232"/>
                  </a:lnTo>
                  <a:lnTo>
                    <a:pt x="10042" y="38437"/>
                  </a:lnTo>
                  <a:lnTo>
                    <a:pt x="10170" y="38642"/>
                  </a:lnTo>
                  <a:lnTo>
                    <a:pt x="10285" y="38860"/>
                  </a:lnTo>
                  <a:lnTo>
                    <a:pt x="10387" y="39090"/>
                  </a:lnTo>
                  <a:lnTo>
                    <a:pt x="10490" y="39321"/>
                  </a:lnTo>
                  <a:lnTo>
                    <a:pt x="10567" y="39564"/>
                  </a:lnTo>
                  <a:lnTo>
                    <a:pt x="10656" y="39807"/>
                  </a:lnTo>
                  <a:lnTo>
                    <a:pt x="10720" y="40051"/>
                  </a:lnTo>
                  <a:lnTo>
                    <a:pt x="10784" y="40307"/>
                  </a:lnTo>
                  <a:lnTo>
                    <a:pt x="10823" y="40563"/>
                  </a:lnTo>
                  <a:lnTo>
                    <a:pt x="10861" y="40832"/>
                  </a:lnTo>
                  <a:lnTo>
                    <a:pt x="10900" y="41101"/>
                  </a:lnTo>
                  <a:lnTo>
                    <a:pt x="10913" y="41370"/>
                  </a:lnTo>
                  <a:lnTo>
                    <a:pt x="10913" y="41652"/>
                  </a:lnTo>
                  <a:lnTo>
                    <a:pt x="10913" y="51065"/>
                  </a:lnTo>
                  <a:lnTo>
                    <a:pt x="10925" y="51168"/>
                  </a:lnTo>
                  <a:lnTo>
                    <a:pt x="10938" y="51258"/>
                  </a:lnTo>
                  <a:lnTo>
                    <a:pt x="10964" y="51360"/>
                  </a:lnTo>
                  <a:lnTo>
                    <a:pt x="10989" y="51450"/>
                  </a:lnTo>
                  <a:lnTo>
                    <a:pt x="11028" y="51527"/>
                  </a:lnTo>
                  <a:lnTo>
                    <a:pt x="11079" y="51616"/>
                  </a:lnTo>
                  <a:lnTo>
                    <a:pt x="11143" y="51680"/>
                  </a:lnTo>
                  <a:lnTo>
                    <a:pt x="11207" y="51757"/>
                  </a:lnTo>
                  <a:lnTo>
                    <a:pt x="11271" y="51821"/>
                  </a:lnTo>
                  <a:lnTo>
                    <a:pt x="11348" y="51872"/>
                  </a:lnTo>
                  <a:lnTo>
                    <a:pt x="11425" y="51924"/>
                  </a:lnTo>
                  <a:lnTo>
                    <a:pt x="11515" y="51962"/>
                  </a:lnTo>
                  <a:lnTo>
                    <a:pt x="11604" y="52000"/>
                  </a:lnTo>
                  <a:lnTo>
                    <a:pt x="11694" y="52013"/>
                  </a:lnTo>
                  <a:lnTo>
                    <a:pt x="11783" y="52039"/>
                  </a:lnTo>
                  <a:lnTo>
                    <a:pt x="11988" y="52039"/>
                  </a:lnTo>
                  <a:lnTo>
                    <a:pt x="12078" y="52013"/>
                  </a:lnTo>
                  <a:lnTo>
                    <a:pt x="12181" y="52000"/>
                  </a:lnTo>
                  <a:lnTo>
                    <a:pt x="12270" y="51962"/>
                  </a:lnTo>
                  <a:lnTo>
                    <a:pt x="12347" y="51924"/>
                  </a:lnTo>
                  <a:lnTo>
                    <a:pt x="12437" y="51872"/>
                  </a:lnTo>
                  <a:lnTo>
                    <a:pt x="12501" y="51821"/>
                  </a:lnTo>
                  <a:lnTo>
                    <a:pt x="12578" y="51757"/>
                  </a:lnTo>
                  <a:lnTo>
                    <a:pt x="12642" y="51680"/>
                  </a:lnTo>
                  <a:lnTo>
                    <a:pt x="12693" y="51616"/>
                  </a:lnTo>
                  <a:lnTo>
                    <a:pt x="12744" y="51527"/>
                  </a:lnTo>
                  <a:lnTo>
                    <a:pt x="12783" y="51450"/>
                  </a:lnTo>
                  <a:lnTo>
                    <a:pt x="12821" y="51360"/>
                  </a:lnTo>
                  <a:lnTo>
                    <a:pt x="12834" y="51258"/>
                  </a:lnTo>
                  <a:lnTo>
                    <a:pt x="12859" y="51168"/>
                  </a:lnTo>
                  <a:lnTo>
                    <a:pt x="12859" y="51065"/>
                  </a:lnTo>
                  <a:lnTo>
                    <a:pt x="12859" y="41652"/>
                  </a:lnTo>
                  <a:lnTo>
                    <a:pt x="12847" y="41267"/>
                  </a:lnTo>
                  <a:lnTo>
                    <a:pt x="12821" y="40896"/>
                  </a:lnTo>
                  <a:lnTo>
                    <a:pt x="12783" y="40537"/>
                  </a:lnTo>
                  <a:lnTo>
                    <a:pt x="12731" y="40179"/>
                  </a:lnTo>
                  <a:lnTo>
                    <a:pt x="12654" y="39820"/>
                  </a:lnTo>
                  <a:lnTo>
                    <a:pt x="12578" y="39474"/>
                  </a:lnTo>
                  <a:lnTo>
                    <a:pt x="12475" y="39141"/>
                  </a:lnTo>
                  <a:lnTo>
                    <a:pt x="12360" y="38808"/>
                  </a:lnTo>
                  <a:lnTo>
                    <a:pt x="12232" y="38475"/>
                  </a:lnTo>
                  <a:lnTo>
                    <a:pt x="12091" y="38168"/>
                  </a:lnTo>
                  <a:lnTo>
                    <a:pt x="11937" y="37861"/>
                  </a:lnTo>
                  <a:lnTo>
                    <a:pt x="11783" y="37566"/>
                  </a:lnTo>
                  <a:lnTo>
                    <a:pt x="11604" y="37271"/>
                  </a:lnTo>
                  <a:lnTo>
                    <a:pt x="11412" y="37002"/>
                  </a:lnTo>
                  <a:lnTo>
                    <a:pt x="11220" y="36733"/>
                  </a:lnTo>
                  <a:lnTo>
                    <a:pt x="11002" y="36477"/>
                  </a:lnTo>
                  <a:lnTo>
                    <a:pt x="10784" y="36234"/>
                  </a:lnTo>
                  <a:lnTo>
                    <a:pt x="10554" y="36003"/>
                  </a:lnTo>
                  <a:lnTo>
                    <a:pt x="10323" y="35786"/>
                  </a:lnTo>
                  <a:lnTo>
                    <a:pt x="10067" y="35581"/>
                  </a:lnTo>
                  <a:lnTo>
                    <a:pt x="9811" y="35401"/>
                  </a:lnTo>
                  <a:lnTo>
                    <a:pt x="9555" y="35222"/>
                  </a:lnTo>
                  <a:lnTo>
                    <a:pt x="9273" y="35056"/>
                  </a:lnTo>
                  <a:lnTo>
                    <a:pt x="9004" y="34915"/>
                  </a:lnTo>
                  <a:lnTo>
                    <a:pt x="8710" y="34787"/>
                  </a:lnTo>
                  <a:lnTo>
                    <a:pt x="8415" y="34671"/>
                  </a:lnTo>
                  <a:lnTo>
                    <a:pt x="8120" y="34569"/>
                  </a:lnTo>
                  <a:lnTo>
                    <a:pt x="7813" y="34479"/>
                  </a:lnTo>
                  <a:lnTo>
                    <a:pt x="7506" y="34415"/>
                  </a:lnTo>
                  <a:lnTo>
                    <a:pt x="7185" y="34377"/>
                  </a:lnTo>
                  <a:lnTo>
                    <a:pt x="6865" y="34351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6097" y="34326"/>
                  </a:lnTo>
                  <a:lnTo>
                    <a:pt x="5866" y="34313"/>
                  </a:lnTo>
                  <a:lnTo>
                    <a:pt x="5649" y="34274"/>
                  </a:lnTo>
                  <a:lnTo>
                    <a:pt x="5431" y="34223"/>
                  </a:lnTo>
                  <a:lnTo>
                    <a:pt x="5226" y="34172"/>
                  </a:lnTo>
                  <a:lnTo>
                    <a:pt x="5021" y="34095"/>
                  </a:lnTo>
                  <a:lnTo>
                    <a:pt x="4816" y="34005"/>
                  </a:lnTo>
                  <a:lnTo>
                    <a:pt x="4611" y="33916"/>
                  </a:lnTo>
                  <a:lnTo>
                    <a:pt x="4419" y="33800"/>
                  </a:lnTo>
                  <a:lnTo>
                    <a:pt x="4227" y="33685"/>
                  </a:lnTo>
                  <a:lnTo>
                    <a:pt x="4048" y="33557"/>
                  </a:lnTo>
                  <a:lnTo>
                    <a:pt x="3868" y="33416"/>
                  </a:lnTo>
                  <a:lnTo>
                    <a:pt x="3702" y="33275"/>
                  </a:lnTo>
                  <a:lnTo>
                    <a:pt x="3535" y="33109"/>
                  </a:lnTo>
                  <a:lnTo>
                    <a:pt x="3382" y="32942"/>
                  </a:lnTo>
                  <a:lnTo>
                    <a:pt x="3228" y="32763"/>
                  </a:lnTo>
                  <a:lnTo>
                    <a:pt x="3074" y="32571"/>
                  </a:lnTo>
                  <a:lnTo>
                    <a:pt x="2946" y="32379"/>
                  </a:lnTo>
                  <a:lnTo>
                    <a:pt x="2818" y="32174"/>
                  </a:lnTo>
                  <a:lnTo>
                    <a:pt x="2690" y="31969"/>
                  </a:lnTo>
                  <a:lnTo>
                    <a:pt x="2575" y="31751"/>
                  </a:lnTo>
                  <a:lnTo>
                    <a:pt x="2472" y="31521"/>
                  </a:lnTo>
                  <a:lnTo>
                    <a:pt x="2370" y="31290"/>
                  </a:lnTo>
                  <a:lnTo>
                    <a:pt x="2280" y="31060"/>
                  </a:lnTo>
                  <a:lnTo>
                    <a:pt x="2203" y="30816"/>
                  </a:lnTo>
                  <a:lnTo>
                    <a:pt x="2139" y="30560"/>
                  </a:lnTo>
                  <a:lnTo>
                    <a:pt x="2075" y="30304"/>
                  </a:lnTo>
                  <a:lnTo>
                    <a:pt x="2037" y="30048"/>
                  </a:lnTo>
                  <a:lnTo>
                    <a:pt x="1998" y="29792"/>
                  </a:lnTo>
                  <a:lnTo>
                    <a:pt x="1960" y="29523"/>
                  </a:lnTo>
                  <a:lnTo>
                    <a:pt x="1947" y="29241"/>
                  </a:lnTo>
                  <a:lnTo>
                    <a:pt x="1947" y="28972"/>
                  </a:lnTo>
                  <a:lnTo>
                    <a:pt x="1947" y="23067"/>
                  </a:lnTo>
                  <a:lnTo>
                    <a:pt x="1947" y="22798"/>
                  </a:lnTo>
                  <a:lnTo>
                    <a:pt x="1960" y="22529"/>
                  </a:lnTo>
                  <a:lnTo>
                    <a:pt x="1998" y="22260"/>
                  </a:lnTo>
                  <a:lnTo>
                    <a:pt x="2037" y="21992"/>
                  </a:lnTo>
                  <a:lnTo>
                    <a:pt x="2075" y="21735"/>
                  </a:lnTo>
                  <a:lnTo>
                    <a:pt x="2139" y="21479"/>
                  </a:lnTo>
                  <a:lnTo>
                    <a:pt x="2203" y="21223"/>
                  </a:lnTo>
                  <a:lnTo>
                    <a:pt x="2280" y="20980"/>
                  </a:lnTo>
                  <a:lnTo>
                    <a:pt x="2370" y="20749"/>
                  </a:lnTo>
                  <a:lnTo>
                    <a:pt x="2472" y="20519"/>
                  </a:lnTo>
                  <a:lnTo>
                    <a:pt x="2575" y="20288"/>
                  </a:lnTo>
                  <a:lnTo>
                    <a:pt x="2690" y="20070"/>
                  </a:lnTo>
                  <a:lnTo>
                    <a:pt x="2818" y="19865"/>
                  </a:lnTo>
                  <a:lnTo>
                    <a:pt x="2946" y="19660"/>
                  </a:lnTo>
                  <a:lnTo>
                    <a:pt x="3074" y="19468"/>
                  </a:lnTo>
                  <a:lnTo>
                    <a:pt x="3228" y="19276"/>
                  </a:lnTo>
                  <a:lnTo>
                    <a:pt x="3382" y="19097"/>
                  </a:lnTo>
                  <a:lnTo>
                    <a:pt x="3535" y="18930"/>
                  </a:lnTo>
                  <a:lnTo>
                    <a:pt x="3702" y="18777"/>
                  </a:lnTo>
                  <a:lnTo>
                    <a:pt x="3868" y="18623"/>
                  </a:lnTo>
                  <a:lnTo>
                    <a:pt x="4048" y="18482"/>
                  </a:lnTo>
                  <a:lnTo>
                    <a:pt x="4227" y="18354"/>
                  </a:lnTo>
                  <a:lnTo>
                    <a:pt x="4419" y="18239"/>
                  </a:lnTo>
                  <a:lnTo>
                    <a:pt x="4611" y="18124"/>
                  </a:lnTo>
                  <a:lnTo>
                    <a:pt x="4816" y="18034"/>
                  </a:lnTo>
                  <a:lnTo>
                    <a:pt x="5021" y="17944"/>
                  </a:lnTo>
                  <a:lnTo>
                    <a:pt x="5226" y="17880"/>
                  </a:lnTo>
                  <a:lnTo>
                    <a:pt x="5431" y="17816"/>
                  </a:lnTo>
                  <a:lnTo>
                    <a:pt x="5649" y="17765"/>
                  </a:lnTo>
                  <a:lnTo>
                    <a:pt x="5866" y="17739"/>
                  </a:lnTo>
                  <a:lnTo>
                    <a:pt x="6097" y="17714"/>
                  </a:lnTo>
                  <a:lnTo>
                    <a:pt x="6315" y="17701"/>
                  </a:lnTo>
                  <a:lnTo>
                    <a:pt x="6865" y="17701"/>
                  </a:lnTo>
                  <a:lnTo>
                    <a:pt x="7185" y="17662"/>
                  </a:lnTo>
                  <a:lnTo>
                    <a:pt x="7506" y="17624"/>
                  </a:lnTo>
                  <a:lnTo>
                    <a:pt x="7813" y="17560"/>
                  </a:lnTo>
                  <a:lnTo>
                    <a:pt x="8120" y="17470"/>
                  </a:lnTo>
                  <a:lnTo>
                    <a:pt x="8415" y="17381"/>
                  </a:lnTo>
                  <a:lnTo>
                    <a:pt x="8710" y="17265"/>
                  </a:lnTo>
                  <a:lnTo>
                    <a:pt x="9004" y="17125"/>
                  </a:lnTo>
                  <a:lnTo>
                    <a:pt x="9273" y="16984"/>
                  </a:lnTo>
                  <a:lnTo>
                    <a:pt x="9555" y="16817"/>
                  </a:lnTo>
                  <a:lnTo>
                    <a:pt x="9811" y="16651"/>
                  </a:lnTo>
                  <a:lnTo>
                    <a:pt x="10067" y="16459"/>
                  </a:lnTo>
                  <a:lnTo>
                    <a:pt x="10323" y="16254"/>
                  </a:lnTo>
                  <a:lnTo>
                    <a:pt x="10554" y="16036"/>
                  </a:lnTo>
                  <a:lnTo>
                    <a:pt x="10784" y="15805"/>
                  </a:lnTo>
                  <a:lnTo>
                    <a:pt x="11002" y="15562"/>
                  </a:lnTo>
                  <a:lnTo>
                    <a:pt x="11220" y="15306"/>
                  </a:lnTo>
                  <a:lnTo>
                    <a:pt x="11412" y="15050"/>
                  </a:lnTo>
                  <a:lnTo>
                    <a:pt x="11604" y="14768"/>
                  </a:lnTo>
                  <a:lnTo>
                    <a:pt x="11783" y="14486"/>
                  </a:lnTo>
                  <a:lnTo>
                    <a:pt x="11937" y="14179"/>
                  </a:lnTo>
                  <a:lnTo>
                    <a:pt x="12091" y="13884"/>
                  </a:lnTo>
                  <a:lnTo>
                    <a:pt x="12232" y="13564"/>
                  </a:lnTo>
                  <a:lnTo>
                    <a:pt x="12360" y="13244"/>
                  </a:lnTo>
                  <a:lnTo>
                    <a:pt x="12475" y="12911"/>
                  </a:lnTo>
                  <a:lnTo>
                    <a:pt x="12578" y="12565"/>
                  </a:lnTo>
                  <a:lnTo>
                    <a:pt x="12654" y="12219"/>
                  </a:lnTo>
                  <a:lnTo>
                    <a:pt x="12731" y="11873"/>
                  </a:lnTo>
                  <a:lnTo>
                    <a:pt x="12783" y="11515"/>
                  </a:lnTo>
                  <a:lnTo>
                    <a:pt x="12821" y="11143"/>
                  </a:lnTo>
                  <a:lnTo>
                    <a:pt x="12847" y="10772"/>
                  </a:lnTo>
                  <a:lnTo>
                    <a:pt x="12859" y="10400"/>
                  </a:lnTo>
                  <a:lnTo>
                    <a:pt x="12859" y="974"/>
                  </a:lnTo>
                  <a:lnTo>
                    <a:pt x="12859" y="871"/>
                  </a:lnTo>
                  <a:lnTo>
                    <a:pt x="12834" y="782"/>
                  </a:lnTo>
                  <a:lnTo>
                    <a:pt x="12821" y="692"/>
                  </a:lnTo>
                  <a:lnTo>
                    <a:pt x="12783" y="602"/>
                  </a:lnTo>
                  <a:lnTo>
                    <a:pt x="12744" y="513"/>
                  </a:lnTo>
                  <a:lnTo>
                    <a:pt x="12693" y="436"/>
                  </a:lnTo>
                  <a:lnTo>
                    <a:pt x="12642" y="359"/>
                  </a:lnTo>
                  <a:lnTo>
                    <a:pt x="12578" y="282"/>
                  </a:lnTo>
                  <a:lnTo>
                    <a:pt x="12501" y="231"/>
                  </a:lnTo>
                  <a:lnTo>
                    <a:pt x="12437" y="167"/>
                  </a:lnTo>
                  <a:lnTo>
                    <a:pt x="12347" y="116"/>
                  </a:lnTo>
                  <a:lnTo>
                    <a:pt x="12270" y="77"/>
                  </a:lnTo>
                  <a:lnTo>
                    <a:pt x="12181" y="52"/>
                  </a:lnTo>
                  <a:lnTo>
                    <a:pt x="12078" y="26"/>
                  </a:lnTo>
                  <a:lnTo>
                    <a:pt x="11988" y="13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1"/>
            <p:cNvSpPr/>
            <p:nvPr/>
          </p:nvSpPr>
          <p:spPr>
            <a:xfrm rot="5400000">
              <a:off x="4514156" y="2219528"/>
              <a:ext cx="239121" cy="239203"/>
            </a:xfrm>
            <a:custGeom>
              <a:avLst/>
              <a:gdLst/>
              <a:ahLst/>
              <a:cxnLst/>
              <a:rect l="l" t="t" r="r" b="b"/>
              <a:pathLst>
                <a:path w="2908" h="2909" extrusionOk="0">
                  <a:moveTo>
                    <a:pt x="1448" y="1"/>
                  </a:moveTo>
                  <a:lnTo>
                    <a:pt x="1307" y="14"/>
                  </a:lnTo>
                  <a:lnTo>
                    <a:pt x="1153" y="26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33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16" y="884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55"/>
                  </a:lnTo>
                  <a:lnTo>
                    <a:pt x="65" y="1883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55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9" y="756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83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1"/>
            <p:cNvSpPr/>
            <p:nvPr/>
          </p:nvSpPr>
          <p:spPr>
            <a:xfrm rot="5400000">
              <a:off x="5969916" y="2734931"/>
              <a:ext cx="174378" cy="174378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1"/>
            <p:cNvSpPr/>
            <p:nvPr/>
          </p:nvSpPr>
          <p:spPr>
            <a:xfrm rot="5400000">
              <a:off x="3819307" y="2536551"/>
              <a:ext cx="174378" cy="174378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1"/>
            <p:cNvSpPr/>
            <p:nvPr/>
          </p:nvSpPr>
          <p:spPr>
            <a:xfrm rot="5400000">
              <a:off x="2775274" y="2524387"/>
              <a:ext cx="174300" cy="174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86" name="Google Shape;2186;p41"/>
          <p:cNvCxnSpPr>
            <a:stCxn id="2146" idx="3"/>
            <a:endCxn id="2183" idx="2"/>
          </p:cNvCxnSpPr>
          <p:nvPr/>
        </p:nvCxnSpPr>
        <p:spPr>
          <a:xfrm>
            <a:off x="2952825" y="1498825"/>
            <a:ext cx="134100" cy="1236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87" name="Google Shape;2187;p41"/>
          <p:cNvCxnSpPr>
            <a:stCxn id="2141" idx="3"/>
            <a:endCxn id="2184" idx="2"/>
          </p:cNvCxnSpPr>
          <p:nvPr/>
        </p:nvCxnSpPr>
        <p:spPr>
          <a:xfrm flipH="1">
            <a:off x="5237550" y="1498825"/>
            <a:ext cx="429900" cy="1037700"/>
          </a:xfrm>
          <a:prstGeom prst="bentConnector4">
            <a:avLst>
              <a:gd name="adj1" fmla="val -55391"/>
              <a:gd name="adj2" fmla="val 6645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88" name="Google Shape;2188;p41"/>
          <p:cNvCxnSpPr>
            <a:stCxn id="2151" idx="3"/>
            <a:endCxn id="2185" idx="4"/>
          </p:cNvCxnSpPr>
          <p:nvPr/>
        </p:nvCxnSpPr>
        <p:spPr>
          <a:xfrm flipH="1">
            <a:off x="6368775" y="1498825"/>
            <a:ext cx="2013300" cy="1112700"/>
          </a:xfrm>
          <a:prstGeom prst="bentConnector3">
            <a:avLst>
              <a:gd name="adj1" fmla="val -1182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aphicFrame>
        <p:nvGraphicFramePr>
          <p:cNvPr id="2194" name="Google Shape;2194;p42"/>
          <p:cNvGraphicFramePr/>
          <p:nvPr/>
        </p:nvGraphicFramePr>
        <p:xfrm>
          <a:off x="457200" y="11070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{1E01FD73-9689-4C97-BF9C-9CF6D33D1A3D}</a:tableStyleId>
              </a:tblPr>
              <a:tblGrid>
                <a:gridCol w="64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Common Uses for Machine Learning</a:t>
                      </a:r>
                      <a:endParaRPr sz="1800"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sz="1600" b="1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9B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Chatbot systems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name, but it’s hot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sz="1600"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48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Decision support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sz="1600" b="1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27EA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recommendation engines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third planet from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sz="1600" b="1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76EA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churn modeling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sz="1600" b="1">
                        <a:solidFill>
                          <a:schemeClr val="accent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6EAB8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Pricing strategies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06</a:t>
                      </a:r>
                      <a:endParaRPr sz="1600" b="1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A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segmentation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07</a:t>
                      </a:r>
                      <a:endParaRPr sz="1600" b="1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9B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Image classification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now considered a dwarf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B073-029D-C1AA-8750-079FDFE1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r>
              <a:rPr lang="en-CA" b="1" i="0" u="none" strike="noStrike" cap="none"/>
              <a:t>Mining Pollution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721284-479D-1988-A490-DD6B3BA8C0D3}"/>
              </a:ext>
            </a:extLst>
          </p:cNvPr>
          <p:cNvSpPr txBox="1"/>
          <p:nvPr/>
        </p:nvSpPr>
        <p:spPr>
          <a:xfrm>
            <a:off x="493955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marL="457200" indent="-317500">
              <a:spcAft>
                <a:spcPts val="60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Contamination of 40% of Western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watershezds</a:t>
            </a:r>
            <a:r>
              <a:rPr lang="en-US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(US)</a:t>
            </a:r>
            <a:endParaRPr lang="en-CA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8" name="Picture 4" descr="South Africa has failed to protect locals from gold mine pollution: Harvard  report - MINING.COM">
            <a:extLst>
              <a:ext uri="{FF2B5EF4-FFF2-40B4-BE49-F238E27FC236}">
                <a16:creationId xmlns:a16="http://schemas.microsoft.com/office/drawing/2014/main" id="{B959E545-6594-B7D1-A33A-316A24257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61" y="1071453"/>
            <a:ext cx="4954683" cy="300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555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9" name="Google Shape;2199;p43"/>
          <p:cNvCxnSpPr>
            <a:stCxn id="2200" idx="3"/>
            <a:endCxn id="2201" idx="0"/>
          </p:cNvCxnSpPr>
          <p:nvPr/>
        </p:nvCxnSpPr>
        <p:spPr>
          <a:xfrm>
            <a:off x="2406040" y="1723050"/>
            <a:ext cx="5306400" cy="715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02" name="Google Shape;2202;p43"/>
          <p:cNvCxnSpPr>
            <a:stCxn id="2203" idx="1"/>
            <a:endCxn id="2204" idx="2"/>
          </p:cNvCxnSpPr>
          <p:nvPr/>
        </p:nvCxnSpPr>
        <p:spPr>
          <a:xfrm rot="10800000">
            <a:off x="1431538" y="3265150"/>
            <a:ext cx="5306400" cy="7368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05" name="Google Shape;2205;p43"/>
          <p:cNvSpPr/>
          <p:nvPr/>
        </p:nvSpPr>
        <p:spPr>
          <a:xfrm>
            <a:off x="3082350" y="1752675"/>
            <a:ext cx="2979300" cy="2979300"/>
          </a:xfrm>
          <a:prstGeom prst="ellipse">
            <a:avLst/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6" name="Google Shape;2206;p43"/>
          <p:cNvSpPr/>
          <p:nvPr/>
        </p:nvSpPr>
        <p:spPr>
          <a:xfrm>
            <a:off x="3898138" y="1126300"/>
            <a:ext cx="1347900" cy="134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7" name="Google Shape;2207;p4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208" name="Google Shape;2208;p43"/>
          <p:cNvGrpSpPr/>
          <p:nvPr/>
        </p:nvGrpSpPr>
        <p:grpSpPr>
          <a:xfrm>
            <a:off x="4076706" y="1296659"/>
            <a:ext cx="990758" cy="1007202"/>
            <a:chOff x="5142325" y="1951175"/>
            <a:chExt cx="1293925" cy="1315400"/>
          </a:xfrm>
        </p:grpSpPr>
        <p:sp>
          <p:nvSpPr>
            <p:cNvPr id="2209" name="Google Shape;2209;p43"/>
            <p:cNvSpPr/>
            <p:nvPr/>
          </p:nvSpPr>
          <p:spPr>
            <a:xfrm>
              <a:off x="5933850" y="2137850"/>
              <a:ext cx="168775" cy="239200"/>
            </a:xfrm>
            <a:custGeom>
              <a:avLst/>
              <a:gdLst/>
              <a:ahLst/>
              <a:cxnLst/>
              <a:rect l="l" t="t" r="r" b="b"/>
              <a:pathLst>
                <a:path w="6751" h="9568" extrusionOk="0">
                  <a:moveTo>
                    <a:pt x="5995" y="0"/>
                  </a:moveTo>
                  <a:lnTo>
                    <a:pt x="5854" y="13"/>
                  </a:lnTo>
                  <a:lnTo>
                    <a:pt x="5713" y="64"/>
                  </a:lnTo>
                  <a:lnTo>
                    <a:pt x="423" y="2498"/>
                  </a:lnTo>
                  <a:lnTo>
                    <a:pt x="333" y="2549"/>
                  </a:lnTo>
                  <a:lnTo>
                    <a:pt x="257" y="2613"/>
                  </a:lnTo>
                  <a:lnTo>
                    <a:pt x="180" y="2677"/>
                  </a:lnTo>
                  <a:lnTo>
                    <a:pt x="116" y="2767"/>
                  </a:lnTo>
                  <a:lnTo>
                    <a:pt x="77" y="2856"/>
                  </a:lnTo>
                  <a:lnTo>
                    <a:pt x="39" y="2946"/>
                  </a:lnTo>
                  <a:lnTo>
                    <a:pt x="13" y="3049"/>
                  </a:lnTo>
                  <a:lnTo>
                    <a:pt x="0" y="3151"/>
                  </a:lnTo>
                  <a:lnTo>
                    <a:pt x="0" y="8851"/>
                  </a:lnTo>
                  <a:lnTo>
                    <a:pt x="26" y="8991"/>
                  </a:lnTo>
                  <a:lnTo>
                    <a:pt x="65" y="9132"/>
                  </a:lnTo>
                  <a:lnTo>
                    <a:pt x="129" y="9248"/>
                  </a:lnTo>
                  <a:lnTo>
                    <a:pt x="218" y="9363"/>
                  </a:lnTo>
                  <a:lnTo>
                    <a:pt x="321" y="9452"/>
                  </a:lnTo>
                  <a:lnTo>
                    <a:pt x="449" y="9517"/>
                  </a:lnTo>
                  <a:lnTo>
                    <a:pt x="590" y="9555"/>
                  </a:lnTo>
                  <a:lnTo>
                    <a:pt x="731" y="9568"/>
                  </a:lnTo>
                  <a:lnTo>
                    <a:pt x="884" y="9555"/>
                  </a:lnTo>
                  <a:lnTo>
                    <a:pt x="1012" y="9517"/>
                  </a:lnTo>
                  <a:lnTo>
                    <a:pt x="1140" y="9452"/>
                  </a:lnTo>
                  <a:lnTo>
                    <a:pt x="1243" y="9363"/>
                  </a:lnTo>
                  <a:lnTo>
                    <a:pt x="1333" y="9248"/>
                  </a:lnTo>
                  <a:lnTo>
                    <a:pt x="1409" y="9132"/>
                  </a:lnTo>
                  <a:lnTo>
                    <a:pt x="1448" y="8991"/>
                  </a:lnTo>
                  <a:lnTo>
                    <a:pt x="1461" y="8851"/>
                  </a:lnTo>
                  <a:lnTo>
                    <a:pt x="1461" y="3625"/>
                  </a:lnTo>
                  <a:lnTo>
                    <a:pt x="6328" y="1384"/>
                  </a:lnTo>
                  <a:lnTo>
                    <a:pt x="6456" y="1307"/>
                  </a:lnTo>
                  <a:lnTo>
                    <a:pt x="6558" y="1217"/>
                  </a:lnTo>
                  <a:lnTo>
                    <a:pt x="6648" y="1102"/>
                  </a:lnTo>
                  <a:lnTo>
                    <a:pt x="6712" y="974"/>
                  </a:lnTo>
                  <a:lnTo>
                    <a:pt x="6737" y="846"/>
                  </a:lnTo>
                  <a:lnTo>
                    <a:pt x="6750" y="705"/>
                  </a:lnTo>
                  <a:lnTo>
                    <a:pt x="6737" y="564"/>
                  </a:lnTo>
                  <a:lnTo>
                    <a:pt x="6686" y="423"/>
                  </a:lnTo>
                  <a:lnTo>
                    <a:pt x="6609" y="295"/>
                  </a:lnTo>
                  <a:lnTo>
                    <a:pt x="6520" y="180"/>
                  </a:lnTo>
                  <a:lnTo>
                    <a:pt x="6404" y="103"/>
                  </a:lnTo>
                  <a:lnTo>
                    <a:pt x="6276" y="39"/>
                  </a:lnTo>
                  <a:lnTo>
                    <a:pt x="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3"/>
            <p:cNvSpPr/>
            <p:nvPr/>
          </p:nvSpPr>
          <p:spPr>
            <a:xfrm>
              <a:off x="5831700" y="1979025"/>
              <a:ext cx="90325" cy="399625"/>
            </a:xfrm>
            <a:custGeom>
              <a:avLst/>
              <a:gdLst/>
              <a:ahLst/>
              <a:cxnLst/>
              <a:rect l="l" t="t" r="r" b="b"/>
              <a:pathLst>
                <a:path w="3613" h="15985" extrusionOk="0">
                  <a:moveTo>
                    <a:pt x="2883" y="1"/>
                  </a:moveTo>
                  <a:lnTo>
                    <a:pt x="2742" y="13"/>
                  </a:lnTo>
                  <a:lnTo>
                    <a:pt x="2601" y="52"/>
                  </a:lnTo>
                  <a:lnTo>
                    <a:pt x="2486" y="129"/>
                  </a:lnTo>
                  <a:lnTo>
                    <a:pt x="2370" y="218"/>
                  </a:lnTo>
                  <a:lnTo>
                    <a:pt x="2281" y="321"/>
                  </a:lnTo>
                  <a:lnTo>
                    <a:pt x="2217" y="449"/>
                  </a:lnTo>
                  <a:lnTo>
                    <a:pt x="2178" y="577"/>
                  </a:lnTo>
                  <a:lnTo>
                    <a:pt x="2165" y="731"/>
                  </a:lnTo>
                  <a:lnTo>
                    <a:pt x="2165" y="6020"/>
                  </a:lnTo>
                  <a:lnTo>
                    <a:pt x="244" y="7724"/>
                  </a:lnTo>
                  <a:lnTo>
                    <a:pt x="180" y="7788"/>
                  </a:lnTo>
                  <a:lnTo>
                    <a:pt x="142" y="7839"/>
                  </a:lnTo>
                  <a:lnTo>
                    <a:pt x="90" y="7903"/>
                  </a:lnTo>
                  <a:lnTo>
                    <a:pt x="65" y="7967"/>
                  </a:lnTo>
                  <a:lnTo>
                    <a:pt x="39" y="8044"/>
                  </a:lnTo>
                  <a:lnTo>
                    <a:pt x="14" y="8121"/>
                  </a:lnTo>
                  <a:lnTo>
                    <a:pt x="1" y="8198"/>
                  </a:lnTo>
                  <a:lnTo>
                    <a:pt x="1" y="8274"/>
                  </a:lnTo>
                  <a:lnTo>
                    <a:pt x="1" y="15268"/>
                  </a:lnTo>
                  <a:lnTo>
                    <a:pt x="14" y="15408"/>
                  </a:lnTo>
                  <a:lnTo>
                    <a:pt x="52" y="15549"/>
                  </a:lnTo>
                  <a:lnTo>
                    <a:pt x="116" y="15665"/>
                  </a:lnTo>
                  <a:lnTo>
                    <a:pt x="206" y="15780"/>
                  </a:lnTo>
                  <a:lnTo>
                    <a:pt x="321" y="15870"/>
                  </a:lnTo>
                  <a:lnTo>
                    <a:pt x="436" y="15934"/>
                  </a:lnTo>
                  <a:lnTo>
                    <a:pt x="577" y="15972"/>
                  </a:lnTo>
                  <a:lnTo>
                    <a:pt x="731" y="15985"/>
                  </a:lnTo>
                  <a:lnTo>
                    <a:pt x="872" y="15972"/>
                  </a:lnTo>
                  <a:lnTo>
                    <a:pt x="1013" y="15934"/>
                  </a:lnTo>
                  <a:lnTo>
                    <a:pt x="1128" y="15870"/>
                  </a:lnTo>
                  <a:lnTo>
                    <a:pt x="1243" y="15780"/>
                  </a:lnTo>
                  <a:lnTo>
                    <a:pt x="1333" y="15665"/>
                  </a:lnTo>
                  <a:lnTo>
                    <a:pt x="1397" y="15549"/>
                  </a:lnTo>
                  <a:lnTo>
                    <a:pt x="1435" y="15408"/>
                  </a:lnTo>
                  <a:lnTo>
                    <a:pt x="1461" y="15268"/>
                  </a:lnTo>
                  <a:lnTo>
                    <a:pt x="1461" y="8595"/>
                  </a:lnTo>
                  <a:lnTo>
                    <a:pt x="3369" y="6878"/>
                  </a:lnTo>
                  <a:lnTo>
                    <a:pt x="3433" y="6827"/>
                  </a:lnTo>
                  <a:lnTo>
                    <a:pt x="3472" y="6763"/>
                  </a:lnTo>
                  <a:lnTo>
                    <a:pt x="3523" y="6699"/>
                  </a:lnTo>
                  <a:lnTo>
                    <a:pt x="3549" y="6635"/>
                  </a:lnTo>
                  <a:lnTo>
                    <a:pt x="3574" y="6571"/>
                  </a:lnTo>
                  <a:lnTo>
                    <a:pt x="3600" y="6494"/>
                  </a:lnTo>
                  <a:lnTo>
                    <a:pt x="3613" y="6417"/>
                  </a:lnTo>
                  <a:lnTo>
                    <a:pt x="3613" y="6340"/>
                  </a:lnTo>
                  <a:lnTo>
                    <a:pt x="3613" y="731"/>
                  </a:lnTo>
                  <a:lnTo>
                    <a:pt x="3600" y="577"/>
                  </a:lnTo>
                  <a:lnTo>
                    <a:pt x="3561" y="449"/>
                  </a:lnTo>
                  <a:lnTo>
                    <a:pt x="3497" y="321"/>
                  </a:lnTo>
                  <a:lnTo>
                    <a:pt x="3408" y="218"/>
                  </a:lnTo>
                  <a:lnTo>
                    <a:pt x="3292" y="129"/>
                  </a:lnTo>
                  <a:lnTo>
                    <a:pt x="3177" y="52"/>
                  </a:lnTo>
                  <a:lnTo>
                    <a:pt x="3036" y="13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3"/>
            <p:cNvSpPr/>
            <p:nvPr/>
          </p:nvSpPr>
          <p:spPr>
            <a:xfrm>
              <a:off x="5705225" y="2077975"/>
              <a:ext cx="36525" cy="299075"/>
            </a:xfrm>
            <a:custGeom>
              <a:avLst/>
              <a:gdLst/>
              <a:ahLst/>
              <a:cxnLst/>
              <a:rect l="l" t="t" r="r" b="b"/>
              <a:pathLst>
                <a:path w="1461" h="11963" extrusionOk="0">
                  <a:moveTo>
                    <a:pt x="731" y="0"/>
                  </a:moveTo>
                  <a:lnTo>
                    <a:pt x="577" y="13"/>
                  </a:lnTo>
                  <a:lnTo>
                    <a:pt x="436" y="51"/>
                  </a:lnTo>
                  <a:lnTo>
                    <a:pt x="321" y="128"/>
                  </a:lnTo>
                  <a:lnTo>
                    <a:pt x="206" y="205"/>
                  </a:lnTo>
                  <a:lnTo>
                    <a:pt x="116" y="320"/>
                  </a:lnTo>
                  <a:lnTo>
                    <a:pt x="52" y="448"/>
                  </a:lnTo>
                  <a:lnTo>
                    <a:pt x="13" y="577"/>
                  </a:lnTo>
                  <a:lnTo>
                    <a:pt x="1" y="730"/>
                  </a:lnTo>
                  <a:lnTo>
                    <a:pt x="1" y="11246"/>
                  </a:lnTo>
                  <a:lnTo>
                    <a:pt x="13" y="11386"/>
                  </a:lnTo>
                  <a:lnTo>
                    <a:pt x="52" y="11527"/>
                  </a:lnTo>
                  <a:lnTo>
                    <a:pt x="116" y="11643"/>
                  </a:lnTo>
                  <a:lnTo>
                    <a:pt x="206" y="11758"/>
                  </a:lnTo>
                  <a:lnTo>
                    <a:pt x="321" y="11847"/>
                  </a:lnTo>
                  <a:lnTo>
                    <a:pt x="436" y="11912"/>
                  </a:lnTo>
                  <a:lnTo>
                    <a:pt x="577" y="11950"/>
                  </a:lnTo>
                  <a:lnTo>
                    <a:pt x="731" y="11963"/>
                  </a:lnTo>
                  <a:lnTo>
                    <a:pt x="872" y="11950"/>
                  </a:lnTo>
                  <a:lnTo>
                    <a:pt x="1013" y="11912"/>
                  </a:lnTo>
                  <a:lnTo>
                    <a:pt x="1128" y="11847"/>
                  </a:lnTo>
                  <a:lnTo>
                    <a:pt x="1243" y="11758"/>
                  </a:lnTo>
                  <a:lnTo>
                    <a:pt x="1333" y="11643"/>
                  </a:lnTo>
                  <a:lnTo>
                    <a:pt x="1397" y="11527"/>
                  </a:lnTo>
                  <a:lnTo>
                    <a:pt x="1435" y="11386"/>
                  </a:lnTo>
                  <a:lnTo>
                    <a:pt x="1461" y="11246"/>
                  </a:lnTo>
                  <a:lnTo>
                    <a:pt x="1461" y="730"/>
                  </a:lnTo>
                  <a:lnTo>
                    <a:pt x="1435" y="577"/>
                  </a:lnTo>
                  <a:lnTo>
                    <a:pt x="1397" y="448"/>
                  </a:lnTo>
                  <a:lnTo>
                    <a:pt x="1333" y="320"/>
                  </a:lnTo>
                  <a:lnTo>
                    <a:pt x="1243" y="205"/>
                  </a:lnTo>
                  <a:lnTo>
                    <a:pt x="1128" y="128"/>
                  </a:lnTo>
                  <a:lnTo>
                    <a:pt x="1013" y="51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3"/>
            <p:cNvSpPr/>
            <p:nvPr/>
          </p:nvSpPr>
          <p:spPr>
            <a:xfrm>
              <a:off x="5426975" y="1967500"/>
              <a:ext cx="169725" cy="395800"/>
            </a:xfrm>
            <a:custGeom>
              <a:avLst/>
              <a:gdLst/>
              <a:ahLst/>
              <a:cxnLst/>
              <a:rect l="l" t="t" r="r" b="b"/>
              <a:pathLst>
                <a:path w="6789" h="15832" extrusionOk="0">
                  <a:moveTo>
                    <a:pt x="731" y="0"/>
                  </a:moveTo>
                  <a:lnTo>
                    <a:pt x="577" y="13"/>
                  </a:lnTo>
                  <a:lnTo>
                    <a:pt x="436" y="64"/>
                  </a:lnTo>
                  <a:lnTo>
                    <a:pt x="321" y="129"/>
                  </a:lnTo>
                  <a:lnTo>
                    <a:pt x="206" y="218"/>
                  </a:lnTo>
                  <a:lnTo>
                    <a:pt x="116" y="321"/>
                  </a:lnTo>
                  <a:lnTo>
                    <a:pt x="52" y="449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" y="7352"/>
                  </a:lnTo>
                  <a:lnTo>
                    <a:pt x="1" y="7467"/>
                  </a:lnTo>
                  <a:lnTo>
                    <a:pt x="26" y="7570"/>
                  </a:lnTo>
                  <a:lnTo>
                    <a:pt x="65" y="7660"/>
                  </a:lnTo>
                  <a:lnTo>
                    <a:pt x="116" y="7762"/>
                  </a:lnTo>
                  <a:lnTo>
                    <a:pt x="180" y="7839"/>
                  </a:lnTo>
                  <a:lnTo>
                    <a:pt x="257" y="7916"/>
                  </a:lnTo>
                  <a:lnTo>
                    <a:pt x="346" y="7980"/>
                  </a:lnTo>
                  <a:lnTo>
                    <a:pt x="449" y="8031"/>
                  </a:lnTo>
                  <a:lnTo>
                    <a:pt x="5329" y="10055"/>
                  </a:lnTo>
                  <a:lnTo>
                    <a:pt x="5329" y="15101"/>
                  </a:lnTo>
                  <a:lnTo>
                    <a:pt x="5342" y="15255"/>
                  </a:lnTo>
                  <a:lnTo>
                    <a:pt x="5393" y="15396"/>
                  </a:lnTo>
                  <a:lnTo>
                    <a:pt x="5457" y="15511"/>
                  </a:lnTo>
                  <a:lnTo>
                    <a:pt x="5546" y="15626"/>
                  </a:lnTo>
                  <a:lnTo>
                    <a:pt x="5649" y="15716"/>
                  </a:lnTo>
                  <a:lnTo>
                    <a:pt x="5777" y="15780"/>
                  </a:lnTo>
                  <a:lnTo>
                    <a:pt x="5918" y="15818"/>
                  </a:lnTo>
                  <a:lnTo>
                    <a:pt x="6059" y="15831"/>
                  </a:lnTo>
                  <a:lnTo>
                    <a:pt x="6212" y="15818"/>
                  </a:lnTo>
                  <a:lnTo>
                    <a:pt x="6341" y="15780"/>
                  </a:lnTo>
                  <a:lnTo>
                    <a:pt x="6469" y="15716"/>
                  </a:lnTo>
                  <a:lnTo>
                    <a:pt x="6571" y="15626"/>
                  </a:lnTo>
                  <a:lnTo>
                    <a:pt x="6661" y="15511"/>
                  </a:lnTo>
                  <a:lnTo>
                    <a:pt x="6738" y="15396"/>
                  </a:lnTo>
                  <a:lnTo>
                    <a:pt x="6776" y="15255"/>
                  </a:lnTo>
                  <a:lnTo>
                    <a:pt x="6789" y="15101"/>
                  </a:lnTo>
                  <a:lnTo>
                    <a:pt x="6789" y="9568"/>
                  </a:lnTo>
                  <a:lnTo>
                    <a:pt x="6776" y="9465"/>
                  </a:lnTo>
                  <a:lnTo>
                    <a:pt x="6763" y="9363"/>
                  </a:lnTo>
                  <a:lnTo>
                    <a:pt x="6725" y="9261"/>
                  </a:lnTo>
                  <a:lnTo>
                    <a:pt x="6674" y="9171"/>
                  </a:lnTo>
                  <a:lnTo>
                    <a:pt x="6597" y="9081"/>
                  </a:lnTo>
                  <a:lnTo>
                    <a:pt x="6520" y="9017"/>
                  </a:lnTo>
                  <a:lnTo>
                    <a:pt x="6443" y="8953"/>
                  </a:lnTo>
                  <a:lnTo>
                    <a:pt x="6341" y="8902"/>
                  </a:lnTo>
                  <a:lnTo>
                    <a:pt x="1448" y="6865"/>
                  </a:lnTo>
                  <a:lnTo>
                    <a:pt x="1448" y="731"/>
                  </a:lnTo>
                  <a:lnTo>
                    <a:pt x="1435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8"/>
                  </a:lnTo>
                  <a:lnTo>
                    <a:pt x="1128" y="129"/>
                  </a:lnTo>
                  <a:lnTo>
                    <a:pt x="1012" y="64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3"/>
            <p:cNvSpPr/>
            <p:nvPr/>
          </p:nvSpPr>
          <p:spPr>
            <a:xfrm>
              <a:off x="5231975" y="2259525"/>
              <a:ext cx="309025" cy="126175"/>
            </a:xfrm>
            <a:custGeom>
              <a:avLst/>
              <a:gdLst/>
              <a:ahLst/>
              <a:cxnLst/>
              <a:rect l="l" t="t" r="r" b="b"/>
              <a:pathLst>
                <a:path w="12361" h="5047" extrusionOk="0">
                  <a:moveTo>
                    <a:pt x="679" y="0"/>
                  </a:moveTo>
                  <a:lnTo>
                    <a:pt x="539" y="26"/>
                  </a:lnTo>
                  <a:lnTo>
                    <a:pt x="411" y="77"/>
                  </a:lnTo>
                  <a:lnTo>
                    <a:pt x="282" y="154"/>
                  </a:lnTo>
                  <a:lnTo>
                    <a:pt x="180" y="256"/>
                  </a:lnTo>
                  <a:lnTo>
                    <a:pt x="103" y="372"/>
                  </a:lnTo>
                  <a:lnTo>
                    <a:pt x="39" y="513"/>
                  </a:lnTo>
                  <a:lnTo>
                    <a:pt x="13" y="653"/>
                  </a:lnTo>
                  <a:lnTo>
                    <a:pt x="1" y="794"/>
                  </a:lnTo>
                  <a:lnTo>
                    <a:pt x="26" y="922"/>
                  </a:lnTo>
                  <a:lnTo>
                    <a:pt x="78" y="1051"/>
                  </a:lnTo>
                  <a:lnTo>
                    <a:pt x="154" y="1179"/>
                  </a:lnTo>
                  <a:lnTo>
                    <a:pt x="257" y="1281"/>
                  </a:lnTo>
                  <a:lnTo>
                    <a:pt x="372" y="1371"/>
                  </a:lnTo>
                  <a:lnTo>
                    <a:pt x="6725" y="4957"/>
                  </a:lnTo>
                  <a:lnTo>
                    <a:pt x="6802" y="4995"/>
                  </a:lnTo>
                  <a:lnTo>
                    <a:pt x="6891" y="5021"/>
                  </a:lnTo>
                  <a:lnTo>
                    <a:pt x="6981" y="5047"/>
                  </a:lnTo>
                  <a:lnTo>
                    <a:pt x="11630" y="5047"/>
                  </a:lnTo>
                  <a:lnTo>
                    <a:pt x="11784" y="5034"/>
                  </a:lnTo>
                  <a:lnTo>
                    <a:pt x="11912" y="4995"/>
                  </a:lnTo>
                  <a:lnTo>
                    <a:pt x="12040" y="4918"/>
                  </a:lnTo>
                  <a:lnTo>
                    <a:pt x="12143" y="4829"/>
                  </a:lnTo>
                  <a:lnTo>
                    <a:pt x="12232" y="4726"/>
                  </a:lnTo>
                  <a:lnTo>
                    <a:pt x="12309" y="4598"/>
                  </a:lnTo>
                  <a:lnTo>
                    <a:pt x="12347" y="4470"/>
                  </a:lnTo>
                  <a:lnTo>
                    <a:pt x="12360" y="4317"/>
                  </a:lnTo>
                  <a:lnTo>
                    <a:pt x="12347" y="4176"/>
                  </a:lnTo>
                  <a:lnTo>
                    <a:pt x="12309" y="4035"/>
                  </a:lnTo>
                  <a:lnTo>
                    <a:pt x="12232" y="3907"/>
                  </a:lnTo>
                  <a:lnTo>
                    <a:pt x="12143" y="3804"/>
                  </a:lnTo>
                  <a:lnTo>
                    <a:pt x="12040" y="3715"/>
                  </a:lnTo>
                  <a:lnTo>
                    <a:pt x="11912" y="3651"/>
                  </a:lnTo>
                  <a:lnTo>
                    <a:pt x="11784" y="3599"/>
                  </a:lnTo>
                  <a:lnTo>
                    <a:pt x="11630" y="3586"/>
                  </a:lnTo>
                  <a:lnTo>
                    <a:pt x="7276" y="3586"/>
                  </a:lnTo>
                  <a:lnTo>
                    <a:pt x="1089" y="103"/>
                  </a:lnTo>
                  <a:lnTo>
                    <a:pt x="961" y="39"/>
                  </a:lnTo>
                  <a:lnTo>
                    <a:pt x="820" y="13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3"/>
            <p:cNvSpPr/>
            <p:nvPr/>
          </p:nvSpPr>
          <p:spPr>
            <a:xfrm>
              <a:off x="5158325" y="2470850"/>
              <a:ext cx="382675" cy="36200"/>
            </a:xfrm>
            <a:custGeom>
              <a:avLst/>
              <a:gdLst/>
              <a:ahLst/>
              <a:cxnLst/>
              <a:rect l="l" t="t" r="r" b="b"/>
              <a:pathLst>
                <a:path w="15307" h="1448" extrusionOk="0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34" y="116"/>
                  </a:lnTo>
                  <a:lnTo>
                    <a:pt x="219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26" y="577"/>
                  </a:lnTo>
                  <a:lnTo>
                    <a:pt x="1" y="731"/>
                  </a:lnTo>
                  <a:lnTo>
                    <a:pt x="26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9" y="1243"/>
                  </a:lnTo>
                  <a:lnTo>
                    <a:pt x="334" y="1332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14576" y="1448"/>
                  </a:lnTo>
                  <a:lnTo>
                    <a:pt x="14730" y="1435"/>
                  </a:lnTo>
                  <a:lnTo>
                    <a:pt x="14858" y="1397"/>
                  </a:lnTo>
                  <a:lnTo>
                    <a:pt x="14986" y="1332"/>
                  </a:lnTo>
                  <a:lnTo>
                    <a:pt x="15089" y="1243"/>
                  </a:lnTo>
                  <a:lnTo>
                    <a:pt x="15178" y="1128"/>
                  </a:lnTo>
                  <a:lnTo>
                    <a:pt x="15255" y="1012"/>
                  </a:lnTo>
                  <a:lnTo>
                    <a:pt x="15293" y="871"/>
                  </a:lnTo>
                  <a:lnTo>
                    <a:pt x="15306" y="731"/>
                  </a:lnTo>
                  <a:lnTo>
                    <a:pt x="15293" y="577"/>
                  </a:lnTo>
                  <a:lnTo>
                    <a:pt x="15255" y="436"/>
                  </a:lnTo>
                  <a:lnTo>
                    <a:pt x="15178" y="321"/>
                  </a:lnTo>
                  <a:lnTo>
                    <a:pt x="15089" y="205"/>
                  </a:lnTo>
                  <a:lnTo>
                    <a:pt x="14986" y="116"/>
                  </a:lnTo>
                  <a:lnTo>
                    <a:pt x="14858" y="52"/>
                  </a:lnTo>
                  <a:lnTo>
                    <a:pt x="14730" y="13"/>
                  </a:lnTo>
                  <a:lnTo>
                    <a:pt x="14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3"/>
            <p:cNvSpPr/>
            <p:nvPr/>
          </p:nvSpPr>
          <p:spPr>
            <a:xfrm>
              <a:off x="5319400" y="2638950"/>
              <a:ext cx="221600" cy="36525"/>
            </a:xfrm>
            <a:custGeom>
              <a:avLst/>
              <a:gdLst/>
              <a:ahLst/>
              <a:cxnLst/>
              <a:rect l="l" t="t" r="r" b="b"/>
              <a:pathLst>
                <a:path w="8864" h="1461" extrusionOk="0">
                  <a:moveTo>
                    <a:pt x="730" y="1"/>
                  </a:moveTo>
                  <a:lnTo>
                    <a:pt x="589" y="13"/>
                  </a:lnTo>
                  <a:lnTo>
                    <a:pt x="448" y="65"/>
                  </a:lnTo>
                  <a:lnTo>
                    <a:pt x="320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13" y="884"/>
                  </a:lnTo>
                  <a:lnTo>
                    <a:pt x="64" y="1012"/>
                  </a:lnTo>
                  <a:lnTo>
                    <a:pt x="128" y="1141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89" y="1448"/>
                  </a:lnTo>
                  <a:lnTo>
                    <a:pt x="730" y="1461"/>
                  </a:lnTo>
                  <a:lnTo>
                    <a:pt x="8133" y="1461"/>
                  </a:lnTo>
                  <a:lnTo>
                    <a:pt x="8287" y="1448"/>
                  </a:lnTo>
                  <a:lnTo>
                    <a:pt x="8415" y="1397"/>
                  </a:lnTo>
                  <a:lnTo>
                    <a:pt x="8543" y="1333"/>
                  </a:lnTo>
                  <a:lnTo>
                    <a:pt x="8646" y="1243"/>
                  </a:lnTo>
                  <a:lnTo>
                    <a:pt x="8735" y="1141"/>
                  </a:lnTo>
                  <a:lnTo>
                    <a:pt x="8812" y="1012"/>
                  </a:lnTo>
                  <a:lnTo>
                    <a:pt x="8850" y="884"/>
                  </a:lnTo>
                  <a:lnTo>
                    <a:pt x="8863" y="731"/>
                  </a:lnTo>
                  <a:lnTo>
                    <a:pt x="8850" y="590"/>
                  </a:lnTo>
                  <a:lnTo>
                    <a:pt x="8812" y="449"/>
                  </a:lnTo>
                  <a:lnTo>
                    <a:pt x="8735" y="321"/>
                  </a:lnTo>
                  <a:lnTo>
                    <a:pt x="8646" y="218"/>
                  </a:lnTo>
                  <a:lnTo>
                    <a:pt x="8543" y="129"/>
                  </a:lnTo>
                  <a:lnTo>
                    <a:pt x="8415" y="65"/>
                  </a:lnTo>
                  <a:lnTo>
                    <a:pt x="8287" y="13"/>
                  </a:lnTo>
                  <a:lnTo>
                    <a:pt x="81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3"/>
            <p:cNvSpPr/>
            <p:nvPr/>
          </p:nvSpPr>
          <p:spPr>
            <a:xfrm>
              <a:off x="5158325" y="2740775"/>
              <a:ext cx="382675" cy="119450"/>
            </a:xfrm>
            <a:custGeom>
              <a:avLst/>
              <a:gdLst/>
              <a:ahLst/>
              <a:cxnLst/>
              <a:rect l="l" t="t" r="r" b="b"/>
              <a:pathLst>
                <a:path w="15307" h="4778" extrusionOk="0">
                  <a:moveTo>
                    <a:pt x="7660" y="1"/>
                  </a:moveTo>
                  <a:lnTo>
                    <a:pt x="7558" y="13"/>
                  </a:lnTo>
                  <a:lnTo>
                    <a:pt x="7468" y="26"/>
                  </a:lnTo>
                  <a:lnTo>
                    <a:pt x="7378" y="65"/>
                  </a:lnTo>
                  <a:lnTo>
                    <a:pt x="7301" y="103"/>
                  </a:lnTo>
                  <a:lnTo>
                    <a:pt x="7212" y="154"/>
                  </a:lnTo>
                  <a:lnTo>
                    <a:pt x="7148" y="218"/>
                  </a:lnTo>
                  <a:lnTo>
                    <a:pt x="7084" y="282"/>
                  </a:lnTo>
                  <a:lnTo>
                    <a:pt x="7032" y="359"/>
                  </a:lnTo>
                  <a:lnTo>
                    <a:pt x="5291" y="3318"/>
                  </a:lnTo>
                  <a:lnTo>
                    <a:pt x="731" y="3318"/>
                  </a:lnTo>
                  <a:lnTo>
                    <a:pt x="590" y="3331"/>
                  </a:lnTo>
                  <a:lnTo>
                    <a:pt x="449" y="3369"/>
                  </a:lnTo>
                  <a:lnTo>
                    <a:pt x="334" y="3446"/>
                  </a:lnTo>
                  <a:lnTo>
                    <a:pt x="219" y="3536"/>
                  </a:lnTo>
                  <a:lnTo>
                    <a:pt x="129" y="3638"/>
                  </a:lnTo>
                  <a:lnTo>
                    <a:pt x="65" y="3766"/>
                  </a:lnTo>
                  <a:lnTo>
                    <a:pt x="26" y="3894"/>
                  </a:lnTo>
                  <a:lnTo>
                    <a:pt x="1" y="4048"/>
                  </a:lnTo>
                  <a:lnTo>
                    <a:pt x="26" y="4189"/>
                  </a:lnTo>
                  <a:lnTo>
                    <a:pt x="65" y="4330"/>
                  </a:lnTo>
                  <a:lnTo>
                    <a:pt x="129" y="4458"/>
                  </a:lnTo>
                  <a:lnTo>
                    <a:pt x="219" y="4560"/>
                  </a:lnTo>
                  <a:lnTo>
                    <a:pt x="334" y="4650"/>
                  </a:lnTo>
                  <a:lnTo>
                    <a:pt x="449" y="4714"/>
                  </a:lnTo>
                  <a:lnTo>
                    <a:pt x="590" y="4752"/>
                  </a:lnTo>
                  <a:lnTo>
                    <a:pt x="731" y="4778"/>
                  </a:lnTo>
                  <a:lnTo>
                    <a:pt x="5700" y="4778"/>
                  </a:lnTo>
                  <a:lnTo>
                    <a:pt x="5803" y="4765"/>
                  </a:lnTo>
                  <a:lnTo>
                    <a:pt x="5892" y="4752"/>
                  </a:lnTo>
                  <a:lnTo>
                    <a:pt x="5982" y="4714"/>
                  </a:lnTo>
                  <a:lnTo>
                    <a:pt x="6059" y="4675"/>
                  </a:lnTo>
                  <a:lnTo>
                    <a:pt x="6136" y="4624"/>
                  </a:lnTo>
                  <a:lnTo>
                    <a:pt x="6213" y="4560"/>
                  </a:lnTo>
                  <a:lnTo>
                    <a:pt x="6277" y="4496"/>
                  </a:lnTo>
                  <a:lnTo>
                    <a:pt x="6328" y="4419"/>
                  </a:lnTo>
                  <a:lnTo>
                    <a:pt x="8070" y="1461"/>
                  </a:lnTo>
                  <a:lnTo>
                    <a:pt x="14576" y="1461"/>
                  </a:lnTo>
                  <a:lnTo>
                    <a:pt x="14730" y="1448"/>
                  </a:lnTo>
                  <a:lnTo>
                    <a:pt x="14858" y="1409"/>
                  </a:lnTo>
                  <a:lnTo>
                    <a:pt x="14986" y="1333"/>
                  </a:lnTo>
                  <a:lnTo>
                    <a:pt x="15089" y="1243"/>
                  </a:lnTo>
                  <a:lnTo>
                    <a:pt x="15178" y="1140"/>
                  </a:lnTo>
                  <a:lnTo>
                    <a:pt x="15255" y="1012"/>
                  </a:lnTo>
                  <a:lnTo>
                    <a:pt x="15293" y="884"/>
                  </a:lnTo>
                  <a:lnTo>
                    <a:pt x="15306" y="731"/>
                  </a:lnTo>
                  <a:lnTo>
                    <a:pt x="15293" y="590"/>
                  </a:lnTo>
                  <a:lnTo>
                    <a:pt x="15255" y="449"/>
                  </a:lnTo>
                  <a:lnTo>
                    <a:pt x="15178" y="321"/>
                  </a:lnTo>
                  <a:lnTo>
                    <a:pt x="15089" y="218"/>
                  </a:lnTo>
                  <a:lnTo>
                    <a:pt x="14986" y="129"/>
                  </a:lnTo>
                  <a:lnTo>
                    <a:pt x="14858" y="65"/>
                  </a:lnTo>
                  <a:lnTo>
                    <a:pt x="14730" y="13"/>
                  </a:lnTo>
                  <a:lnTo>
                    <a:pt x="145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3"/>
            <p:cNvSpPr/>
            <p:nvPr/>
          </p:nvSpPr>
          <p:spPr>
            <a:xfrm>
              <a:off x="5575225" y="2823700"/>
              <a:ext cx="36525" cy="173575"/>
            </a:xfrm>
            <a:custGeom>
              <a:avLst/>
              <a:gdLst/>
              <a:ahLst/>
              <a:cxnLst/>
              <a:rect l="l" t="t" r="r" b="b"/>
              <a:pathLst>
                <a:path w="1461" h="6943" extrusionOk="0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" y="6225"/>
                  </a:lnTo>
                  <a:lnTo>
                    <a:pt x="14" y="6366"/>
                  </a:lnTo>
                  <a:lnTo>
                    <a:pt x="52" y="6507"/>
                  </a:lnTo>
                  <a:lnTo>
                    <a:pt x="129" y="6622"/>
                  </a:lnTo>
                  <a:lnTo>
                    <a:pt x="218" y="6738"/>
                  </a:lnTo>
                  <a:lnTo>
                    <a:pt x="321" y="6827"/>
                  </a:lnTo>
                  <a:lnTo>
                    <a:pt x="449" y="6891"/>
                  </a:lnTo>
                  <a:lnTo>
                    <a:pt x="577" y="6930"/>
                  </a:lnTo>
                  <a:lnTo>
                    <a:pt x="731" y="6943"/>
                  </a:lnTo>
                  <a:lnTo>
                    <a:pt x="872" y="6930"/>
                  </a:lnTo>
                  <a:lnTo>
                    <a:pt x="1013" y="6891"/>
                  </a:lnTo>
                  <a:lnTo>
                    <a:pt x="1141" y="6827"/>
                  </a:lnTo>
                  <a:lnTo>
                    <a:pt x="1243" y="6738"/>
                  </a:lnTo>
                  <a:lnTo>
                    <a:pt x="1333" y="6622"/>
                  </a:lnTo>
                  <a:lnTo>
                    <a:pt x="1397" y="6507"/>
                  </a:lnTo>
                  <a:lnTo>
                    <a:pt x="1448" y="6366"/>
                  </a:lnTo>
                  <a:lnTo>
                    <a:pt x="1461" y="6225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1" y="129"/>
                  </a:lnTo>
                  <a:lnTo>
                    <a:pt x="1013" y="52"/>
                  </a:lnTo>
                  <a:lnTo>
                    <a:pt x="872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3"/>
            <p:cNvSpPr/>
            <p:nvPr/>
          </p:nvSpPr>
          <p:spPr>
            <a:xfrm>
              <a:off x="5575225" y="2823700"/>
              <a:ext cx="129700" cy="426525"/>
            </a:xfrm>
            <a:custGeom>
              <a:avLst/>
              <a:gdLst/>
              <a:ahLst/>
              <a:cxnLst/>
              <a:rect l="l" t="t" r="r" b="b"/>
              <a:pathLst>
                <a:path w="5188" h="17061" extrusionOk="0">
                  <a:moveTo>
                    <a:pt x="4458" y="1"/>
                  </a:moveTo>
                  <a:lnTo>
                    <a:pt x="4304" y="14"/>
                  </a:lnTo>
                  <a:lnTo>
                    <a:pt x="4176" y="52"/>
                  </a:lnTo>
                  <a:lnTo>
                    <a:pt x="4048" y="129"/>
                  </a:lnTo>
                  <a:lnTo>
                    <a:pt x="3946" y="219"/>
                  </a:lnTo>
                  <a:lnTo>
                    <a:pt x="3856" y="321"/>
                  </a:lnTo>
                  <a:lnTo>
                    <a:pt x="3779" y="449"/>
                  </a:lnTo>
                  <a:lnTo>
                    <a:pt x="3741" y="577"/>
                  </a:lnTo>
                  <a:lnTo>
                    <a:pt x="3728" y="731"/>
                  </a:lnTo>
                  <a:lnTo>
                    <a:pt x="3728" y="7058"/>
                  </a:lnTo>
                  <a:lnTo>
                    <a:pt x="167" y="11361"/>
                  </a:lnTo>
                  <a:lnTo>
                    <a:pt x="90" y="11464"/>
                  </a:lnTo>
                  <a:lnTo>
                    <a:pt x="39" y="11579"/>
                  </a:lnTo>
                  <a:lnTo>
                    <a:pt x="14" y="11707"/>
                  </a:lnTo>
                  <a:lnTo>
                    <a:pt x="1" y="11835"/>
                  </a:lnTo>
                  <a:lnTo>
                    <a:pt x="1" y="16344"/>
                  </a:lnTo>
                  <a:lnTo>
                    <a:pt x="14" y="16485"/>
                  </a:lnTo>
                  <a:lnTo>
                    <a:pt x="52" y="16625"/>
                  </a:lnTo>
                  <a:lnTo>
                    <a:pt x="129" y="16741"/>
                  </a:lnTo>
                  <a:lnTo>
                    <a:pt x="218" y="16856"/>
                  </a:lnTo>
                  <a:lnTo>
                    <a:pt x="321" y="16946"/>
                  </a:lnTo>
                  <a:lnTo>
                    <a:pt x="449" y="17010"/>
                  </a:lnTo>
                  <a:lnTo>
                    <a:pt x="577" y="17048"/>
                  </a:lnTo>
                  <a:lnTo>
                    <a:pt x="731" y="17061"/>
                  </a:lnTo>
                  <a:lnTo>
                    <a:pt x="872" y="17048"/>
                  </a:lnTo>
                  <a:lnTo>
                    <a:pt x="1013" y="17010"/>
                  </a:lnTo>
                  <a:lnTo>
                    <a:pt x="1141" y="16946"/>
                  </a:lnTo>
                  <a:lnTo>
                    <a:pt x="1243" y="16856"/>
                  </a:lnTo>
                  <a:lnTo>
                    <a:pt x="1333" y="16741"/>
                  </a:lnTo>
                  <a:lnTo>
                    <a:pt x="1397" y="16625"/>
                  </a:lnTo>
                  <a:lnTo>
                    <a:pt x="1448" y="16485"/>
                  </a:lnTo>
                  <a:lnTo>
                    <a:pt x="1461" y="16344"/>
                  </a:lnTo>
                  <a:lnTo>
                    <a:pt x="1461" y="12091"/>
                  </a:lnTo>
                  <a:lnTo>
                    <a:pt x="5021" y="7788"/>
                  </a:lnTo>
                  <a:lnTo>
                    <a:pt x="5085" y="7686"/>
                  </a:lnTo>
                  <a:lnTo>
                    <a:pt x="5137" y="7570"/>
                  </a:lnTo>
                  <a:lnTo>
                    <a:pt x="5175" y="7455"/>
                  </a:lnTo>
                  <a:lnTo>
                    <a:pt x="5188" y="7327"/>
                  </a:lnTo>
                  <a:lnTo>
                    <a:pt x="5188" y="731"/>
                  </a:lnTo>
                  <a:lnTo>
                    <a:pt x="5162" y="577"/>
                  </a:lnTo>
                  <a:lnTo>
                    <a:pt x="5124" y="449"/>
                  </a:lnTo>
                  <a:lnTo>
                    <a:pt x="5060" y="321"/>
                  </a:lnTo>
                  <a:lnTo>
                    <a:pt x="4970" y="219"/>
                  </a:lnTo>
                  <a:lnTo>
                    <a:pt x="4868" y="129"/>
                  </a:lnTo>
                  <a:lnTo>
                    <a:pt x="4740" y="52"/>
                  </a:lnTo>
                  <a:lnTo>
                    <a:pt x="4599" y="14"/>
                  </a:lnTo>
                  <a:lnTo>
                    <a:pt x="4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3"/>
            <p:cNvSpPr/>
            <p:nvPr/>
          </p:nvSpPr>
          <p:spPr>
            <a:xfrm>
              <a:off x="5787850" y="2823700"/>
              <a:ext cx="36525" cy="274750"/>
            </a:xfrm>
            <a:custGeom>
              <a:avLst/>
              <a:gdLst/>
              <a:ahLst/>
              <a:cxnLst/>
              <a:rect l="l" t="t" r="r" b="b"/>
              <a:pathLst>
                <a:path w="1461" h="10990" extrusionOk="0">
                  <a:moveTo>
                    <a:pt x="730" y="1"/>
                  </a:moveTo>
                  <a:lnTo>
                    <a:pt x="589" y="14"/>
                  </a:lnTo>
                  <a:lnTo>
                    <a:pt x="448" y="52"/>
                  </a:lnTo>
                  <a:lnTo>
                    <a:pt x="320" y="129"/>
                  </a:lnTo>
                  <a:lnTo>
                    <a:pt x="218" y="219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31"/>
                  </a:lnTo>
                  <a:lnTo>
                    <a:pt x="0" y="10273"/>
                  </a:lnTo>
                  <a:lnTo>
                    <a:pt x="13" y="10414"/>
                  </a:lnTo>
                  <a:lnTo>
                    <a:pt x="64" y="10554"/>
                  </a:lnTo>
                  <a:lnTo>
                    <a:pt x="128" y="10670"/>
                  </a:lnTo>
                  <a:lnTo>
                    <a:pt x="218" y="10785"/>
                  </a:lnTo>
                  <a:lnTo>
                    <a:pt x="320" y="10875"/>
                  </a:lnTo>
                  <a:lnTo>
                    <a:pt x="448" y="10939"/>
                  </a:lnTo>
                  <a:lnTo>
                    <a:pt x="589" y="10977"/>
                  </a:lnTo>
                  <a:lnTo>
                    <a:pt x="730" y="10990"/>
                  </a:lnTo>
                  <a:lnTo>
                    <a:pt x="884" y="10977"/>
                  </a:lnTo>
                  <a:lnTo>
                    <a:pt x="1012" y="10939"/>
                  </a:lnTo>
                  <a:lnTo>
                    <a:pt x="1140" y="10875"/>
                  </a:lnTo>
                  <a:lnTo>
                    <a:pt x="1242" y="10785"/>
                  </a:lnTo>
                  <a:lnTo>
                    <a:pt x="1332" y="10670"/>
                  </a:lnTo>
                  <a:lnTo>
                    <a:pt x="1409" y="10554"/>
                  </a:lnTo>
                  <a:lnTo>
                    <a:pt x="1447" y="10414"/>
                  </a:lnTo>
                  <a:lnTo>
                    <a:pt x="1460" y="10273"/>
                  </a:lnTo>
                  <a:lnTo>
                    <a:pt x="1460" y="731"/>
                  </a:lnTo>
                  <a:lnTo>
                    <a:pt x="1447" y="577"/>
                  </a:lnTo>
                  <a:lnTo>
                    <a:pt x="1409" y="449"/>
                  </a:lnTo>
                  <a:lnTo>
                    <a:pt x="1332" y="321"/>
                  </a:lnTo>
                  <a:lnTo>
                    <a:pt x="1242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43"/>
            <p:cNvSpPr/>
            <p:nvPr/>
          </p:nvSpPr>
          <p:spPr>
            <a:xfrm>
              <a:off x="5933850" y="2823700"/>
              <a:ext cx="150525" cy="332400"/>
            </a:xfrm>
            <a:custGeom>
              <a:avLst/>
              <a:gdLst/>
              <a:ahLst/>
              <a:cxnLst/>
              <a:rect l="l" t="t" r="r" b="b"/>
              <a:pathLst>
                <a:path w="6021" h="13296" extrusionOk="0">
                  <a:moveTo>
                    <a:pt x="731" y="1"/>
                  </a:moveTo>
                  <a:lnTo>
                    <a:pt x="590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77"/>
                  </a:lnTo>
                  <a:lnTo>
                    <a:pt x="0" y="731"/>
                  </a:lnTo>
                  <a:lnTo>
                    <a:pt x="0" y="4560"/>
                  </a:lnTo>
                  <a:lnTo>
                    <a:pt x="13" y="4688"/>
                  </a:lnTo>
                  <a:lnTo>
                    <a:pt x="52" y="4817"/>
                  </a:lnTo>
                  <a:lnTo>
                    <a:pt x="103" y="4919"/>
                  </a:lnTo>
                  <a:lnTo>
                    <a:pt x="167" y="5021"/>
                  </a:lnTo>
                  <a:lnTo>
                    <a:pt x="257" y="5111"/>
                  </a:lnTo>
                  <a:lnTo>
                    <a:pt x="359" y="5188"/>
                  </a:lnTo>
                  <a:lnTo>
                    <a:pt x="462" y="5239"/>
                  </a:lnTo>
                  <a:lnTo>
                    <a:pt x="590" y="5278"/>
                  </a:lnTo>
                  <a:lnTo>
                    <a:pt x="4560" y="6097"/>
                  </a:lnTo>
                  <a:lnTo>
                    <a:pt x="4560" y="12565"/>
                  </a:lnTo>
                  <a:lnTo>
                    <a:pt x="4573" y="12719"/>
                  </a:lnTo>
                  <a:lnTo>
                    <a:pt x="4611" y="12847"/>
                  </a:lnTo>
                  <a:lnTo>
                    <a:pt x="4688" y="12975"/>
                  </a:lnTo>
                  <a:lnTo>
                    <a:pt x="4778" y="13078"/>
                  </a:lnTo>
                  <a:lnTo>
                    <a:pt x="4880" y="13167"/>
                  </a:lnTo>
                  <a:lnTo>
                    <a:pt x="5008" y="13231"/>
                  </a:lnTo>
                  <a:lnTo>
                    <a:pt x="5136" y="13283"/>
                  </a:lnTo>
                  <a:lnTo>
                    <a:pt x="5290" y="13295"/>
                  </a:lnTo>
                  <a:lnTo>
                    <a:pt x="5431" y="13283"/>
                  </a:lnTo>
                  <a:lnTo>
                    <a:pt x="5572" y="13231"/>
                  </a:lnTo>
                  <a:lnTo>
                    <a:pt x="5700" y="13167"/>
                  </a:lnTo>
                  <a:lnTo>
                    <a:pt x="5802" y="13078"/>
                  </a:lnTo>
                  <a:lnTo>
                    <a:pt x="5892" y="12975"/>
                  </a:lnTo>
                  <a:lnTo>
                    <a:pt x="5956" y="12847"/>
                  </a:lnTo>
                  <a:lnTo>
                    <a:pt x="5995" y="12719"/>
                  </a:lnTo>
                  <a:lnTo>
                    <a:pt x="6020" y="12565"/>
                  </a:lnTo>
                  <a:lnTo>
                    <a:pt x="6020" y="5495"/>
                  </a:lnTo>
                  <a:lnTo>
                    <a:pt x="6007" y="5367"/>
                  </a:lnTo>
                  <a:lnTo>
                    <a:pt x="5969" y="5252"/>
                  </a:lnTo>
                  <a:lnTo>
                    <a:pt x="5918" y="5137"/>
                  </a:lnTo>
                  <a:lnTo>
                    <a:pt x="5854" y="5034"/>
                  </a:lnTo>
                  <a:lnTo>
                    <a:pt x="5764" y="4945"/>
                  </a:lnTo>
                  <a:lnTo>
                    <a:pt x="5662" y="4881"/>
                  </a:lnTo>
                  <a:lnTo>
                    <a:pt x="5559" y="4817"/>
                  </a:lnTo>
                  <a:lnTo>
                    <a:pt x="5431" y="4778"/>
                  </a:lnTo>
                  <a:lnTo>
                    <a:pt x="1461" y="3971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409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3"/>
            <p:cNvSpPr/>
            <p:nvPr/>
          </p:nvSpPr>
          <p:spPr>
            <a:xfrm>
              <a:off x="6016775" y="2268800"/>
              <a:ext cx="313500" cy="149875"/>
            </a:xfrm>
            <a:custGeom>
              <a:avLst/>
              <a:gdLst/>
              <a:ahLst/>
              <a:cxnLst/>
              <a:rect l="l" t="t" r="r" b="b"/>
              <a:pathLst>
                <a:path w="12540" h="5995" extrusionOk="0">
                  <a:moveTo>
                    <a:pt x="11822" y="1"/>
                  </a:moveTo>
                  <a:lnTo>
                    <a:pt x="11681" y="13"/>
                  </a:lnTo>
                  <a:lnTo>
                    <a:pt x="11553" y="52"/>
                  </a:lnTo>
                  <a:lnTo>
                    <a:pt x="11413" y="116"/>
                  </a:lnTo>
                  <a:lnTo>
                    <a:pt x="4612" y="4535"/>
                  </a:lnTo>
                  <a:lnTo>
                    <a:pt x="731" y="4535"/>
                  </a:lnTo>
                  <a:lnTo>
                    <a:pt x="577" y="4547"/>
                  </a:lnTo>
                  <a:lnTo>
                    <a:pt x="449" y="4586"/>
                  </a:lnTo>
                  <a:lnTo>
                    <a:pt x="321" y="4663"/>
                  </a:lnTo>
                  <a:lnTo>
                    <a:pt x="218" y="4752"/>
                  </a:lnTo>
                  <a:lnTo>
                    <a:pt x="129" y="4855"/>
                  </a:lnTo>
                  <a:lnTo>
                    <a:pt x="52" y="4983"/>
                  </a:lnTo>
                  <a:lnTo>
                    <a:pt x="14" y="5111"/>
                  </a:lnTo>
                  <a:lnTo>
                    <a:pt x="1" y="5265"/>
                  </a:lnTo>
                  <a:lnTo>
                    <a:pt x="14" y="5406"/>
                  </a:lnTo>
                  <a:lnTo>
                    <a:pt x="52" y="5547"/>
                  </a:lnTo>
                  <a:lnTo>
                    <a:pt x="129" y="5675"/>
                  </a:lnTo>
                  <a:lnTo>
                    <a:pt x="218" y="5777"/>
                  </a:lnTo>
                  <a:lnTo>
                    <a:pt x="321" y="5867"/>
                  </a:lnTo>
                  <a:lnTo>
                    <a:pt x="449" y="5931"/>
                  </a:lnTo>
                  <a:lnTo>
                    <a:pt x="577" y="5982"/>
                  </a:lnTo>
                  <a:lnTo>
                    <a:pt x="731" y="5995"/>
                  </a:lnTo>
                  <a:lnTo>
                    <a:pt x="4816" y="5995"/>
                  </a:lnTo>
                  <a:lnTo>
                    <a:pt x="4932" y="5982"/>
                  </a:lnTo>
                  <a:lnTo>
                    <a:pt x="5034" y="5956"/>
                  </a:lnTo>
                  <a:lnTo>
                    <a:pt x="5124" y="5918"/>
                  </a:lnTo>
                  <a:lnTo>
                    <a:pt x="5214" y="5880"/>
                  </a:lnTo>
                  <a:lnTo>
                    <a:pt x="12207" y="1333"/>
                  </a:lnTo>
                  <a:lnTo>
                    <a:pt x="12322" y="1243"/>
                  </a:lnTo>
                  <a:lnTo>
                    <a:pt x="12412" y="1141"/>
                  </a:lnTo>
                  <a:lnTo>
                    <a:pt x="12488" y="1013"/>
                  </a:lnTo>
                  <a:lnTo>
                    <a:pt x="12527" y="884"/>
                  </a:lnTo>
                  <a:lnTo>
                    <a:pt x="12540" y="744"/>
                  </a:lnTo>
                  <a:lnTo>
                    <a:pt x="12527" y="603"/>
                  </a:lnTo>
                  <a:lnTo>
                    <a:pt x="12488" y="462"/>
                  </a:lnTo>
                  <a:lnTo>
                    <a:pt x="12424" y="334"/>
                  </a:lnTo>
                  <a:lnTo>
                    <a:pt x="12335" y="218"/>
                  </a:lnTo>
                  <a:lnTo>
                    <a:pt x="12219" y="129"/>
                  </a:lnTo>
                  <a:lnTo>
                    <a:pt x="12091" y="52"/>
                  </a:lnTo>
                  <a:lnTo>
                    <a:pt x="11963" y="13"/>
                  </a:lnTo>
                  <a:lnTo>
                    <a:pt x="118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3"/>
            <p:cNvSpPr/>
            <p:nvPr/>
          </p:nvSpPr>
          <p:spPr>
            <a:xfrm>
              <a:off x="6016775" y="2474700"/>
              <a:ext cx="403150" cy="123300"/>
            </a:xfrm>
            <a:custGeom>
              <a:avLst/>
              <a:gdLst/>
              <a:ahLst/>
              <a:cxnLst/>
              <a:rect l="l" t="t" r="r" b="b"/>
              <a:pathLst>
                <a:path w="16126" h="4932" extrusionOk="0">
                  <a:moveTo>
                    <a:pt x="731" y="0"/>
                  </a:moveTo>
                  <a:lnTo>
                    <a:pt x="577" y="13"/>
                  </a:lnTo>
                  <a:lnTo>
                    <a:pt x="449" y="51"/>
                  </a:lnTo>
                  <a:lnTo>
                    <a:pt x="321" y="115"/>
                  </a:lnTo>
                  <a:lnTo>
                    <a:pt x="218" y="205"/>
                  </a:lnTo>
                  <a:lnTo>
                    <a:pt x="129" y="320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0"/>
                  </a:lnTo>
                  <a:lnTo>
                    <a:pt x="14" y="871"/>
                  </a:lnTo>
                  <a:lnTo>
                    <a:pt x="52" y="1012"/>
                  </a:lnTo>
                  <a:lnTo>
                    <a:pt x="129" y="1127"/>
                  </a:lnTo>
                  <a:lnTo>
                    <a:pt x="218" y="1243"/>
                  </a:lnTo>
                  <a:lnTo>
                    <a:pt x="321" y="1332"/>
                  </a:lnTo>
                  <a:lnTo>
                    <a:pt x="449" y="1396"/>
                  </a:lnTo>
                  <a:lnTo>
                    <a:pt x="577" y="1435"/>
                  </a:lnTo>
                  <a:lnTo>
                    <a:pt x="731" y="1447"/>
                  </a:lnTo>
                  <a:lnTo>
                    <a:pt x="5944" y="1447"/>
                  </a:lnTo>
                  <a:lnTo>
                    <a:pt x="8787" y="4688"/>
                  </a:lnTo>
                  <a:lnTo>
                    <a:pt x="8838" y="4739"/>
                  </a:lnTo>
                  <a:lnTo>
                    <a:pt x="8902" y="4790"/>
                  </a:lnTo>
                  <a:lnTo>
                    <a:pt x="8966" y="4829"/>
                  </a:lnTo>
                  <a:lnTo>
                    <a:pt x="9030" y="4867"/>
                  </a:lnTo>
                  <a:lnTo>
                    <a:pt x="9094" y="4893"/>
                  </a:lnTo>
                  <a:lnTo>
                    <a:pt x="9171" y="4918"/>
                  </a:lnTo>
                  <a:lnTo>
                    <a:pt x="9248" y="4931"/>
                  </a:lnTo>
                  <a:lnTo>
                    <a:pt x="15396" y="4931"/>
                  </a:lnTo>
                  <a:lnTo>
                    <a:pt x="15549" y="4918"/>
                  </a:lnTo>
                  <a:lnTo>
                    <a:pt x="15678" y="4867"/>
                  </a:lnTo>
                  <a:lnTo>
                    <a:pt x="15806" y="4803"/>
                  </a:lnTo>
                  <a:lnTo>
                    <a:pt x="15921" y="4713"/>
                  </a:lnTo>
                  <a:lnTo>
                    <a:pt x="15998" y="4611"/>
                  </a:lnTo>
                  <a:lnTo>
                    <a:pt x="16075" y="4483"/>
                  </a:lnTo>
                  <a:lnTo>
                    <a:pt x="16113" y="4342"/>
                  </a:lnTo>
                  <a:lnTo>
                    <a:pt x="16126" y="4201"/>
                  </a:lnTo>
                  <a:lnTo>
                    <a:pt x="16113" y="4060"/>
                  </a:lnTo>
                  <a:lnTo>
                    <a:pt x="16075" y="3919"/>
                  </a:lnTo>
                  <a:lnTo>
                    <a:pt x="15998" y="3791"/>
                  </a:lnTo>
                  <a:lnTo>
                    <a:pt x="15921" y="3689"/>
                  </a:lnTo>
                  <a:lnTo>
                    <a:pt x="15806" y="3599"/>
                  </a:lnTo>
                  <a:lnTo>
                    <a:pt x="15678" y="3535"/>
                  </a:lnTo>
                  <a:lnTo>
                    <a:pt x="15549" y="3484"/>
                  </a:lnTo>
                  <a:lnTo>
                    <a:pt x="15396" y="3471"/>
                  </a:lnTo>
                  <a:lnTo>
                    <a:pt x="9658" y="3471"/>
                  </a:lnTo>
                  <a:lnTo>
                    <a:pt x="6814" y="244"/>
                  </a:lnTo>
                  <a:lnTo>
                    <a:pt x="6763" y="192"/>
                  </a:lnTo>
                  <a:lnTo>
                    <a:pt x="6699" y="141"/>
                  </a:lnTo>
                  <a:lnTo>
                    <a:pt x="6635" y="90"/>
                  </a:lnTo>
                  <a:lnTo>
                    <a:pt x="6571" y="64"/>
                  </a:lnTo>
                  <a:lnTo>
                    <a:pt x="6494" y="39"/>
                  </a:lnTo>
                  <a:lnTo>
                    <a:pt x="6430" y="13"/>
                  </a:lnTo>
                  <a:lnTo>
                    <a:pt x="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3"/>
            <p:cNvSpPr/>
            <p:nvPr/>
          </p:nvSpPr>
          <p:spPr>
            <a:xfrm>
              <a:off x="6016775" y="2606925"/>
              <a:ext cx="313500" cy="211675"/>
            </a:xfrm>
            <a:custGeom>
              <a:avLst/>
              <a:gdLst/>
              <a:ahLst/>
              <a:cxnLst/>
              <a:rect l="l" t="t" r="r" b="b"/>
              <a:pathLst>
                <a:path w="12540" h="8467" extrusionOk="0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6"/>
                  </a:lnTo>
                  <a:lnTo>
                    <a:pt x="129" y="321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4" y="872"/>
                  </a:lnTo>
                  <a:lnTo>
                    <a:pt x="52" y="1013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5918" y="1448"/>
                  </a:lnTo>
                  <a:lnTo>
                    <a:pt x="11246" y="8198"/>
                  </a:lnTo>
                  <a:lnTo>
                    <a:pt x="11297" y="8262"/>
                  </a:lnTo>
                  <a:lnTo>
                    <a:pt x="11361" y="8313"/>
                  </a:lnTo>
                  <a:lnTo>
                    <a:pt x="11425" y="8364"/>
                  </a:lnTo>
                  <a:lnTo>
                    <a:pt x="11502" y="8403"/>
                  </a:lnTo>
                  <a:lnTo>
                    <a:pt x="11579" y="8428"/>
                  </a:lnTo>
                  <a:lnTo>
                    <a:pt x="11656" y="8454"/>
                  </a:lnTo>
                  <a:lnTo>
                    <a:pt x="11733" y="8467"/>
                  </a:lnTo>
                  <a:lnTo>
                    <a:pt x="11925" y="8467"/>
                  </a:lnTo>
                  <a:lnTo>
                    <a:pt x="12053" y="8428"/>
                  </a:lnTo>
                  <a:lnTo>
                    <a:pt x="12155" y="8377"/>
                  </a:lnTo>
                  <a:lnTo>
                    <a:pt x="12258" y="8313"/>
                  </a:lnTo>
                  <a:lnTo>
                    <a:pt x="12373" y="8211"/>
                  </a:lnTo>
                  <a:lnTo>
                    <a:pt x="12450" y="8095"/>
                  </a:lnTo>
                  <a:lnTo>
                    <a:pt x="12501" y="7967"/>
                  </a:lnTo>
                  <a:lnTo>
                    <a:pt x="12540" y="7826"/>
                  </a:lnTo>
                  <a:lnTo>
                    <a:pt x="12540" y="7686"/>
                  </a:lnTo>
                  <a:lnTo>
                    <a:pt x="12514" y="7545"/>
                  </a:lnTo>
                  <a:lnTo>
                    <a:pt x="12463" y="7417"/>
                  </a:lnTo>
                  <a:lnTo>
                    <a:pt x="12386" y="7289"/>
                  </a:lnTo>
                  <a:lnTo>
                    <a:pt x="6840" y="270"/>
                  </a:lnTo>
                  <a:lnTo>
                    <a:pt x="6789" y="206"/>
                  </a:lnTo>
                  <a:lnTo>
                    <a:pt x="6725" y="155"/>
                  </a:lnTo>
                  <a:lnTo>
                    <a:pt x="6661" y="103"/>
                  </a:lnTo>
                  <a:lnTo>
                    <a:pt x="6584" y="65"/>
                  </a:lnTo>
                  <a:lnTo>
                    <a:pt x="6507" y="39"/>
                  </a:lnTo>
                  <a:lnTo>
                    <a:pt x="6430" y="14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3"/>
            <p:cNvSpPr/>
            <p:nvPr/>
          </p:nvSpPr>
          <p:spPr>
            <a:xfrm>
              <a:off x="6016775" y="2740775"/>
              <a:ext cx="143475" cy="36525"/>
            </a:xfrm>
            <a:custGeom>
              <a:avLst/>
              <a:gdLst/>
              <a:ahLst/>
              <a:cxnLst/>
              <a:rect l="l" t="t" r="r" b="b"/>
              <a:pathLst>
                <a:path w="5739" h="1461" extrusionOk="0">
                  <a:moveTo>
                    <a:pt x="731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1"/>
                  </a:lnTo>
                  <a:lnTo>
                    <a:pt x="14" y="884"/>
                  </a:lnTo>
                  <a:lnTo>
                    <a:pt x="52" y="1012"/>
                  </a:lnTo>
                  <a:lnTo>
                    <a:pt x="129" y="1140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5009" y="1461"/>
                  </a:lnTo>
                  <a:lnTo>
                    <a:pt x="5149" y="1448"/>
                  </a:lnTo>
                  <a:lnTo>
                    <a:pt x="5290" y="1409"/>
                  </a:lnTo>
                  <a:lnTo>
                    <a:pt x="5418" y="1333"/>
                  </a:lnTo>
                  <a:lnTo>
                    <a:pt x="5521" y="1243"/>
                  </a:lnTo>
                  <a:lnTo>
                    <a:pt x="5611" y="1140"/>
                  </a:lnTo>
                  <a:lnTo>
                    <a:pt x="5675" y="1012"/>
                  </a:lnTo>
                  <a:lnTo>
                    <a:pt x="5713" y="884"/>
                  </a:lnTo>
                  <a:lnTo>
                    <a:pt x="5739" y="731"/>
                  </a:lnTo>
                  <a:lnTo>
                    <a:pt x="5713" y="590"/>
                  </a:lnTo>
                  <a:lnTo>
                    <a:pt x="5675" y="449"/>
                  </a:lnTo>
                  <a:lnTo>
                    <a:pt x="5611" y="321"/>
                  </a:lnTo>
                  <a:lnTo>
                    <a:pt x="5521" y="218"/>
                  </a:lnTo>
                  <a:lnTo>
                    <a:pt x="5418" y="129"/>
                  </a:lnTo>
                  <a:lnTo>
                    <a:pt x="5290" y="65"/>
                  </a:lnTo>
                  <a:lnTo>
                    <a:pt x="5149" y="13"/>
                  </a:lnTo>
                  <a:lnTo>
                    <a:pt x="5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3"/>
            <p:cNvSpPr/>
            <p:nvPr/>
          </p:nvSpPr>
          <p:spPr>
            <a:xfrm>
              <a:off x="5142325" y="2807375"/>
              <a:ext cx="68875" cy="68875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1371" y="1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5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21"/>
                  </a:lnTo>
                  <a:lnTo>
                    <a:pt x="398" y="410"/>
                  </a:lnTo>
                  <a:lnTo>
                    <a:pt x="308" y="500"/>
                  </a:lnTo>
                  <a:lnTo>
                    <a:pt x="231" y="615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5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9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9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5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15"/>
                  </a:lnTo>
                  <a:lnTo>
                    <a:pt x="2434" y="500"/>
                  </a:lnTo>
                  <a:lnTo>
                    <a:pt x="2357" y="410"/>
                  </a:lnTo>
                  <a:lnTo>
                    <a:pt x="2255" y="321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5"/>
                  </a:lnTo>
                  <a:lnTo>
                    <a:pt x="1653" y="26"/>
                  </a:lnTo>
                  <a:lnTo>
                    <a:pt x="1512" y="13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3"/>
            <p:cNvSpPr/>
            <p:nvPr/>
          </p:nvSpPr>
          <p:spPr>
            <a:xfrm>
              <a:off x="5303075" y="2622625"/>
              <a:ext cx="69175" cy="69175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1383" y="0"/>
                  </a:moveTo>
                  <a:lnTo>
                    <a:pt x="1242" y="13"/>
                  </a:lnTo>
                  <a:lnTo>
                    <a:pt x="1101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30" y="167"/>
                  </a:lnTo>
                  <a:lnTo>
                    <a:pt x="615" y="244"/>
                  </a:lnTo>
                  <a:lnTo>
                    <a:pt x="512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43" y="615"/>
                  </a:lnTo>
                  <a:lnTo>
                    <a:pt x="167" y="730"/>
                  </a:lnTo>
                  <a:lnTo>
                    <a:pt x="115" y="846"/>
                  </a:lnTo>
                  <a:lnTo>
                    <a:pt x="64" y="974"/>
                  </a:lnTo>
                  <a:lnTo>
                    <a:pt x="38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8" y="1665"/>
                  </a:lnTo>
                  <a:lnTo>
                    <a:pt x="64" y="1794"/>
                  </a:lnTo>
                  <a:lnTo>
                    <a:pt x="115" y="1922"/>
                  </a:lnTo>
                  <a:lnTo>
                    <a:pt x="167" y="2037"/>
                  </a:lnTo>
                  <a:lnTo>
                    <a:pt x="243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12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1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65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6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600" y="2037"/>
                  </a:lnTo>
                  <a:lnTo>
                    <a:pt x="2651" y="1922"/>
                  </a:lnTo>
                  <a:lnTo>
                    <a:pt x="2702" y="1794"/>
                  </a:lnTo>
                  <a:lnTo>
                    <a:pt x="2741" y="1665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2" y="974"/>
                  </a:lnTo>
                  <a:lnTo>
                    <a:pt x="2651" y="846"/>
                  </a:lnTo>
                  <a:lnTo>
                    <a:pt x="2600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44"/>
                  </a:lnTo>
                  <a:lnTo>
                    <a:pt x="2036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65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3"/>
            <p:cNvSpPr/>
            <p:nvPr/>
          </p:nvSpPr>
          <p:spPr>
            <a:xfrm>
              <a:off x="5142325" y="2454525"/>
              <a:ext cx="68875" cy="68850"/>
            </a:xfrm>
            <a:custGeom>
              <a:avLst/>
              <a:gdLst/>
              <a:ahLst/>
              <a:cxnLst/>
              <a:rect l="l" t="t" r="r" b="b"/>
              <a:pathLst>
                <a:path w="2755" h="2754" extrusionOk="0">
                  <a:moveTo>
                    <a:pt x="1230" y="0"/>
                  </a:moveTo>
                  <a:lnTo>
                    <a:pt x="1102" y="26"/>
                  </a:lnTo>
                  <a:lnTo>
                    <a:pt x="961" y="64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08"/>
                  </a:lnTo>
                  <a:lnTo>
                    <a:pt x="398" y="397"/>
                  </a:lnTo>
                  <a:lnTo>
                    <a:pt x="308" y="500"/>
                  </a:lnTo>
                  <a:lnTo>
                    <a:pt x="231" y="602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52"/>
                  </a:lnTo>
                  <a:lnTo>
                    <a:pt x="52" y="1793"/>
                  </a:lnTo>
                  <a:lnTo>
                    <a:pt x="103" y="1909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587"/>
                  </a:lnTo>
                  <a:lnTo>
                    <a:pt x="833" y="2652"/>
                  </a:lnTo>
                  <a:lnTo>
                    <a:pt x="961" y="2690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8"/>
                  </a:lnTo>
                  <a:lnTo>
                    <a:pt x="1781" y="2690"/>
                  </a:lnTo>
                  <a:lnTo>
                    <a:pt x="1909" y="2652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09"/>
                  </a:lnTo>
                  <a:lnTo>
                    <a:pt x="2690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2"/>
                  </a:lnTo>
                  <a:lnTo>
                    <a:pt x="2434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4"/>
                  </a:lnTo>
                  <a:lnTo>
                    <a:pt x="1653" y="26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3"/>
            <p:cNvSpPr/>
            <p:nvPr/>
          </p:nvSpPr>
          <p:spPr>
            <a:xfrm>
              <a:off x="5215650" y="2243200"/>
              <a:ext cx="69175" cy="69175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31" y="167"/>
                  </a:lnTo>
                  <a:lnTo>
                    <a:pt x="615" y="243"/>
                  </a:lnTo>
                  <a:lnTo>
                    <a:pt x="513" y="320"/>
                  </a:lnTo>
                  <a:lnTo>
                    <a:pt x="410" y="410"/>
                  </a:lnTo>
                  <a:lnTo>
                    <a:pt x="321" y="512"/>
                  </a:lnTo>
                  <a:lnTo>
                    <a:pt x="244" y="615"/>
                  </a:lnTo>
                  <a:lnTo>
                    <a:pt x="167" y="730"/>
                  </a:lnTo>
                  <a:lnTo>
                    <a:pt x="116" y="845"/>
                  </a:lnTo>
                  <a:lnTo>
                    <a:pt x="65" y="973"/>
                  </a:lnTo>
                  <a:lnTo>
                    <a:pt x="39" y="1102"/>
                  </a:lnTo>
                  <a:lnTo>
                    <a:pt x="13" y="1242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39" y="1665"/>
                  </a:lnTo>
                  <a:lnTo>
                    <a:pt x="65" y="1793"/>
                  </a:lnTo>
                  <a:lnTo>
                    <a:pt x="116" y="1921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67"/>
                  </a:lnTo>
                  <a:lnTo>
                    <a:pt x="410" y="2357"/>
                  </a:lnTo>
                  <a:lnTo>
                    <a:pt x="513" y="2446"/>
                  </a:lnTo>
                  <a:lnTo>
                    <a:pt x="615" y="2523"/>
                  </a:lnTo>
                  <a:lnTo>
                    <a:pt x="731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65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50" y="2600"/>
                  </a:lnTo>
                  <a:lnTo>
                    <a:pt x="2152" y="2523"/>
                  </a:lnTo>
                  <a:lnTo>
                    <a:pt x="2267" y="2446"/>
                  </a:lnTo>
                  <a:lnTo>
                    <a:pt x="2357" y="2357"/>
                  </a:lnTo>
                  <a:lnTo>
                    <a:pt x="2447" y="2267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41" y="1665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2"/>
                  </a:lnTo>
                  <a:lnTo>
                    <a:pt x="2741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600" y="730"/>
                  </a:lnTo>
                  <a:lnTo>
                    <a:pt x="2536" y="615"/>
                  </a:lnTo>
                  <a:lnTo>
                    <a:pt x="2447" y="512"/>
                  </a:lnTo>
                  <a:lnTo>
                    <a:pt x="2357" y="410"/>
                  </a:lnTo>
                  <a:lnTo>
                    <a:pt x="2267" y="320"/>
                  </a:lnTo>
                  <a:lnTo>
                    <a:pt x="2152" y="243"/>
                  </a:lnTo>
                  <a:lnTo>
                    <a:pt x="2050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65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3"/>
            <p:cNvSpPr/>
            <p:nvPr/>
          </p:nvSpPr>
          <p:spPr>
            <a:xfrm>
              <a:off x="5410650" y="1951175"/>
              <a:ext cx="68875" cy="69175"/>
            </a:xfrm>
            <a:custGeom>
              <a:avLst/>
              <a:gdLst/>
              <a:ahLst/>
              <a:cxnLst/>
              <a:rect l="l" t="t" r="r" b="b"/>
              <a:pathLst>
                <a:path w="2755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4"/>
                  </a:lnTo>
                  <a:lnTo>
                    <a:pt x="846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0"/>
                  </a:lnTo>
                  <a:lnTo>
                    <a:pt x="398" y="410"/>
                  </a:lnTo>
                  <a:lnTo>
                    <a:pt x="321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28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55" y="320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2" y="116"/>
                  </a:lnTo>
                  <a:lnTo>
                    <a:pt x="1794" y="64"/>
                  </a:lnTo>
                  <a:lnTo>
                    <a:pt x="1653" y="26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3"/>
            <p:cNvSpPr/>
            <p:nvPr/>
          </p:nvSpPr>
          <p:spPr>
            <a:xfrm>
              <a:off x="5688900" y="2061625"/>
              <a:ext cx="68875" cy="68875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1384" y="1"/>
                  </a:moveTo>
                  <a:lnTo>
                    <a:pt x="1243" y="14"/>
                  </a:lnTo>
                  <a:lnTo>
                    <a:pt x="1102" y="27"/>
                  </a:lnTo>
                  <a:lnTo>
                    <a:pt x="974" y="65"/>
                  </a:lnTo>
                  <a:lnTo>
                    <a:pt x="846" y="103"/>
                  </a:lnTo>
                  <a:lnTo>
                    <a:pt x="718" y="167"/>
                  </a:lnTo>
                  <a:lnTo>
                    <a:pt x="602" y="232"/>
                  </a:lnTo>
                  <a:lnTo>
                    <a:pt x="500" y="321"/>
                  </a:lnTo>
                  <a:lnTo>
                    <a:pt x="398" y="411"/>
                  </a:lnTo>
                  <a:lnTo>
                    <a:pt x="321" y="500"/>
                  </a:lnTo>
                  <a:lnTo>
                    <a:pt x="231" y="603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65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21" y="2255"/>
                  </a:lnTo>
                  <a:lnTo>
                    <a:pt x="398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5"/>
                  </a:lnTo>
                  <a:lnTo>
                    <a:pt x="1525" y="2755"/>
                  </a:lnTo>
                  <a:lnTo>
                    <a:pt x="1653" y="2729"/>
                  </a:lnTo>
                  <a:lnTo>
                    <a:pt x="1794" y="2703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8"/>
                  </a:lnTo>
                  <a:lnTo>
                    <a:pt x="2447" y="2255"/>
                  </a:lnTo>
                  <a:lnTo>
                    <a:pt x="2524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3"/>
                  </a:lnTo>
                  <a:lnTo>
                    <a:pt x="2447" y="500"/>
                  </a:lnTo>
                  <a:lnTo>
                    <a:pt x="2357" y="411"/>
                  </a:lnTo>
                  <a:lnTo>
                    <a:pt x="2255" y="321"/>
                  </a:lnTo>
                  <a:lnTo>
                    <a:pt x="2152" y="232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5"/>
                  </a:lnTo>
                  <a:lnTo>
                    <a:pt x="1653" y="27"/>
                  </a:lnTo>
                  <a:lnTo>
                    <a:pt x="1525" y="14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3"/>
            <p:cNvSpPr/>
            <p:nvPr/>
          </p:nvSpPr>
          <p:spPr>
            <a:xfrm>
              <a:off x="5869500" y="1962700"/>
              <a:ext cx="68850" cy="69175"/>
            </a:xfrm>
            <a:custGeom>
              <a:avLst/>
              <a:gdLst/>
              <a:ahLst/>
              <a:cxnLst/>
              <a:rect l="l" t="t" r="r" b="b"/>
              <a:pathLst>
                <a:path w="2754" h="2767" extrusionOk="0">
                  <a:moveTo>
                    <a:pt x="1371" y="0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4"/>
                  </a:lnTo>
                  <a:lnTo>
                    <a:pt x="833" y="116"/>
                  </a:lnTo>
                  <a:lnTo>
                    <a:pt x="717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0"/>
                  </a:lnTo>
                  <a:lnTo>
                    <a:pt x="307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7" y="2255"/>
                  </a:lnTo>
                  <a:lnTo>
                    <a:pt x="397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7" y="2600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371" y="2767"/>
                  </a:lnTo>
                  <a:lnTo>
                    <a:pt x="1511" y="2754"/>
                  </a:lnTo>
                  <a:lnTo>
                    <a:pt x="1652" y="2728"/>
                  </a:lnTo>
                  <a:lnTo>
                    <a:pt x="1780" y="2703"/>
                  </a:lnTo>
                  <a:lnTo>
                    <a:pt x="1908" y="2652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55"/>
                  </a:lnTo>
                  <a:lnTo>
                    <a:pt x="2523" y="2152"/>
                  </a:lnTo>
                  <a:lnTo>
                    <a:pt x="2587" y="2037"/>
                  </a:lnTo>
                  <a:lnTo>
                    <a:pt x="2651" y="1922"/>
                  </a:lnTo>
                  <a:lnTo>
                    <a:pt x="2690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00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8" y="116"/>
                  </a:lnTo>
                  <a:lnTo>
                    <a:pt x="1780" y="64"/>
                  </a:lnTo>
                  <a:lnTo>
                    <a:pt x="1652" y="26"/>
                  </a:lnTo>
                  <a:lnTo>
                    <a:pt x="1511" y="13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3"/>
            <p:cNvSpPr/>
            <p:nvPr/>
          </p:nvSpPr>
          <p:spPr>
            <a:xfrm>
              <a:off x="6049750" y="2121525"/>
              <a:ext cx="69200" cy="68850"/>
            </a:xfrm>
            <a:custGeom>
              <a:avLst/>
              <a:gdLst/>
              <a:ahLst/>
              <a:cxnLst/>
              <a:rect l="l" t="t" r="r" b="b"/>
              <a:pathLst>
                <a:path w="2768" h="2754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7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33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30"/>
                  </a:lnTo>
                  <a:lnTo>
                    <a:pt x="1" y="1370"/>
                  </a:lnTo>
                  <a:lnTo>
                    <a:pt x="14" y="1511"/>
                  </a:lnTo>
                  <a:lnTo>
                    <a:pt x="39" y="1652"/>
                  </a:lnTo>
                  <a:lnTo>
                    <a:pt x="65" y="1780"/>
                  </a:lnTo>
                  <a:lnTo>
                    <a:pt x="116" y="1908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1" y="2357"/>
                  </a:lnTo>
                  <a:lnTo>
                    <a:pt x="513" y="2446"/>
                  </a:lnTo>
                  <a:lnTo>
                    <a:pt x="616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50" y="2587"/>
                  </a:lnTo>
                  <a:lnTo>
                    <a:pt x="2153" y="2523"/>
                  </a:lnTo>
                  <a:lnTo>
                    <a:pt x="2268" y="2446"/>
                  </a:lnTo>
                  <a:lnTo>
                    <a:pt x="2358" y="2357"/>
                  </a:lnTo>
                  <a:lnTo>
                    <a:pt x="2447" y="2254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8"/>
                  </a:lnTo>
                  <a:lnTo>
                    <a:pt x="2703" y="1780"/>
                  </a:lnTo>
                  <a:lnTo>
                    <a:pt x="2742" y="1652"/>
                  </a:lnTo>
                  <a:lnTo>
                    <a:pt x="2755" y="1511"/>
                  </a:lnTo>
                  <a:lnTo>
                    <a:pt x="2767" y="1370"/>
                  </a:lnTo>
                  <a:lnTo>
                    <a:pt x="2755" y="1230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33"/>
                  </a:lnTo>
                  <a:lnTo>
                    <a:pt x="2601" y="717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7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3"/>
            <p:cNvSpPr/>
            <p:nvPr/>
          </p:nvSpPr>
          <p:spPr>
            <a:xfrm>
              <a:off x="6277425" y="2252475"/>
              <a:ext cx="69175" cy="69175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5"/>
                  </a:lnTo>
                  <a:lnTo>
                    <a:pt x="846" y="116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21"/>
                  </a:lnTo>
                  <a:lnTo>
                    <a:pt x="410" y="410"/>
                  </a:lnTo>
                  <a:lnTo>
                    <a:pt x="321" y="500"/>
                  </a:lnTo>
                  <a:lnTo>
                    <a:pt x="244" y="615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74"/>
                  </a:lnTo>
                  <a:lnTo>
                    <a:pt x="39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9" y="1653"/>
                  </a:lnTo>
                  <a:lnTo>
                    <a:pt x="64" y="1794"/>
                  </a:lnTo>
                  <a:lnTo>
                    <a:pt x="116" y="1922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4" y="2754"/>
                  </a:lnTo>
                  <a:lnTo>
                    <a:pt x="1665" y="2729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50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41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16"/>
                  </a:lnTo>
                  <a:lnTo>
                    <a:pt x="1793" y="65"/>
                  </a:lnTo>
                  <a:lnTo>
                    <a:pt x="1665" y="26"/>
                  </a:lnTo>
                  <a:lnTo>
                    <a:pt x="1524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3"/>
            <p:cNvSpPr/>
            <p:nvPr/>
          </p:nvSpPr>
          <p:spPr>
            <a:xfrm>
              <a:off x="6367400" y="2545125"/>
              <a:ext cx="68850" cy="69200"/>
            </a:xfrm>
            <a:custGeom>
              <a:avLst/>
              <a:gdLst/>
              <a:ahLst/>
              <a:cxnLst/>
              <a:rect l="l" t="t" r="r" b="b"/>
              <a:pathLst>
                <a:path w="2754" h="2768" extrusionOk="0">
                  <a:moveTo>
                    <a:pt x="1371" y="1"/>
                  </a:moveTo>
                  <a:lnTo>
                    <a:pt x="1230" y="14"/>
                  </a:lnTo>
                  <a:lnTo>
                    <a:pt x="1102" y="27"/>
                  </a:lnTo>
                  <a:lnTo>
                    <a:pt x="961" y="65"/>
                  </a:lnTo>
                  <a:lnTo>
                    <a:pt x="833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1"/>
                  </a:lnTo>
                  <a:lnTo>
                    <a:pt x="308" y="500"/>
                  </a:lnTo>
                  <a:lnTo>
                    <a:pt x="231" y="616"/>
                  </a:lnTo>
                  <a:lnTo>
                    <a:pt x="167" y="731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66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08" y="2268"/>
                  </a:lnTo>
                  <a:lnTo>
                    <a:pt x="397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601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42"/>
                  </a:lnTo>
                  <a:lnTo>
                    <a:pt x="1230" y="2755"/>
                  </a:lnTo>
                  <a:lnTo>
                    <a:pt x="1371" y="2767"/>
                  </a:lnTo>
                  <a:lnTo>
                    <a:pt x="1512" y="2755"/>
                  </a:lnTo>
                  <a:lnTo>
                    <a:pt x="1653" y="2742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601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44" y="2358"/>
                  </a:lnTo>
                  <a:lnTo>
                    <a:pt x="2434" y="2268"/>
                  </a:lnTo>
                  <a:lnTo>
                    <a:pt x="2523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8" y="1666"/>
                  </a:lnTo>
                  <a:lnTo>
                    <a:pt x="2741" y="1525"/>
                  </a:lnTo>
                  <a:lnTo>
                    <a:pt x="2754" y="1384"/>
                  </a:lnTo>
                  <a:lnTo>
                    <a:pt x="2741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31"/>
                  </a:lnTo>
                  <a:lnTo>
                    <a:pt x="2523" y="616"/>
                  </a:lnTo>
                  <a:lnTo>
                    <a:pt x="2434" y="500"/>
                  </a:lnTo>
                  <a:lnTo>
                    <a:pt x="2344" y="411"/>
                  </a:lnTo>
                  <a:lnTo>
                    <a:pt x="2255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9" y="116"/>
                  </a:lnTo>
                  <a:lnTo>
                    <a:pt x="1781" y="65"/>
                  </a:lnTo>
                  <a:lnTo>
                    <a:pt x="1653" y="27"/>
                  </a:lnTo>
                  <a:lnTo>
                    <a:pt x="1512" y="1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3"/>
            <p:cNvSpPr/>
            <p:nvPr/>
          </p:nvSpPr>
          <p:spPr>
            <a:xfrm>
              <a:off x="6277425" y="2766075"/>
              <a:ext cx="69175" cy="68875"/>
            </a:xfrm>
            <a:custGeom>
              <a:avLst/>
              <a:gdLst/>
              <a:ahLst/>
              <a:cxnLst/>
              <a:rect l="l" t="t" r="r" b="b"/>
              <a:pathLst>
                <a:path w="2767" h="2755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61"/>
                  </a:lnTo>
                  <a:lnTo>
                    <a:pt x="39" y="1102"/>
                  </a:lnTo>
                  <a:lnTo>
                    <a:pt x="13" y="1230"/>
                  </a:lnTo>
                  <a:lnTo>
                    <a:pt x="0" y="1371"/>
                  </a:lnTo>
                  <a:lnTo>
                    <a:pt x="13" y="1512"/>
                  </a:lnTo>
                  <a:lnTo>
                    <a:pt x="39" y="1653"/>
                  </a:lnTo>
                  <a:lnTo>
                    <a:pt x="64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4" y="2754"/>
                  </a:lnTo>
                  <a:lnTo>
                    <a:pt x="1665" y="2728"/>
                  </a:lnTo>
                  <a:lnTo>
                    <a:pt x="1793" y="2690"/>
                  </a:lnTo>
                  <a:lnTo>
                    <a:pt x="1921" y="2652"/>
                  </a:lnTo>
                  <a:lnTo>
                    <a:pt x="2050" y="2588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41" y="1653"/>
                  </a:lnTo>
                  <a:lnTo>
                    <a:pt x="2754" y="1512"/>
                  </a:lnTo>
                  <a:lnTo>
                    <a:pt x="2767" y="1371"/>
                  </a:lnTo>
                  <a:lnTo>
                    <a:pt x="2754" y="1230"/>
                  </a:lnTo>
                  <a:lnTo>
                    <a:pt x="2741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67" y="308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03"/>
                  </a:lnTo>
                  <a:lnTo>
                    <a:pt x="1793" y="64"/>
                  </a:lnTo>
                  <a:lnTo>
                    <a:pt x="1665" y="26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3"/>
            <p:cNvSpPr/>
            <p:nvPr/>
          </p:nvSpPr>
          <p:spPr>
            <a:xfrm>
              <a:off x="6104525" y="2724450"/>
              <a:ext cx="68850" cy="69175"/>
            </a:xfrm>
            <a:custGeom>
              <a:avLst/>
              <a:gdLst/>
              <a:ahLst/>
              <a:cxnLst/>
              <a:rect l="l" t="t" r="r" b="b"/>
              <a:pathLst>
                <a:path w="2754" h="2767" extrusionOk="0">
                  <a:moveTo>
                    <a:pt x="1383" y="0"/>
                  </a:moveTo>
                  <a:lnTo>
                    <a:pt x="1242" y="13"/>
                  </a:lnTo>
                  <a:lnTo>
                    <a:pt x="1102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17" y="167"/>
                  </a:lnTo>
                  <a:lnTo>
                    <a:pt x="615" y="244"/>
                  </a:lnTo>
                  <a:lnTo>
                    <a:pt x="500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50"/>
                  </a:lnTo>
                  <a:lnTo>
                    <a:pt x="231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36"/>
                  </a:lnTo>
                  <a:lnTo>
                    <a:pt x="717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2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52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7" y="2600"/>
                  </a:lnTo>
                  <a:lnTo>
                    <a:pt x="2152" y="2536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587" y="2050"/>
                  </a:lnTo>
                  <a:lnTo>
                    <a:pt x="2651" y="1922"/>
                  </a:lnTo>
                  <a:lnTo>
                    <a:pt x="2703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703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52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3"/>
            <p:cNvSpPr/>
            <p:nvPr/>
          </p:nvSpPr>
          <p:spPr>
            <a:xfrm>
              <a:off x="6031500" y="3103250"/>
              <a:ext cx="68875" cy="69175"/>
            </a:xfrm>
            <a:custGeom>
              <a:avLst/>
              <a:gdLst/>
              <a:ahLst/>
              <a:cxnLst/>
              <a:rect l="l" t="t" r="r" b="b"/>
              <a:pathLst>
                <a:path w="2755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18" y="167"/>
                  </a:lnTo>
                  <a:lnTo>
                    <a:pt x="616" y="243"/>
                  </a:lnTo>
                  <a:lnTo>
                    <a:pt x="500" y="320"/>
                  </a:lnTo>
                  <a:lnTo>
                    <a:pt x="411" y="410"/>
                  </a:lnTo>
                  <a:lnTo>
                    <a:pt x="321" y="512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5"/>
                  </a:lnTo>
                  <a:lnTo>
                    <a:pt x="65" y="973"/>
                  </a:lnTo>
                  <a:lnTo>
                    <a:pt x="26" y="1102"/>
                  </a:lnTo>
                  <a:lnTo>
                    <a:pt x="14" y="1242"/>
                  </a:lnTo>
                  <a:lnTo>
                    <a:pt x="1" y="1383"/>
                  </a:lnTo>
                  <a:lnTo>
                    <a:pt x="14" y="1524"/>
                  </a:lnTo>
                  <a:lnTo>
                    <a:pt x="26" y="1665"/>
                  </a:lnTo>
                  <a:lnTo>
                    <a:pt x="65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67"/>
                  </a:lnTo>
                  <a:lnTo>
                    <a:pt x="411" y="2357"/>
                  </a:lnTo>
                  <a:lnTo>
                    <a:pt x="500" y="2446"/>
                  </a:lnTo>
                  <a:lnTo>
                    <a:pt x="616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3" y="2523"/>
                  </a:lnTo>
                  <a:lnTo>
                    <a:pt x="2255" y="2446"/>
                  </a:lnTo>
                  <a:lnTo>
                    <a:pt x="2358" y="2357"/>
                  </a:lnTo>
                  <a:lnTo>
                    <a:pt x="2447" y="2267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5" y="1524"/>
                  </a:lnTo>
                  <a:lnTo>
                    <a:pt x="2755" y="1383"/>
                  </a:lnTo>
                  <a:lnTo>
                    <a:pt x="2755" y="1242"/>
                  </a:lnTo>
                  <a:lnTo>
                    <a:pt x="2729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12"/>
                  </a:lnTo>
                  <a:lnTo>
                    <a:pt x="2358" y="410"/>
                  </a:lnTo>
                  <a:lnTo>
                    <a:pt x="2255" y="320"/>
                  </a:lnTo>
                  <a:lnTo>
                    <a:pt x="2153" y="243"/>
                  </a:lnTo>
                  <a:lnTo>
                    <a:pt x="2037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53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3"/>
            <p:cNvSpPr/>
            <p:nvPr/>
          </p:nvSpPr>
          <p:spPr>
            <a:xfrm>
              <a:off x="5771500" y="3045925"/>
              <a:ext cx="69200" cy="68875"/>
            </a:xfrm>
            <a:custGeom>
              <a:avLst/>
              <a:gdLst/>
              <a:ahLst/>
              <a:cxnLst/>
              <a:rect l="l" t="t" r="r" b="b"/>
              <a:pathLst>
                <a:path w="2768" h="2755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8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43"/>
                  </a:lnTo>
                  <a:lnTo>
                    <a:pt x="1" y="1384"/>
                  </a:lnTo>
                  <a:lnTo>
                    <a:pt x="14" y="1525"/>
                  </a:lnTo>
                  <a:lnTo>
                    <a:pt x="39" y="1653"/>
                  </a:lnTo>
                  <a:lnTo>
                    <a:pt x="65" y="1794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1" y="2357"/>
                  </a:lnTo>
                  <a:lnTo>
                    <a:pt x="513" y="2447"/>
                  </a:lnTo>
                  <a:lnTo>
                    <a:pt x="616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9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50" y="2588"/>
                  </a:lnTo>
                  <a:lnTo>
                    <a:pt x="2153" y="2524"/>
                  </a:lnTo>
                  <a:lnTo>
                    <a:pt x="2268" y="2447"/>
                  </a:lnTo>
                  <a:lnTo>
                    <a:pt x="2358" y="2357"/>
                  </a:lnTo>
                  <a:lnTo>
                    <a:pt x="2447" y="2255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9"/>
                  </a:lnTo>
                  <a:lnTo>
                    <a:pt x="2703" y="1794"/>
                  </a:lnTo>
                  <a:lnTo>
                    <a:pt x="2742" y="1653"/>
                  </a:lnTo>
                  <a:lnTo>
                    <a:pt x="2755" y="1525"/>
                  </a:lnTo>
                  <a:lnTo>
                    <a:pt x="2767" y="1384"/>
                  </a:lnTo>
                  <a:lnTo>
                    <a:pt x="2755" y="1243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1" y="718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8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3"/>
            <p:cNvSpPr/>
            <p:nvPr/>
          </p:nvSpPr>
          <p:spPr>
            <a:xfrm>
              <a:off x="5558900" y="3197700"/>
              <a:ext cx="69175" cy="68875"/>
            </a:xfrm>
            <a:custGeom>
              <a:avLst/>
              <a:gdLst/>
              <a:ahLst/>
              <a:cxnLst/>
              <a:rect l="l" t="t" r="r" b="b"/>
              <a:pathLst>
                <a:path w="2767" h="2755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26" y="1653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3"/>
            <p:cNvSpPr/>
            <p:nvPr/>
          </p:nvSpPr>
          <p:spPr>
            <a:xfrm>
              <a:off x="5558900" y="2944750"/>
              <a:ext cx="69175" cy="68850"/>
            </a:xfrm>
            <a:custGeom>
              <a:avLst/>
              <a:gdLst/>
              <a:ahLst/>
              <a:cxnLst/>
              <a:rect l="l" t="t" r="r" b="b"/>
              <a:pathLst>
                <a:path w="2767" h="2754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45"/>
                  </a:lnTo>
                  <a:lnTo>
                    <a:pt x="65" y="961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26" y="1652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0" y="2357"/>
                  </a:lnTo>
                  <a:lnTo>
                    <a:pt x="500" y="2446"/>
                  </a:lnTo>
                  <a:lnTo>
                    <a:pt x="615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6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61"/>
                  </a:lnTo>
                  <a:lnTo>
                    <a:pt x="2652" y="845"/>
                  </a:lnTo>
                  <a:lnTo>
                    <a:pt x="2600" y="717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3"/>
            <p:cNvSpPr/>
            <p:nvPr/>
          </p:nvSpPr>
          <p:spPr>
            <a:xfrm>
              <a:off x="5527200" y="2346925"/>
              <a:ext cx="524175" cy="524200"/>
            </a:xfrm>
            <a:custGeom>
              <a:avLst/>
              <a:gdLst/>
              <a:ahLst/>
              <a:cxnLst/>
              <a:rect l="l" t="t" r="r" b="b"/>
              <a:pathLst>
                <a:path w="20967" h="20968" extrusionOk="0">
                  <a:moveTo>
                    <a:pt x="1" y="1"/>
                  </a:moveTo>
                  <a:lnTo>
                    <a:pt x="1" y="20967"/>
                  </a:lnTo>
                  <a:lnTo>
                    <a:pt x="20967" y="20967"/>
                  </a:lnTo>
                  <a:lnTo>
                    <a:pt x="20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3"/>
            <p:cNvSpPr/>
            <p:nvPr/>
          </p:nvSpPr>
          <p:spPr>
            <a:xfrm>
              <a:off x="5527200" y="2346925"/>
              <a:ext cx="261950" cy="524200"/>
            </a:xfrm>
            <a:custGeom>
              <a:avLst/>
              <a:gdLst/>
              <a:ahLst/>
              <a:cxnLst/>
              <a:rect l="l" t="t" r="r" b="b"/>
              <a:pathLst>
                <a:path w="10478" h="20968" extrusionOk="0">
                  <a:moveTo>
                    <a:pt x="1" y="1"/>
                  </a:moveTo>
                  <a:lnTo>
                    <a:pt x="1" y="20967"/>
                  </a:lnTo>
                  <a:lnTo>
                    <a:pt x="10477" y="10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3"/>
            <p:cNvSpPr/>
            <p:nvPr/>
          </p:nvSpPr>
          <p:spPr>
            <a:xfrm>
              <a:off x="5789125" y="2346925"/>
              <a:ext cx="262250" cy="524200"/>
            </a:xfrm>
            <a:custGeom>
              <a:avLst/>
              <a:gdLst/>
              <a:ahLst/>
              <a:cxnLst/>
              <a:rect l="l" t="t" r="r" b="b"/>
              <a:pathLst>
                <a:path w="10490" h="20968" extrusionOk="0">
                  <a:moveTo>
                    <a:pt x="10490" y="1"/>
                  </a:moveTo>
                  <a:lnTo>
                    <a:pt x="0" y="10478"/>
                  </a:lnTo>
                  <a:lnTo>
                    <a:pt x="10490" y="20967"/>
                  </a:lnTo>
                  <a:lnTo>
                    <a:pt x="10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3"/>
            <p:cNvSpPr/>
            <p:nvPr/>
          </p:nvSpPr>
          <p:spPr>
            <a:xfrm>
              <a:off x="5622300" y="2442025"/>
              <a:ext cx="334000" cy="333675"/>
            </a:xfrm>
            <a:custGeom>
              <a:avLst/>
              <a:gdLst/>
              <a:ahLst/>
              <a:cxnLst/>
              <a:rect l="l" t="t" r="r" b="b"/>
              <a:pathLst>
                <a:path w="13360" h="13347" extrusionOk="0">
                  <a:moveTo>
                    <a:pt x="0" y="1"/>
                  </a:moveTo>
                  <a:lnTo>
                    <a:pt x="0" y="13347"/>
                  </a:lnTo>
                  <a:lnTo>
                    <a:pt x="13359" y="13347"/>
                  </a:lnTo>
                  <a:lnTo>
                    <a:pt x="133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5" name="Google Shape;2245;p43"/>
          <p:cNvGrpSpPr/>
          <p:nvPr/>
        </p:nvGrpSpPr>
        <p:grpSpPr>
          <a:xfrm>
            <a:off x="3597664" y="2893830"/>
            <a:ext cx="1948882" cy="824600"/>
            <a:chOff x="457200" y="959300"/>
            <a:chExt cx="2061000" cy="824600"/>
          </a:xfrm>
        </p:grpSpPr>
        <p:sp>
          <p:nvSpPr>
            <p:cNvPr id="2246" name="Google Shape;2246;p43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Learning system</a:t>
              </a:r>
              <a:endParaRPr sz="21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47" name="Google Shape;2247;p43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8" name="Google Shape;2248;p43"/>
          <p:cNvGrpSpPr/>
          <p:nvPr/>
        </p:nvGrpSpPr>
        <p:grpSpPr>
          <a:xfrm>
            <a:off x="457202" y="2440522"/>
            <a:ext cx="1948882" cy="824600"/>
            <a:chOff x="457200" y="959300"/>
            <a:chExt cx="2061000" cy="824600"/>
          </a:xfrm>
        </p:grpSpPr>
        <p:sp>
          <p:nvSpPr>
            <p:cNvPr id="2249" name="Google Shape;2249;p43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04" name="Google Shape;2204;p43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50" name="Google Shape;2250;p43"/>
          <p:cNvGrpSpPr/>
          <p:nvPr/>
        </p:nvGrpSpPr>
        <p:grpSpPr>
          <a:xfrm>
            <a:off x="6737906" y="2438272"/>
            <a:ext cx="1948882" cy="824600"/>
            <a:chOff x="457200" y="2087425"/>
            <a:chExt cx="2061000" cy="824600"/>
          </a:xfrm>
        </p:grpSpPr>
        <p:sp>
          <p:nvSpPr>
            <p:cNvPr id="2201" name="Google Shape;2201;p43"/>
            <p:cNvSpPr txBox="1"/>
            <p:nvPr/>
          </p:nvSpPr>
          <p:spPr>
            <a:xfrm>
              <a:off x="457200" y="2087425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51" name="Google Shape;2251;p43"/>
            <p:cNvSpPr txBox="1"/>
            <p:nvPr/>
          </p:nvSpPr>
          <p:spPr>
            <a:xfrm>
              <a:off x="457200" y="242902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00" name="Google Shape;2200;p43"/>
          <p:cNvSpPr/>
          <p:nvPr/>
        </p:nvSpPr>
        <p:spPr>
          <a:xfrm>
            <a:off x="457240" y="1575450"/>
            <a:ext cx="1948800" cy="295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03" name="Google Shape;2203;p43"/>
          <p:cNvSpPr/>
          <p:nvPr/>
        </p:nvSpPr>
        <p:spPr>
          <a:xfrm>
            <a:off x="6737938" y="3854350"/>
            <a:ext cx="1948800" cy="2952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 data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252" name="Google Shape;2252;p43"/>
          <p:cNvCxnSpPr>
            <a:stCxn id="2200" idx="2"/>
            <a:endCxn id="2249" idx="0"/>
          </p:cNvCxnSpPr>
          <p:nvPr/>
        </p:nvCxnSpPr>
        <p:spPr>
          <a:xfrm rot="-5400000" flipH="1">
            <a:off x="1146940" y="2155350"/>
            <a:ext cx="5700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53" name="Google Shape;2253;p43"/>
          <p:cNvCxnSpPr>
            <a:stCxn id="2203" idx="0"/>
            <a:endCxn id="2251" idx="2"/>
          </p:cNvCxnSpPr>
          <p:nvPr/>
        </p:nvCxnSpPr>
        <p:spPr>
          <a:xfrm rot="-5400000">
            <a:off x="7416838" y="3558250"/>
            <a:ext cx="591600" cy="600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4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2259" name="Google Shape;2259;p44"/>
          <p:cNvSpPr/>
          <p:nvPr/>
        </p:nvSpPr>
        <p:spPr>
          <a:xfrm>
            <a:off x="4876800" y="2562225"/>
            <a:ext cx="3819600" cy="2169600"/>
          </a:xfrm>
          <a:prstGeom prst="roundRect">
            <a:avLst>
              <a:gd name="adj" fmla="val 16667"/>
            </a:avLst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0" name="Google Shape;2260;p44"/>
          <p:cNvSpPr/>
          <p:nvPr/>
        </p:nvSpPr>
        <p:spPr>
          <a:xfrm>
            <a:off x="457175" y="2562225"/>
            <a:ext cx="3819600" cy="2169600"/>
          </a:xfrm>
          <a:prstGeom prst="roundRect">
            <a:avLst>
              <a:gd name="adj" fmla="val 1666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1" name="Google Shape;2261;p44"/>
          <p:cNvGrpSpPr/>
          <p:nvPr/>
        </p:nvGrpSpPr>
        <p:grpSpPr>
          <a:xfrm>
            <a:off x="695359" y="2842976"/>
            <a:ext cx="3343229" cy="1488799"/>
            <a:chOff x="695359" y="2302076"/>
            <a:chExt cx="3343229" cy="1488799"/>
          </a:xfrm>
        </p:grpSpPr>
        <p:sp>
          <p:nvSpPr>
            <p:cNvPr id="2262" name="Google Shape;2262;p44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Advantages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3" name="Google Shape;2263;p44"/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Efficiency data managing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Continuous improvement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Lots of applications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Trend identification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Pattern identification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4" name="Google Shape;2264;p44"/>
          <p:cNvGrpSpPr/>
          <p:nvPr/>
        </p:nvGrpSpPr>
        <p:grpSpPr>
          <a:xfrm>
            <a:off x="5114996" y="2842976"/>
            <a:ext cx="3343204" cy="1488799"/>
            <a:chOff x="5114996" y="2302076"/>
            <a:chExt cx="3343204" cy="1488799"/>
          </a:xfrm>
        </p:grpSpPr>
        <p:sp>
          <p:nvSpPr>
            <p:cNvPr id="2265" name="Google Shape;2265;p44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Disadvantages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6" name="Google Shape;2266;p44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Data acquisition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Time and space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Time-consuming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High error possibilities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Algorithm selection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7" name="Google Shape;2267;p44"/>
          <p:cNvGrpSpPr/>
          <p:nvPr/>
        </p:nvGrpSpPr>
        <p:grpSpPr>
          <a:xfrm>
            <a:off x="3708933" y="2758042"/>
            <a:ext cx="339253" cy="339253"/>
            <a:chOff x="1492675" y="4992125"/>
            <a:chExt cx="481825" cy="481825"/>
          </a:xfrm>
        </p:grpSpPr>
        <p:sp>
          <p:nvSpPr>
            <p:cNvPr id="2268" name="Google Shape;2268;p44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9" name="Google Shape;2269;p44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70" name="Google Shape;2270;p44"/>
          <p:cNvGrpSpPr/>
          <p:nvPr/>
        </p:nvGrpSpPr>
        <p:grpSpPr>
          <a:xfrm>
            <a:off x="8118950" y="2758042"/>
            <a:ext cx="339253" cy="339253"/>
            <a:chOff x="2085525" y="4992125"/>
            <a:chExt cx="481825" cy="481825"/>
          </a:xfrm>
        </p:grpSpPr>
        <p:sp>
          <p:nvSpPr>
            <p:cNvPr id="2271" name="Google Shape;2271;p44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2" name="Google Shape;2272;p44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273" name="Google Shape;2273;p44"/>
          <p:cNvSpPr/>
          <p:nvPr/>
        </p:nvSpPr>
        <p:spPr>
          <a:xfrm>
            <a:off x="1219200" y="1200075"/>
            <a:ext cx="6717600" cy="532500"/>
          </a:xfrm>
          <a:prstGeom prst="roundRect">
            <a:avLst>
              <a:gd name="adj" fmla="val 50000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4" name="Google Shape;2274;p44"/>
          <p:cNvSpPr txBox="1"/>
          <p:nvPr/>
        </p:nvSpPr>
        <p:spPr>
          <a:xfrm>
            <a:off x="2202450" y="1296550"/>
            <a:ext cx="47508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advantages vs disadvantages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275" name="Google Shape;2275;p44"/>
          <p:cNvCxnSpPr>
            <a:stCxn id="2273" idx="2"/>
            <a:endCxn id="2260" idx="0"/>
          </p:cNvCxnSpPr>
          <p:nvPr/>
        </p:nvCxnSpPr>
        <p:spPr>
          <a:xfrm rot="5400000">
            <a:off x="3057600" y="1041975"/>
            <a:ext cx="829800" cy="22110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6" name="Google Shape;2276;p44"/>
          <p:cNvCxnSpPr>
            <a:stCxn id="2273" idx="2"/>
            <a:endCxn id="2259" idx="0"/>
          </p:cNvCxnSpPr>
          <p:nvPr/>
        </p:nvCxnSpPr>
        <p:spPr>
          <a:xfrm rot="-5400000" flipH="1">
            <a:off x="5267400" y="1043175"/>
            <a:ext cx="829800" cy="22086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77" name="Google Shape;2277;p44"/>
          <p:cNvGrpSpPr/>
          <p:nvPr/>
        </p:nvGrpSpPr>
        <p:grpSpPr>
          <a:xfrm>
            <a:off x="7388734" y="893408"/>
            <a:ext cx="1298078" cy="1145747"/>
            <a:chOff x="3268225" y="2120225"/>
            <a:chExt cx="1107575" cy="977600"/>
          </a:xfrm>
        </p:grpSpPr>
        <p:sp>
          <p:nvSpPr>
            <p:cNvPr id="2278" name="Google Shape;2278;p44"/>
            <p:cNvSpPr/>
            <p:nvPr/>
          </p:nvSpPr>
          <p:spPr>
            <a:xfrm>
              <a:off x="3783725" y="2149375"/>
              <a:ext cx="30450" cy="180600"/>
            </a:xfrm>
            <a:custGeom>
              <a:avLst/>
              <a:gdLst/>
              <a:ahLst/>
              <a:cxnLst/>
              <a:rect l="l" t="t" r="r" b="b"/>
              <a:pathLst>
                <a:path w="1218" h="7224" extrusionOk="0">
                  <a:moveTo>
                    <a:pt x="616" y="0"/>
                  </a:moveTo>
                  <a:lnTo>
                    <a:pt x="487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2"/>
                  </a:lnTo>
                  <a:lnTo>
                    <a:pt x="1" y="6622"/>
                  </a:lnTo>
                  <a:lnTo>
                    <a:pt x="14" y="6737"/>
                  </a:lnTo>
                  <a:lnTo>
                    <a:pt x="52" y="6853"/>
                  </a:lnTo>
                  <a:lnTo>
                    <a:pt x="103" y="6955"/>
                  </a:lnTo>
                  <a:lnTo>
                    <a:pt x="180" y="7045"/>
                  </a:lnTo>
                  <a:lnTo>
                    <a:pt x="270" y="7122"/>
                  </a:lnTo>
                  <a:lnTo>
                    <a:pt x="372" y="7173"/>
                  </a:lnTo>
                  <a:lnTo>
                    <a:pt x="487" y="7211"/>
                  </a:lnTo>
                  <a:lnTo>
                    <a:pt x="616" y="7224"/>
                  </a:lnTo>
                  <a:lnTo>
                    <a:pt x="731" y="7211"/>
                  </a:lnTo>
                  <a:lnTo>
                    <a:pt x="846" y="7173"/>
                  </a:lnTo>
                  <a:lnTo>
                    <a:pt x="949" y="7122"/>
                  </a:lnTo>
                  <a:lnTo>
                    <a:pt x="1038" y="7045"/>
                  </a:lnTo>
                  <a:lnTo>
                    <a:pt x="1115" y="6955"/>
                  </a:lnTo>
                  <a:lnTo>
                    <a:pt x="1166" y="6853"/>
                  </a:lnTo>
                  <a:lnTo>
                    <a:pt x="1205" y="6737"/>
                  </a:lnTo>
                  <a:lnTo>
                    <a:pt x="1218" y="6622"/>
                  </a:lnTo>
                  <a:lnTo>
                    <a:pt x="1218" y="602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39"/>
                  </a:lnTo>
                  <a:lnTo>
                    <a:pt x="731" y="13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4"/>
            <p:cNvSpPr/>
            <p:nvPr/>
          </p:nvSpPr>
          <p:spPr>
            <a:xfrm>
              <a:off x="3953425" y="2135275"/>
              <a:ext cx="226425" cy="251075"/>
            </a:xfrm>
            <a:custGeom>
              <a:avLst/>
              <a:gdLst/>
              <a:ahLst/>
              <a:cxnLst/>
              <a:rect l="l" t="t" r="r" b="b"/>
              <a:pathLst>
                <a:path w="9057" h="10043" extrusionOk="0">
                  <a:moveTo>
                    <a:pt x="4791" y="1"/>
                  </a:moveTo>
                  <a:lnTo>
                    <a:pt x="4663" y="14"/>
                  </a:lnTo>
                  <a:lnTo>
                    <a:pt x="4548" y="52"/>
                  </a:lnTo>
                  <a:lnTo>
                    <a:pt x="4445" y="103"/>
                  </a:lnTo>
                  <a:lnTo>
                    <a:pt x="4356" y="180"/>
                  </a:lnTo>
                  <a:lnTo>
                    <a:pt x="4292" y="270"/>
                  </a:lnTo>
                  <a:lnTo>
                    <a:pt x="4228" y="372"/>
                  </a:lnTo>
                  <a:lnTo>
                    <a:pt x="4189" y="487"/>
                  </a:lnTo>
                  <a:lnTo>
                    <a:pt x="4176" y="616"/>
                  </a:lnTo>
                  <a:lnTo>
                    <a:pt x="4176" y="4394"/>
                  </a:lnTo>
                  <a:lnTo>
                    <a:pt x="155" y="9030"/>
                  </a:lnTo>
                  <a:lnTo>
                    <a:pt x="78" y="9133"/>
                  </a:lnTo>
                  <a:lnTo>
                    <a:pt x="27" y="9235"/>
                  </a:lnTo>
                  <a:lnTo>
                    <a:pt x="1" y="9351"/>
                  </a:lnTo>
                  <a:lnTo>
                    <a:pt x="1" y="9479"/>
                  </a:lnTo>
                  <a:lnTo>
                    <a:pt x="14" y="9581"/>
                  </a:lnTo>
                  <a:lnTo>
                    <a:pt x="65" y="9696"/>
                  </a:lnTo>
                  <a:lnTo>
                    <a:pt x="129" y="9799"/>
                  </a:lnTo>
                  <a:lnTo>
                    <a:pt x="206" y="9888"/>
                  </a:lnTo>
                  <a:lnTo>
                    <a:pt x="296" y="9953"/>
                  </a:lnTo>
                  <a:lnTo>
                    <a:pt x="398" y="10004"/>
                  </a:lnTo>
                  <a:lnTo>
                    <a:pt x="500" y="10029"/>
                  </a:lnTo>
                  <a:lnTo>
                    <a:pt x="603" y="10042"/>
                  </a:lnTo>
                  <a:lnTo>
                    <a:pt x="731" y="10029"/>
                  </a:lnTo>
                  <a:lnTo>
                    <a:pt x="859" y="9991"/>
                  </a:lnTo>
                  <a:lnTo>
                    <a:pt x="962" y="9914"/>
                  </a:lnTo>
                  <a:lnTo>
                    <a:pt x="1064" y="9824"/>
                  </a:lnTo>
                  <a:lnTo>
                    <a:pt x="5252" y="5021"/>
                  </a:lnTo>
                  <a:lnTo>
                    <a:pt x="5316" y="4932"/>
                  </a:lnTo>
                  <a:lnTo>
                    <a:pt x="5355" y="4829"/>
                  </a:lnTo>
                  <a:lnTo>
                    <a:pt x="5380" y="4727"/>
                  </a:lnTo>
                  <a:lnTo>
                    <a:pt x="5393" y="4624"/>
                  </a:lnTo>
                  <a:lnTo>
                    <a:pt x="5393" y="1218"/>
                  </a:lnTo>
                  <a:lnTo>
                    <a:pt x="8441" y="1218"/>
                  </a:lnTo>
                  <a:lnTo>
                    <a:pt x="8569" y="1205"/>
                  </a:lnTo>
                  <a:lnTo>
                    <a:pt x="8685" y="1166"/>
                  </a:lnTo>
                  <a:lnTo>
                    <a:pt x="8787" y="1115"/>
                  </a:lnTo>
                  <a:lnTo>
                    <a:pt x="8877" y="1038"/>
                  </a:lnTo>
                  <a:lnTo>
                    <a:pt x="8941" y="949"/>
                  </a:lnTo>
                  <a:lnTo>
                    <a:pt x="9005" y="846"/>
                  </a:lnTo>
                  <a:lnTo>
                    <a:pt x="9043" y="731"/>
                  </a:lnTo>
                  <a:lnTo>
                    <a:pt x="9056" y="616"/>
                  </a:lnTo>
                  <a:lnTo>
                    <a:pt x="9043" y="487"/>
                  </a:lnTo>
                  <a:lnTo>
                    <a:pt x="9005" y="372"/>
                  </a:lnTo>
                  <a:lnTo>
                    <a:pt x="8941" y="270"/>
                  </a:lnTo>
                  <a:lnTo>
                    <a:pt x="8877" y="180"/>
                  </a:lnTo>
                  <a:lnTo>
                    <a:pt x="8787" y="103"/>
                  </a:lnTo>
                  <a:lnTo>
                    <a:pt x="8685" y="52"/>
                  </a:lnTo>
                  <a:lnTo>
                    <a:pt x="8569" y="14"/>
                  </a:lnTo>
                  <a:lnTo>
                    <a:pt x="84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4"/>
            <p:cNvSpPr/>
            <p:nvPr/>
          </p:nvSpPr>
          <p:spPr>
            <a:xfrm>
              <a:off x="4051425" y="2316525"/>
              <a:ext cx="108875" cy="208450"/>
            </a:xfrm>
            <a:custGeom>
              <a:avLst/>
              <a:gdLst/>
              <a:ahLst/>
              <a:cxnLst/>
              <a:rect l="l" t="t" r="r" b="b"/>
              <a:pathLst>
                <a:path w="4355" h="8338" extrusionOk="0">
                  <a:moveTo>
                    <a:pt x="3625" y="0"/>
                  </a:moveTo>
                  <a:lnTo>
                    <a:pt x="3509" y="38"/>
                  </a:lnTo>
                  <a:lnTo>
                    <a:pt x="3407" y="103"/>
                  </a:lnTo>
                  <a:lnTo>
                    <a:pt x="3317" y="167"/>
                  </a:lnTo>
                  <a:lnTo>
                    <a:pt x="3241" y="256"/>
                  </a:lnTo>
                  <a:lnTo>
                    <a:pt x="3189" y="359"/>
                  </a:lnTo>
                  <a:lnTo>
                    <a:pt x="3151" y="474"/>
                  </a:lnTo>
                  <a:lnTo>
                    <a:pt x="3138" y="602"/>
                  </a:lnTo>
                  <a:lnTo>
                    <a:pt x="3138" y="4572"/>
                  </a:lnTo>
                  <a:lnTo>
                    <a:pt x="192" y="7288"/>
                  </a:lnTo>
                  <a:lnTo>
                    <a:pt x="115" y="7377"/>
                  </a:lnTo>
                  <a:lnTo>
                    <a:pt x="51" y="7480"/>
                  </a:lnTo>
                  <a:lnTo>
                    <a:pt x="13" y="7595"/>
                  </a:lnTo>
                  <a:lnTo>
                    <a:pt x="0" y="7710"/>
                  </a:lnTo>
                  <a:lnTo>
                    <a:pt x="0" y="7826"/>
                  </a:lnTo>
                  <a:lnTo>
                    <a:pt x="39" y="7941"/>
                  </a:lnTo>
                  <a:lnTo>
                    <a:pt x="90" y="8043"/>
                  </a:lnTo>
                  <a:lnTo>
                    <a:pt x="154" y="8146"/>
                  </a:lnTo>
                  <a:lnTo>
                    <a:pt x="256" y="8223"/>
                  </a:lnTo>
                  <a:lnTo>
                    <a:pt x="372" y="8287"/>
                  </a:lnTo>
                  <a:lnTo>
                    <a:pt x="487" y="8325"/>
                  </a:lnTo>
                  <a:lnTo>
                    <a:pt x="602" y="8338"/>
                  </a:lnTo>
                  <a:lnTo>
                    <a:pt x="717" y="8325"/>
                  </a:lnTo>
                  <a:lnTo>
                    <a:pt x="820" y="8300"/>
                  </a:lnTo>
                  <a:lnTo>
                    <a:pt x="922" y="8248"/>
                  </a:lnTo>
                  <a:lnTo>
                    <a:pt x="1012" y="8172"/>
                  </a:lnTo>
                  <a:lnTo>
                    <a:pt x="4150" y="5277"/>
                  </a:lnTo>
                  <a:lnTo>
                    <a:pt x="4240" y="5187"/>
                  </a:lnTo>
                  <a:lnTo>
                    <a:pt x="4304" y="5072"/>
                  </a:lnTo>
                  <a:lnTo>
                    <a:pt x="4342" y="4957"/>
                  </a:lnTo>
                  <a:lnTo>
                    <a:pt x="4355" y="4829"/>
                  </a:lnTo>
                  <a:lnTo>
                    <a:pt x="4355" y="602"/>
                  </a:lnTo>
                  <a:lnTo>
                    <a:pt x="4342" y="474"/>
                  </a:lnTo>
                  <a:lnTo>
                    <a:pt x="4304" y="359"/>
                  </a:lnTo>
                  <a:lnTo>
                    <a:pt x="4252" y="256"/>
                  </a:lnTo>
                  <a:lnTo>
                    <a:pt x="4175" y="167"/>
                  </a:lnTo>
                  <a:lnTo>
                    <a:pt x="4086" y="103"/>
                  </a:lnTo>
                  <a:lnTo>
                    <a:pt x="3983" y="38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4"/>
            <p:cNvSpPr/>
            <p:nvPr/>
          </p:nvSpPr>
          <p:spPr>
            <a:xfrm>
              <a:off x="4057825" y="2603100"/>
              <a:ext cx="302925" cy="116900"/>
            </a:xfrm>
            <a:custGeom>
              <a:avLst/>
              <a:gdLst/>
              <a:ahLst/>
              <a:cxnLst/>
              <a:rect l="l" t="t" r="r" b="b"/>
              <a:pathLst>
                <a:path w="12117" h="4676" extrusionOk="0">
                  <a:moveTo>
                    <a:pt x="615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80" y="179"/>
                  </a:lnTo>
                  <a:lnTo>
                    <a:pt x="116" y="269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52" y="845"/>
                  </a:lnTo>
                  <a:lnTo>
                    <a:pt x="116" y="948"/>
                  </a:lnTo>
                  <a:lnTo>
                    <a:pt x="180" y="1038"/>
                  </a:lnTo>
                  <a:lnTo>
                    <a:pt x="269" y="1114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15" y="1217"/>
                  </a:lnTo>
                  <a:lnTo>
                    <a:pt x="6225" y="1217"/>
                  </a:lnTo>
                  <a:lnTo>
                    <a:pt x="6225" y="4060"/>
                  </a:lnTo>
                  <a:lnTo>
                    <a:pt x="6238" y="4188"/>
                  </a:lnTo>
                  <a:lnTo>
                    <a:pt x="6263" y="4304"/>
                  </a:lnTo>
                  <a:lnTo>
                    <a:pt x="6327" y="4406"/>
                  </a:lnTo>
                  <a:lnTo>
                    <a:pt x="6404" y="4496"/>
                  </a:lnTo>
                  <a:lnTo>
                    <a:pt x="6494" y="4573"/>
                  </a:lnTo>
                  <a:lnTo>
                    <a:pt x="6596" y="4624"/>
                  </a:lnTo>
                  <a:lnTo>
                    <a:pt x="6712" y="4662"/>
                  </a:lnTo>
                  <a:lnTo>
                    <a:pt x="6827" y="4675"/>
                  </a:lnTo>
                  <a:lnTo>
                    <a:pt x="11502" y="4675"/>
                  </a:lnTo>
                  <a:lnTo>
                    <a:pt x="11630" y="4662"/>
                  </a:lnTo>
                  <a:lnTo>
                    <a:pt x="11745" y="4624"/>
                  </a:lnTo>
                  <a:lnTo>
                    <a:pt x="11848" y="4573"/>
                  </a:lnTo>
                  <a:lnTo>
                    <a:pt x="11937" y="4496"/>
                  </a:lnTo>
                  <a:lnTo>
                    <a:pt x="12014" y="4406"/>
                  </a:lnTo>
                  <a:lnTo>
                    <a:pt x="12065" y="4304"/>
                  </a:lnTo>
                  <a:lnTo>
                    <a:pt x="12104" y="4188"/>
                  </a:lnTo>
                  <a:lnTo>
                    <a:pt x="12117" y="4060"/>
                  </a:lnTo>
                  <a:lnTo>
                    <a:pt x="12104" y="3945"/>
                  </a:lnTo>
                  <a:lnTo>
                    <a:pt x="12065" y="3830"/>
                  </a:lnTo>
                  <a:lnTo>
                    <a:pt x="12014" y="3727"/>
                  </a:lnTo>
                  <a:lnTo>
                    <a:pt x="11937" y="3638"/>
                  </a:lnTo>
                  <a:lnTo>
                    <a:pt x="11848" y="3561"/>
                  </a:lnTo>
                  <a:lnTo>
                    <a:pt x="11745" y="3509"/>
                  </a:lnTo>
                  <a:lnTo>
                    <a:pt x="11630" y="3471"/>
                  </a:lnTo>
                  <a:lnTo>
                    <a:pt x="11502" y="3458"/>
                  </a:lnTo>
                  <a:lnTo>
                    <a:pt x="7442" y="3458"/>
                  </a:lnTo>
                  <a:lnTo>
                    <a:pt x="7442" y="615"/>
                  </a:lnTo>
                  <a:lnTo>
                    <a:pt x="7429" y="487"/>
                  </a:lnTo>
                  <a:lnTo>
                    <a:pt x="7390" y="372"/>
                  </a:lnTo>
                  <a:lnTo>
                    <a:pt x="7326" y="269"/>
                  </a:lnTo>
                  <a:lnTo>
                    <a:pt x="7262" y="179"/>
                  </a:lnTo>
                  <a:lnTo>
                    <a:pt x="7173" y="103"/>
                  </a:lnTo>
                  <a:lnTo>
                    <a:pt x="7070" y="51"/>
                  </a:lnTo>
                  <a:lnTo>
                    <a:pt x="6955" y="13"/>
                  </a:lnTo>
                  <a:lnTo>
                    <a:pt x="6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4"/>
            <p:cNvSpPr/>
            <p:nvPr/>
          </p:nvSpPr>
          <p:spPr>
            <a:xfrm>
              <a:off x="4025475" y="2700750"/>
              <a:ext cx="248825" cy="167175"/>
            </a:xfrm>
            <a:custGeom>
              <a:avLst/>
              <a:gdLst/>
              <a:ahLst/>
              <a:cxnLst/>
              <a:rect l="l" t="t" r="r" b="b"/>
              <a:pathLst>
                <a:path w="9953" h="6687" extrusionOk="0">
                  <a:moveTo>
                    <a:pt x="590" y="1"/>
                  </a:moveTo>
                  <a:lnTo>
                    <a:pt x="475" y="13"/>
                  </a:lnTo>
                  <a:lnTo>
                    <a:pt x="359" y="52"/>
                  </a:lnTo>
                  <a:lnTo>
                    <a:pt x="257" y="103"/>
                  </a:lnTo>
                  <a:lnTo>
                    <a:pt x="167" y="180"/>
                  </a:lnTo>
                  <a:lnTo>
                    <a:pt x="90" y="282"/>
                  </a:lnTo>
                  <a:lnTo>
                    <a:pt x="39" y="398"/>
                  </a:lnTo>
                  <a:lnTo>
                    <a:pt x="13" y="513"/>
                  </a:lnTo>
                  <a:lnTo>
                    <a:pt x="1" y="628"/>
                  </a:lnTo>
                  <a:lnTo>
                    <a:pt x="13" y="743"/>
                  </a:lnTo>
                  <a:lnTo>
                    <a:pt x="52" y="846"/>
                  </a:lnTo>
                  <a:lnTo>
                    <a:pt x="116" y="948"/>
                  </a:lnTo>
                  <a:lnTo>
                    <a:pt x="193" y="1038"/>
                  </a:lnTo>
                  <a:lnTo>
                    <a:pt x="282" y="1115"/>
                  </a:lnTo>
                  <a:lnTo>
                    <a:pt x="9030" y="6597"/>
                  </a:lnTo>
                  <a:lnTo>
                    <a:pt x="9107" y="6635"/>
                  </a:lnTo>
                  <a:lnTo>
                    <a:pt x="9184" y="6661"/>
                  </a:lnTo>
                  <a:lnTo>
                    <a:pt x="9261" y="6686"/>
                  </a:lnTo>
                  <a:lnTo>
                    <a:pt x="9427" y="6686"/>
                  </a:lnTo>
                  <a:lnTo>
                    <a:pt x="9491" y="6673"/>
                  </a:lnTo>
                  <a:lnTo>
                    <a:pt x="9568" y="6648"/>
                  </a:lnTo>
                  <a:lnTo>
                    <a:pt x="9632" y="6609"/>
                  </a:lnTo>
                  <a:lnTo>
                    <a:pt x="9696" y="6571"/>
                  </a:lnTo>
                  <a:lnTo>
                    <a:pt x="9760" y="6520"/>
                  </a:lnTo>
                  <a:lnTo>
                    <a:pt x="9812" y="6469"/>
                  </a:lnTo>
                  <a:lnTo>
                    <a:pt x="9863" y="6404"/>
                  </a:lnTo>
                  <a:lnTo>
                    <a:pt x="9914" y="6289"/>
                  </a:lnTo>
                  <a:lnTo>
                    <a:pt x="9952" y="6174"/>
                  </a:lnTo>
                  <a:lnTo>
                    <a:pt x="9952" y="6059"/>
                  </a:lnTo>
                  <a:lnTo>
                    <a:pt x="9940" y="5943"/>
                  </a:lnTo>
                  <a:lnTo>
                    <a:pt x="9901" y="5841"/>
                  </a:lnTo>
                  <a:lnTo>
                    <a:pt x="9850" y="5738"/>
                  </a:lnTo>
                  <a:lnTo>
                    <a:pt x="9773" y="5636"/>
                  </a:lnTo>
                  <a:lnTo>
                    <a:pt x="9671" y="5572"/>
                  </a:lnTo>
                  <a:lnTo>
                    <a:pt x="936" y="90"/>
                  </a:lnTo>
                  <a:lnTo>
                    <a:pt x="820" y="39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4"/>
            <p:cNvSpPr/>
            <p:nvPr/>
          </p:nvSpPr>
          <p:spPr>
            <a:xfrm>
              <a:off x="3967200" y="2775025"/>
              <a:ext cx="114650" cy="266750"/>
            </a:xfrm>
            <a:custGeom>
              <a:avLst/>
              <a:gdLst/>
              <a:ahLst/>
              <a:cxnLst/>
              <a:rect l="l" t="t" r="r" b="b"/>
              <a:pathLst>
                <a:path w="4586" h="10670" extrusionOk="0">
                  <a:moveTo>
                    <a:pt x="513" y="1"/>
                  </a:moveTo>
                  <a:lnTo>
                    <a:pt x="398" y="27"/>
                  </a:lnTo>
                  <a:lnTo>
                    <a:pt x="295" y="78"/>
                  </a:lnTo>
                  <a:lnTo>
                    <a:pt x="206" y="155"/>
                  </a:lnTo>
                  <a:lnTo>
                    <a:pt x="116" y="244"/>
                  </a:lnTo>
                  <a:lnTo>
                    <a:pt x="52" y="347"/>
                  </a:lnTo>
                  <a:lnTo>
                    <a:pt x="13" y="462"/>
                  </a:lnTo>
                  <a:lnTo>
                    <a:pt x="1" y="577"/>
                  </a:lnTo>
                  <a:lnTo>
                    <a:pt x="1" y="693"/>
                  </a:lnTo>
                  <a:lnTo>
                    <a:pt x="26" y="808"/>
                  </a:lnTo>
                  <a:lnTo>
                    <a:pt x="78" y="910"/>
                  </a:lnTo>
                  <a:lnTo>
                    <a:pt x="154" y="1013"/>
                  </a:lnTo>
                  <a:lnTo>
                    <a:pt x="244" y="1090"/>
                  </a:lnTo>
                  <a:lnTo>
                    <a:pt x="3369" y="3421"/>
                  </a:lnTo>
                  <a:lnTo>
                    <a:pt x="3369" y="10055"/>
                  </a:lnTo>
                  <a:lnTo>
                    <a:pt x="3382" y="10183"/>
                  </a:lnTo>
                  <a:lnTo>
                    <a:pt x="3420" y="10299"/>
                  </a:lnTo>
                  <a:lnTo>
                    <a:pt x="3472" y="10401"/>
                  </a:lnTo>
                  <a:lnTo>
                    <a:pt x="3548" y="10491"/>
                  </a:lnTo>
                  <a:lnTo>
                    <a:pt x="3638" y="10567"/>
                  </a:lnTo>
                  <a:lnTo>
                    <a:pt x="3741" y="10619"/>
                  </a:lnTo>
                  <a:lnTo>
                    <a:pt x="3856" y="10657"/>
                  </a:lnTo>
                  <a:lnTo>
                    <a:pt x="3971" y="10670"/>
                  </a:lnTo>
                  <a:lnTo>
                    <a:pt x="4099" y="10657"/>
                  </a:lnTo>
                  <a:lnTo>
                    <a:pt x="4214" y="10619"/>
                  </a:lnTo>
                  <a:lnTo>
                    <a:pt x="4317" y="10567"/>
                  </a:lnTo>
                  <a:lnTo>
                    <a:pt x="4407" y="10491"/>
                  </a:lnTo>
                  <a:lnTo>
                    <a:pt x="4483" y="10401"/>
                  </a:lnTo>
                  <a:lnTo>
                    <a:pt x="4535" y="10299"/>
                  </a:lnTo>
                  <a:lnTo>
                    <a:pt x="4573" y="10183"/>
                  </a:lnTo>
                  <a:lnTo>
                    <a:pt x="4586" y="10055"/>
                  </a:lnTo>
                  <a:lnTo>
                    <a:pt x="4586" y="3113"/>
                  </a:lnTo>
                  <a:lnTo>
                    <a:pt x="4573" y="3036"/>
                  </a:lnTo>
                  <a:lnTo>
                    <a:pt x="4560" y="2972"/>
                  </a:lnTo>
                  <a:lnTo>
                    <a:pt x="4547" y="2896"/>
                  </a:lnTo>
                  <a:lnTo>
                    <a:pt x="4522" y="2832"/>
                  </a:lnTo>
                  <a:lnTo>
                    <a:pt x="4483" y="2780"/>
                  </a:lnTo>
                  <a:lnTo>
                    <a:pt x="4445" y="2716"/>
                  </a:lnTo>
                  <a:lnTo>
                    <a:pt x="4394" y="2665"/>
                  </a:lnTo>
                  <a:lnTo>
                    <a:pt x="4330" y="2627"/>
                  </a:lnTo>
                  <a:lnTo>
                    <a:pt x="961" y="116"/>
                  </a:lnTo>
                  <a:lnTo>
                    <a:pt x="859" y="52"/>
                  </a:lnTo>
                  <a:lnTo>
                    <a:pt x="744" y="14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4"/>
            <p:cNvSpPr/>
            <p:nvPr/>
          </p:nvSpPr>
          <p:spPr>
            <a:xfrm>
              <a:off x="3400125" y="2793925"/>
              <a:ext cx="254275" cy="218400"/>
            </a:xfrm>
            <a:custGeom>
              <a:avLst/>
              <a:gdLst/>
              <a:ahLst/>
              <a:cxnLst/>
              <a:rect l="l" t="t" r="r" b="b"/>
              <a:pathLst>
                <a:path w="10171" h="8736" extrusionOk="0">
                  <a:moveTo>
                    <a:pt x="9556" y="1"/>
                  </a:moveTo>
                  <a:lnTo>
                    <a:pt x="9440" y="13"/>
                  </a:lnTo>
                  <a:lnTo>
                    <a:pt x="9325" y="52"/>
                  </a:lnTo>
                  <a:lnTo>
                    <a:pt x="9223" y="103"/>
                  </a:lnTo>
                  <a:lnTo>
                    <a:pt x="9133" y="180"/>
                  </a:lnTo>
                  <a:lnTo>
                    <a:pt x="5483" y="3971"/>
                  </a:lnTo>
                  <a:lnTo>
                    <a:pt x="616" y="3971"/>
                  </a:lnTo>
                  <a:lnTo>
                    <a:pt x="488" y="3984"/>
                  </a:lnTo>
                  <a:lnTo>
                    <a:pt x="372" y="4022"/>
                  </a:lnTo>
                  <a:lnTo>
                    <a:pt x="270" y="4074"/>
                  </a:lnTo>
                  <a:lnTo>
                    <a:pt x="180" y="4150"/>
                  </a:lnTo>
                  <a:lnTo>
                    <a:pt x="103" y="4240"/>
                  </a:lnTo>
                  <a:lnTo>
                    <a:pt x="52" y="4343"/>
                  </a:lnTo>
                  <a:lnTo>
                    <a:pt x="14" y="4458"/>
                  </a:lnTo>
                  <a:lnTo>
                    <a:pt x="1" y="4573"/>
                  </a:lnTo>
                  <a:lnTo>
                    <a:pt x="1" y="8134"/>
                  </a:lnTo>
                  <a:lnTo>
                    <a:pt x="14" y="8249"/>
                  </a:lnTo>
                  <a:lnTo>
                    <a:pt x="52" y="8364"/>
                  </a:lnTo>
                  <a:lnTo>
                    <a:pt x="103" y="8467"/>
                  </a:lnTo>
                  <a:lnTo>
                    <a:pt x="180" y="8556"/>
                  </a:lnTo>
                  <a:lnTo>
                    <a:pt x="270" y="8633"/>
                  </a:lnTo>
                  <a:lnTo>
                    <a:pt x="372" y="8684"/>
                  </a:lnTo>
                  <a:lnTo>
                    <a:pt x="488" y="8723"/>
                  </a:lnTo>
                  <a:lnTo>
                    <a:pt x="616" y="8736"/>
                  </a:lnTo>
                  <a:lnTo>
                    <a:pt x="731" y="8723"/>
                  </a:lnTo>
                  <a:lnTo>
                    <a:pt x="846" y="8684"/>
                  </a:lnTo>
                  <a:lnTo>
                    <a:pt x="949" y="8633"/>
                  </a:lnTo>
                  <a:lnTo>
                    <a:pt x="1038" y="8556"/>
                  </a:lnTo>
                  <a:lnTo>
                    <a:pt x="1115" y="8467"/>
                  </a:lnTo>
                  <a:lnTo>
                    <a:pt x="1166" y="8364"/>
                  </a:lnTo>
                  <a:lnTo>
                    <a:pt x="1205" y="8249"/>
                  </a:lnTo>
                  <a:lnTo>
                    <a:pt x="1218" y="8134"/>
                  </a:lnTo>
                  <a:lnTo>
                    <a:pt x="1218" y="5188"/>
                  </a:lnTo>
                  <a:lnTo>
                    <a:pt x="5739" y="5188"/>
                  </a:lnTo>
                  <a:lnTo>
                    <a:pt x="5854" y="5175"/>
                  </a:lnTo>
                  <a:lnTo>
                    <a:pt x="5969" y="5137"/>
                  </a:lnTo>
                  <a:lnTo>
                    <a:pt x="6085" y="5073"/>
                  </a:lnTo>
                  <a:lnTo>
                    <a:pt x="6174" y="4996"/>
                  </a:lnTo>
                  <a:lnTo>
                    <a:pt x="10004" y="1025"/>
                  </a:lnTo>
                  <a:lnTo>
                    <a:pt x="10081" y="923"/>
                  </a:lnTo>
                  <a:lnTo>
                    <a:pt x="10132" y="820"/>
                  </a:lnTo>
                  <a:lnTo>
                    <a:pt x="10158" y="705"/>
                  </a:lnTo>
                  <a:lnTo>
                    <a:pt x="10170" y="590"/>
                  </a:lnTo>
                  <a:lnTo>
                    <a:pt x="10158" y="475"/>
                  </a:lnTo>
                  <a:lnTo>
                    <a:pt x="10119" y="359"/>
                  </a:lnTo>
                  <a:lnTo>
                    <a:pt x="10068" y="257"/>
                  </a:lnTo>
                  <a:lnTo>
                    <a:pt x="9991" y="167"/>
                  </a:lnTo>
                  <a:lnTo>
                    <a:pt x="9889" y="90"/>
                  </a:lnTo>
                  <a:lnTo>
                    <a:pt x="9786" y="39"/>
                  </a:lnTo>
                  <a:lnTo>
                    <a:pt x="9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4"/>
            <p:cNvSpPr/>
            <p:nvPr/>
          </p:nvSpPr>
          <p:spPr>
            <a:xfrm>
              <a:off x="3283275" y="2700750"/>
              <a:ext cx="289150" cy="104725"/>
            </a:xfrm>
            <a:custGeom>
              <a:avLst/>
              <a:gdLst/>
              <a:ahLst/>
              <a:cxnLst/>
              <a:rect l="l" t="t" r="r" b="b"/>
              <a:pathLst>
                <a:path w="11566" h="4189" extrusionOk="0">
                  <a:moveTo>
                    <a:pt x="10887" y="1"/>
                  </a:moveTo>
                  <a:lnTo>
                    <a:pt x="10771" y="26"/>
                  </a:lnTo>
                  <a:lnTo>
                    <a:pt x="10669" y="77"/>
                  </a:lnTo>
                  <a:lnTo>
                    <a:pt x="10567" y="141"/>
                  </a:lnTo>
                  <a:lnTo>
                    <a:pt x="7288" y="2972"/>
                  </a:lnTo>
                  <a:lnTo>
                    <a:pt x="602" y="2972"/>
                  </a:lnTo>
                  <a:lnTo>
                    <a:pt x="487" y="2985"/>
                  </a:lnTo>
                  <a:lnTo>
                    <a:pt x="372" y="3023"/>
                  </a:lnTo>
                  <a:lnTo>
                    <a:pt x="269" y="3074"/>
                  </a:lnTo>
                  <a:lnTo>
                    <a:pt x="179" y="3151"/>
                  </a:lnTo>
                  <a:lnTo>
                    <a:pt x="103" y="3241"/>
                  </a:lnTo>
                  <a:lnTo>
                    <a:pt x="51" y="3343"/>
                  </a:lnTo>
                  <a:lnTo>
                    <a:pt x="13" y="3459"/>
                  </a:lnTo>
                  <a:lnTo>
                    <a:pt x="0" y="3574"/>
                  </a:lnTo>
                  <a:lnTo>
                    <a:pt x="13" y="3702"/>
                  </a:lnTo>
                  <a:lnTo>
                    <a:pt x="51" y="3817"/>
                  </a:lnTo>
                  <a:lnTo>
                    <a:pt x="103" y="3920"/>
                  </a:lnTo>
                  <a:lnTo>
                    <a:pt x="179" y="4009"/>
                  </a:lnTo>
                  <a:lnTo>
                    <a:pt x="269" y="4073"/>
                  </a:lnTo>
                  <a:lnTo>
                    <a:pt x="372" y="4137"/>
                  </a:lnTo>
                  <a:lnTo>
                    <a:pt x="487" y="4176"/>
                  </a:lnTo>
                  <a:lnTo>
                    <a:pt x="602" y="4189"/>
                  </a:lnTo>
                  <a:lnTo>
                    <a:pt x="7518" y="4189"/>
                  </a:lnTo>
                  <a:lnTo>
                    <a:pt x="7621" y="4176"/>
                  </a:lnTo>
                  <a:lnTo>
                    <a:pt x="7723" y="4150"/>
                  </a:lnTo>
                  <a:lnTo>
                    <a:pt x="7826" y="4099"/>
                  </a:lnTo>
                  <a:lnTo>
                    <a:pt x="7915" y="4035"/>
                  </a:lnTo>
                  <a:lnTo>
                    <a:pt x="11361" y="1064"/>
                  </a:lnTo>
                  <a:lnTo>
                    <a:pt x="11450" y="974"/>
                  </a:lnTo>
                  <a:lnTo>
                    <a:pt x="11502" y="871"/>
                  </a:lnTo>
                  <a:lnTo>
                    <a:pt x="11553" y="769"/>
                  </a:lnTo>
                  <a:lnTo>
                    <a:pt x="11566" y="654"/>
                  </a:lnTo>
                  <a:lnTo>
                    <a:pt x="11566" y="526"/>
                  </a:lnTo>
                  <a:lnTo>
                    <a:pt x="11540" y="423"/>
                  </a:lnTo>
                  <a:lnTo>
                    <a:pt x="11489" y="308"/>
                  </a:lnTo>
                  <a:lnTo>
                    <a:pt x="11425" y="205"/>
                  </a:lnTo>
                  <a:lnTo>
                    <a:pt x="11335" y="129"/>
                  </a:lnTo>
                  <a:lnTo>
                    <a:pt x="11233" y="65"/>
                  </a:lnTo>
                  <a:lnTo>
                    <a:pt x="11117" y="13"/>
                  </a:lnTo>
                  <a:lnTo>
                    <a:pt x="110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4"/>
            <p:cNvSpPr/>
            <p:nvPr/>
          </p:nvSpPr>
          <p:spPr>
            <a:xfrm>
              <a:off x="3350175" y="2633825"/>
              <a:ext cx="192475" cy="30450"/>
            </a:xfrm>
            <a:custGeom>
              <a:avLst/>
              <a:gdLst/>
              <a:ahLst/>
              <a:cxnLst/>
              <a:rect l="l" t="t" r="r" b="b"/>
              <a:pathLst>
                <a:path w="7699" h="1218" extrusionOk="0">
                  <a:moveTo>
                    <a:pt x="603" y="1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5"/>
                  </a:lnTo>
                  <a:lnTo>
                    <a:pt x="603" y="1217"/>
                  </a:lnTo>
                  <a:lnTo>
                    <a:pt x="7084" y="1217"/>
                  </a:lnTo>
                  <a:lnTo>
                    <a:pt x="7212" y="1205"/>
                  </a:lnTo>
                  <a:lnTo>
                    <a:pt x="7327" y="1166"/>
                  </a:lnTo>
                  <a:lnTo>
                    <a:pt x="7429" y="1115"/>
                  </a:lnTo>
                  <a:lnTo>
                    <a:pt x="7519" y="1038"/>
                  </a:lnTo>
                  <a:lnTo>
                    <a:pt x="7596" y="948"/>
                  </a:lnTo>
                  <a:lnTo>
                    <a:pt x="7647" y="846"/>
                  </a:lnTo>
                  <a:lnTo>
                    <a:pt x="7686" y="731"/>
                  </a:lnTo>
                  <a:lnTo>
                    <a:pt x="7698" y="603"/>
                  </a:lnTo>
                  <a:lnTo>
                    <a:pt x="7686" y="487"/>
                  </a:lnTo>
                  <a:lnTo>
                    <a:pt x="7647" y="372"/>
                  </a:lnTo>
                  <a:lnTo>
                    <a:pt x="7596" y="270"/>
                  </a:lnTo>
                  <a:lnTo>
                    <a:pt x="7519" y="180"/>
                  </a:lnTo>
                  <a:lnTo>
                    <a:pt x="7429" y="103"/>
                  </a:lnTo>
                  <a:lnTo>
                    <a:pt x="7327" y="52"/>
                  </a:lnTo>
                  <a:lnTo>
                    <a:pt x="7212" y="13"/>
                  </a:lnTo>
                  <a:lnTo>
                    <a:pt x="70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4"/>
            <p:cNvSpPr/>
            <p:nvPr/>
          </p:nvSpPr>
          <p:spPr>
            <a:xfrm>
              <a:off x="3283275" y="2447150"/>
              <a:ext cx="256800" cy="130675"/>
            </a:xfrm>
            <a:custGeom>
              <a:avLst/>
              <a:gdLst/>
              <a:ahLst/>
              <a:cxnLst/>
              <a:rect l="l" t="t" r="r" b="b"/>
              <a:pathLst>
                <a:path w="10272" h="5227" extrusionOk="0">
                  <a:moveTo>
                    <a:pt x="615" y="1"/>
                  </a:moveTo>
                  <a:lnTo>
                    <a:pt x="500" y="13"/>
                  </a:lnTo>
                  <a:lnTo>
                    <a:pt x="384" y="39"/>
                  </a:lnTo>
                  <a:lnTo>
                    <a:pt x="282" y="103"/>
                  </a:lnTo>
                  <a:lnTo>
                    <a:pt x="192" y="167"/>
                  </a:lnTo>
                  <a:lnTo>
                    <a:pt x="115" y="257"/>
                  </a:lnTo>
                  <a:lnTo>
                    <a:pt x="51" y="359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18"/>
                  </a:lnTo>
                  <a:lnTo>
                    <a:pt x="39" y="833"/>
                  </a:lnTo>
                  <a:lnTo>
                    <a:pt x="90" y="936"/>
                  </a:lnTo>
                  <a:lnTo>
                    <a:pt x="167" y="1025"/>
                  </a:lnTo>
                  <a:lnTo>
                    <a:pt x="256" y="1102"/>
                  </a:lnTo>
                  <a:lnTo>
                    <a:pt x="359" y="1166"/>
                  </a:lnTo>
                  <a:lnTo>
                    <a:pt x="9414" y="5175"/>
                  </a:lnTo>
                  <a:lnTo>
                    <a:pt x="9542" y="5213"/>
                  </a:lnTo>
                  <a:lnTo>
                    <a:pt x="9670" y="5226"/>
                  </a:lnTo>
                  <a:lnTo>
                    <a:pt x="9747" y="5226"/>
                  </a:lnTo>
                  <a:lnTo>
                    <a:pt x="9837" y="5201"/>
                  </a:lnTo>
                  <a:lnTo>
                    <a:pt x="9913" y="5175"/>
                  </a:lnTo>
                  <a:lnTo>
                    <a:pt x="9990" y="5137"/>
                  </a:lnTo>
                  <a:lnTo>
                    <a:pt x="10067" y="5085"/>
                  </a:lnTo>
                  <a:lnTo>
                    <a:pt x="10118" y="5021"/>
                  </a:lnTo>
                  <a:lnTo>
                    <a:pt x="10182" y="4945"/>
                  </a:lnTo>
                  <a:lnTo>
                    <a:pt x="10221" y="4868"/>
                  </a:lnTo>
                  <a:lnTo>
                    <a:pt x="10259" y="4752"/>
                  </a:lnTo>
                  <a:lnTo>
                    <a:pt x="10272" y="4637"/>
                  </a:lnTo>
                  <a:lnTo>
                    <a:pt x="10259" y="4509"/>
                  </a:lnTo>
                  <a:lnTo>
                    <a:pt x="10234" y="4407"/>
                  </a:lnTo>
                  <a:lnTo>
                    <a:pt x="10182" y="4304"/>
                  </a:lnTo>
                  <a:lnTo>
                    <a:pt x="10105" y="4202"/>
                  </a:lnTo>
                  <a:lnTo>
                    <a:pt x="10016" y="4125"/>
                  </a:lnTo>
                  <a:lnTo>
                    <a:pt x="9913" y="4061"/>
                  </a:lnTo>
                  <a:lnTo>
                    <a:pt x="858" y="52"/>
                  </a:lnTo>
                  <a:lnTo>
                    <a:pt x="743" y="13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4"/>
            <p:cNvSpPr/>
            <p:nvPr/>
          </p:nvSpPr>
          <p:spPr>
            <a:xfrm>
              <a:off x="3366825" y="2191000"/>
              <a:ext cx="205600" cy="281150"/>
            </a:xfrm>
            <a:custGeom>
              <a:avLst/>
              <a:gdLst/>
              <a:ahLst/>
              <a:cxnLst/>
              <a:rect l="l" t="t" r="r" b="b"/>
              <a:pathLst>
                <a:path w="8224" h="11246" extrusionOk="0">
                  <a:moveTo>
                    <a:pt x="603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" y="7198"/>
                  </a:lnTo>
                  <a:lnTo>
                    <a:pt x="1" y="7288"/>
                  </a:lnTo>
                  <a:lnTo>
                    <a:pt x="27" y="7365"/>
                  </a:lnTo>
                  <a:lnTo>
                    <a:pt x="52" y="7455"/>
                  </a:lnTo>
                  <a:lnTo>
                    <a:pt x="91" y="7519"/>
                  </a:lnTo>
                  <a:lnTo>
                    <a:pt x="142" y="7595"/>
                  </a:lnTo>
                  <a:lnTo>
                    <a:pt x="206" y="7647"/>
                  </a:lnTo>
                  <a:lnTo>
                    <a:pt x="270" y="7698"/>
                  </a:lnTo>
                  <a:lnTo>
                    <a:pt x="347" y="7749"/>
                  </a:lnTo>
                  <a:lnTo>
                    <a:pt x="7353" y="11182"/>
                  </a:lnTo>
                  <a:lnTo>
                    <a:pt x="7417" y="11207"/>
                  </a:lnTo>
                  <a:lnTo>
                    <a:pt x="7481" y="11220"/>
                  </a:lnTo>
                  <a:lnTo>
                    <a:pt x="7558" y="11233"/>
                  </a:lnTo>
                  <a:lnTo>
                    <a:pt x="7622" y="11246"/>
                  </a:lnTo>
                  <a:lnTo>
                    <a:pt x="7698" y="11233"/>
                  </a:lnTo>
                  <a:lnTo>
                    <a:pt x="7788" y="11220"/>
                  </a:lnTo>
                  <a:lnTo>
                    <a:pt x="7865" y="11194"/>
                  </a:lnTo>
                  <a:lnTo>
                    <a:pt x="7942" y="11156"/>
                  </a:lnTo>
                  <a:lnTo>
                    <a:pt x="8006" y="11105"/>
                  </a:lnTo>
                  <a:lnTo>
                    <a:pt x="8070" y="11041"/>
                  </a:lnTo>
                  <a:lnTo>
                    <a:pt x="8121" y="10977"/>
                  </a:lnTo>
                  <a:lnTo>
                    <a:pt x="8172" y="10900"/>
                  </a:lnTo>
                  <a:lnTo>
                    <a:pt x="8211" y="10785"/>
                  </a:lnTo>
                  <a:lnTo>
                    <a:pt x="8224" y="10669"/>
                  </a:lnTo>
                  <a:lnTo>
                    <a:pt x="8224" y="10554"/>
                  </a:lnTo>
                  <a:lnTo>
                    <a:pt x="8198" y="10439"/>
                  </a:lnTo>
                  <a:lnTo>
                    <a:pt x="8147" y="10336"/>
                  </a:lnTo>
                  <a:lnTo>
                    <a:pt x="8083" y="10234"/>
                  </a:lnTo>
                  <a:lnTo>
                    <a:pt x="7993" y="10157"/>
                  </a:lnTo>
                  <a:lnTo>
                    <a:pt x="7891" y="10093"/>
                  </a:lnTo>
                  <a:lnTo>
                    <a:pt x="1218" y="6827"/>
                  </a:lnTo>
                  <a:lnTo>
                    <a:pt x="1218" y="615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52"/>
                  </a:lnTo>
                  <a:lnTo>
                    <a:pt x="731" y="13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4"/>
            <p:cNvSpPr/>
            <p:nvPr/>
          </p:nvSpPr>
          <p:spPr>
            <a:xfrm>
              <a:off x="3483700" y="2207650"/>
              <a:ext cx="209125" cy="147950"/>
            </a:xfrm>
            <a:custGeom>
              <a:avLst/>
              <a:gdLst/>
              <a:ahLst/>
              <a:cxnLst/>
              <a:rect l="l" t="t" r="r" b="b"/>
              <a:pathLst>
                <a:path w="8365" h="5918" extrusionOk="0">
                  <a:moveTo>
                    <a:pt x="616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4" y="730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16" y="1217"/>
                  </a:lnTo>
                  <a:lnTo>
                    <a:pt x="3677" y="1217"/>
                  </a:lnTo>
                  <a:lnTo>
                    <a:pt x="3677" y="3625"/>
                  </a:lnTo>
                  <a:lnTo>
                    <a:pt x="3677" y="3702"/>
                  </a:lnTo>
                  <a:lnTo>
                    <a:pt x="3702" y="3792"/>
                  </a:lnTo>
                  <a:lnTo>
                    <a:pt x="3728" y="3868"/>
                  </a:lnTo>
                  <a:lnTo>
                    <a:pt x="3766" y="3945"/>
                  </a:lnTo>
                  <a:lnTo>
                    <a:pt x="3818" y="4009"/>
                  </a:lnTo>
                  <a:lnTo>
                    <a:pt x="3882" y="4073"/>
                  </a:lnTo>
                  <a:lnTo>
                    <a:pt x="3946" y="4125"/>
                  </a:lnTo>
                  <a:lnTo>
                    <a:pt x="4022" y="4163"/>
                  </a:lnTo>
                  <a:lnTo>
                    <a:pt x="7493" y="5854"/>
                  </a:lnTo>
                  <a:lnTo>
                    <a:pt x="7557" y="5892"/>
                  </a:lnTo>
                  <a:lnTo>
                    <a:pt x="7634" y="5905"/>
                  </a:lnTo>
                  <a:lnTo>
                    <a:pt x="7762" y="5918"/>
                  </a:lnTo>
                  <a:lnTo>
                    <a:pt x="7852" y="5918"/>
                  </a:lnTo>
                  <a:lnTo>
                    <a:pt x="7929" y="5892"/>
                  </a:lnTo>
                  <a:lnTo>
                    <a:pt x="8006" y="5866"/>
                  </a:lnTo>
                  <a:lnTo>
                    <a:pt x="8083" y="5828"/>
                  </a:lnTo>
                  <a:lnTo>
                    <a:pt x="8147" y="5777"/>
                  </a:lnTo>
                  <a:lnTo>
                    <a:pt x="8211" y="5726"/>
                  </a:lnTo>
                  <a:lnTo>
                    <a:pt x="8262" y="5661"/>
                  </a:lnTo>
                  <a:lnTo>
                    <a:pt x="8313" y="5585"/>
                  </a:lnTo>
                  <a:lnTo>
                    <a:pt x="8352" y="5469"/>
                  </a:lnTo>
                  <a:lnTo>
                    <a:pt x="8364" y="5341"/>
                  </a:lnTo>
                  <a:lnTo>
                    <a:pt x="8364" y="5226"/>
                  </a:lnTo>
                  <a:lnTo>
                    <a:pt x="8339" y="5111"/>
                  </a:lnTo>
                  <a:lnTo>
                    <a:pt x="8287" y="5008"/>
                  </a:lnTo>
                  <a:lnTo>
                    <a:pt x="8223" y="4919"/>
                  </a:lnTo>
                  <a:lnTo>
                    <a:pt x="8134" y="4829"/>
                  </a:lnTo>
                  <a:lnTo>
                    <a:pt x="8031" y="4765"/>
                  </a:lnTo>
                  <a:lnTo>
                    <a:pt x="4893" y="3241"/>
                  </a:lnTo>
                  <a:lnTo>
                    <a:pt x="4893" y="615"/>
                  </a:lnTo>
                  <a:lnTo>
                    <a:pt x="4881" y="487"/>
                  </a:lnTo>
                  <a:lnTo>
                    <a:pt x="4842" y="372"/>
                  </a:lnTo>
                  <a:lnTo>
                    <a:pt x="4791" y="269"/>
                  </a:lnTo>
                  <a:lnTo>
                    <a:pt x="4714" y="180"/>
                  </a:lnTo>
                  <a:lnTo>
                    <a:pt x="4624" y="103"/>
                  </a:lnTo>
                  <a:lnTo>
                    <a:pt x="4522" y="52"/>
                  </a:lnTo>
                  <a:lnTo>
                    <a:pt x="4407" y="13"/>
                  </a:lnTo>
                  <a:lnTo>
                    <a:pt x="42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4"/>
            <p:cNvSpPr/>
            <p:nvPr/>
          </p:nvSpPr>
          <p:spPr>
            <a:xfrm>
              <a:off x="3709450" y="2843550"/>
              <a:ext cx="166525" cy="254275"/>
            </a:xfrm>
            <a:custGeom>
              <a:avLst/>
              <a:gdLst/>
              <a:ahLst/>
              <a:cxnLst/>
              <a:rect l="l" t="t" r="r" b="b"/>
              <a:pathLst>
                <a:path w="6661" h="10171" extrusionOk="0">
                  <a:moveTo>
                    <a:pt x="0" y="1"/>
                  </a:moveTo>
                  <a:lnTo>
                    <a:pt x="0" y="6840"/>
                  </a:lnTo>
                  <a:lnTo>
                    <a:pt x="0" y="7007"/>
                  </a:lnTo>
                  <a:lnTo>
                    <a:pt x="13" y="7173"/>
                  </a:lnTo>
                  <a:lnTo>
                    <a:pt x="39" y="7340"/>
                  </a:lnTo>
                  <a:lnTo>
                    <a:pt x="64" y="7506"/>
                  </a:lnTo>
                  <a:lnTo>
                    <a:pt x="103" y="7673"/>
                  </a:lnTo>
                  <a:lnTo>
                    <a:pt x="154" y="7826"/>
                  </a:lnTo>
                  <a:lnTo>
                    <a:pt x="205" y="7980"/>
                  </a:lnTo>
                  <a:lnTo>
                    <a:pt x="256" y="8134"/>
                  </a:lnTo>
                  <a:lnTo>
                    <a:pt x="321" y="8275"/>
                  </a:lnTo>
                  <a:lnTo>
                    <a:pt x="397" y="8428"/>
                  </a:lnTo>
                  <a:lnTo>
                    <a:pt x="474" y="8557"/>
                  </a:lnTo>
                  <a:lnTo>
                    <a:pt x="564" y="8697"/>
                  </a:lnTo>
                  <a:lnTo>
                    <a:pt x="756" y="8954"/>
                  </a:lnTo>
                  <a:lnTo>
                    <a:pt x="974" y="9197"/>
                  </a:lnTo>
                  <a:lnTo>
                    <a:pt x="1204" y="9402"/>
                  </a:lnTo>
                  <a:lnTo>
                    <a:pt x="1460" y="9594"/>
                  </a:lnTo>
                  <a:lnTo>
                    <a:pt x="1601" y="9684"/>
                  </a:lnTo>
                  <a:lnTo>
                    <a:pt x="1742" y="9760"/>
                  </a:lnTo>
                  <a:lnTo>
                    <a:pt x="1883" y="9837"/>
                  </a:lnTo>
                  <a:lnTo>
                    <a:pt x="2037" y="9901"/>
                  </a:lnTo>
                  <a:lnTo>
                    <a:pt x="2178" y="9965"/>
                  </a:lnTo>
                  <a:lnTo>
                    <a:pt x="2344" y="10017"/>
                  </a:lnTo>
                  <a:lnTo>
                    <a:pt x="2498" y="10055"/>
                  </a:lnTo>
                  <a:lnTo>
                    <a:pt x="2652" y="10093"/>
                  </a:lnTo>
                  <a:lnTo>
                    <a:pt x="2818" y="10132"/>
                  </a:lnTo>
                  <a:lnTo>
                    <a:pt x="2985" y="10145"/>
                  </a:lnTo>
                  <a:lnTo>
                    <a:pt x="3151" y="10158"/>
                  </a:lnTo>
                  <a:lnTo>
                    <a:pt x="3330" y="10170"/>
                  </a:lnTo>
                  <a:lnTo>
                    <a:pt x="3497" y="10158"/>
                  </a:lnTo>
                  <a:lnTo>
                    <a:pt x="3663" y="10145"/>
                  </a:lnTo>
                  <a:lnTo>
                    <a:pt x="3830" y="10132"/>
                  </a:lnTo>
                  <a:lnTo>
                    <a:pt x="3996" y="10093"/>
                  </a:lnTo>
                  <a:lnTo>
                    <a:pt x="4163" y="10055"/>
                  </a:lnTo>
                  <a:lnTo>
                    <a:pt x="4317" y="10017"/>
                  </a:lnTo>
                  <a:lnTo>
                    <a:pt x="4470" y="9965"/>
                  </a:lnTo>
                  <a:lnTo>
                    <a:pt x="4624" y="9901"/>
                  </a:lnTo>
                  <a:lnTo>
                    <a:pt x="4778" y="9837"/>
                  </a:lnTo>
                  <a:lnTo>
                    <a:pt x="4919" y="9760"/>
                  </a:lnTo>
                  <a:lnTo>
                    <a:pt x="5059" y="9684"/>
                  </a:lnTo>
                  <a:lnTo>
                    <a:pt x="5188" y="9594"/>
                  </a:lnTo>
                  <a:lnTo>
                    <a:pt x="5444" y="9402"/>
                  </a:lnTo>
                  <a:lnTo>
                    <a:pt x="5687" y="9197"/>
                  </a:lnTo>
                  <a:lnTo>
                    <a:pt x="5892" y="8954"/>
                  </a:lnTo>
                  <a:lnTo>
                    <a:pt x="6084" y="8697"/>
                  </a:lnTo>
                  <a:lnTo>
                    <a:pt x="6174" y="8557"/>
                  </a:lnTo>
                  <a:lnTo>
                    <a:pt x="6251" y="8428"/>
                  </a:lnTo>
                  <a:lnTo>
                    <a:pt x="6327" y="8275"/>
                  </a:lnTo>
                  <a:lnTo>
                    <a:pt x="6391" y="8134"/>
                  </a:lnTo>
                  <a:lnTo>
                    <a:pt x="6455" y="7980"/>
                  </a:lnTo>
                  <a:lnTo>
                    <a:pt x="6507" y="7826"/>
                  </a:lnTo>
                  <a:lnTo>
                    <a:pt x="6558" y="7673"/>
                  </a:lnTo>
                  <a:lnTo>
                    <a:pt x="6596" y="7506"/>
                  </a:lnTo>
                  <a:lnTo>
                    <a:pt x="6622" y="7340"/>
                  </a:lnTo>
                  <a:lnTo>
                    <a:pt x="6635" y="7173"/>
                  </a:lnTo>
                  <a:lnTo>
                    <a:pt x="6648" y="7007"/>
                  </a:lnTo>
                  <a:lnTo>
                    <a:pt x="6660" y="6840"/>
                  </a:lnTo>
                  <a:lnTo>
                    <a:pt x="66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4"/>
            <p:cNvSpPr/>
            <p:nvPr/>
          </p:nvSpPr>
          <p:spPr>
            <a:xfrm>
              <a:off x="3669425" y="2834275"/>
              <a:ext cx="246250" cy="188625"/>
            </a:xfrm>
            <a:custGeom>
              <a:avLst/>
              <a:gdLst/>
              <a:ahLst/>
              <a:cxnLst/>
              <a:rect l="l" t="t" r="r" b="b"/>
              <a:pathLst>
                <a:path w="9850" h="7545" extrusionOk="0">
                  <a:moveTo>
                    <a:pt x="0" y="0"/>
                  </a:moveTo>
                  <a:lnTo>
                    <a:pt x="0" y="6648"/>
                  </a:lnTo>
                  <a:lnTo>
                    <a:pt x="13" y="6737"/>
                  </a:lnTo>
                  <a:lnTo>
                    <a:pt x="26" y="6827"/>
                  </a:lnTo>
                  <a:lnTo>
                    <a:pt x="52" y="6917"/>
                  </a:lnTo>
                  <a:lnTo>
                    <a:pt x="77" y="6994"/>
                  </a:lnTo>
                  <a:lnTo>
                    <a:pt x="116" y="7070"/>
                  </a:lnTo>
                  <a:lnTo>
                    <a:pt x="154" y="7147"/>
                  </a:lnTo>
                  <a:lnTo>
                    <a:pt x="205" y="7224"/>
                  </a:lnTo>
                  <a:lnTo>
                    <a:pt x="269" y="7275"/>
                  </a:lnTo>
                  <a:lnTo>
                    <a:pt x="333" y="7339"/>
                  </a:lnTo>
                  <a:lnTo>
                    <a:pt x="397" y="7391"/>
                  </a:lnTo>
                  <a:lnTo>
                    <a:pt x="474" y="7429"/>
                  </a:lnTo>
                  <a:lnTo>
                    <a:pt x="551" y="7467"/>
                  </a:lnTo>
                  <a:lnTo>
                    <a:pt x="628" y="7506"/>
                  </a:lnTo>
                  <a:lnTo>
                    <a:pt x="718" y="7519"/>
                  </a:lnTo>
                  <a:lnTo>
                    <a:pt x="807" y="7531"/>
                  </a:lnTo>
                  <a:lnTo>
                    <a:pt x="897" y="7544"/>
                  </a:lnTo>
                  <a:lnTo>
                    <a:pt x="8966" y="7544"/>
                  </a:lnTo>
                  <a:lnTo>
                    <a:pt x="9056" y="7531"/>
                  </a:lnTo>
                  <a:lnTo>
                    <a:pt x="9145" y="7519"/>
                  </a:lnTo>
                  <a:lnTo>
                    <a:pt x="9222" y="7506"/>
                  </a:lnTo>
                  <a:lnTo>
                    <a:pt x="9312" y="7467"/>
                  </a:lnTo>
                  <a:lnTo>
                    <a:pt x="9389" y="7429"/>
                  </a:lnTo>
                  <a:lnTo>
                    <a:pt x="9465" y="7391"/>
                  </a:lnTo>
                  <a:lnTo>
                    <a:pt x="9529" y="7339"/>
                  </a:lnTo>
                  <a:lnTo>
                    <a:pt x="9593" y="7275"/>
                  </a:lnTo>
                  <a:lnTo>
                    <a:pt x="9645" y="7224"/>
                  </a:lnTo>
                  <a:lnTo>
                    <a:pt x="9696" y="7147"/>
                  </a:lnTo>
                  <a:lnTo>
                    <a:pt x="9747" y="7070"/>
                  </a:lnTo>
                  <a:lnTo>
                    <a:pt x="9786" y="6994"/>
                  </a:lnTo>
                  <a:lnTo>
                    <a:pt x="9811" y="6917"/>
                  </a:lnTo>
                  <a:lnTo>
                    <a:pt x="9837" y="6827"/>
                  </a:lnTo>
                  <a:lnTo>
                    <a:pt x="9850" y="6737"/>
                  </a:lnTo>
                  <a:lnTo>
                    <a:pt x="9850" y="6648"/>
                  </a:lnTo>
                  <a:lnTo>
                    <a:pt x="98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4"/>
            <p:cNvSpPr/>
            <p:nvPr/>
          </p:nvSpPr>
          <p:spPr>
            <a:xfrm>
              <a:off x="3522125" y="2312350"/>
              <a:ext cx="548200" cy="548200"/>
            </a:xfrm>
            <a:custGeom>
              <a:avLst/>
              <a:gdLst/>
              <a:ahLst/>
              <a:cxnLst/>
              <a:rect l="l" t="t" r="r" b="b"/>
              <a:pathLst>
                <a:path w="21928" h="21928" extrusionOk="0">
                  <a:moveTo>
                    <a:pt x="10964" y="1"/>
                  </a:moveTo>
                  <a:lnTo>
                    <a:pt x="10401" y="13"/>
                  </a:lnTo>
                  <a:lnTo>
                    <a:pt x="9837" y="52"/>
                  </a:lnTo>
                  <a:lnTo>
                    <a:pt x="9286" y="116"/>
                  </a:lnTo>
                  <a:lnTo>
                    <a:pt x="8749" y="218"/>
                  </a:lnTo>
                  <a:lnTo>
                    <a:pt x="8223" y="334"/>
                  </a:lnTo>
                  <a:lnTo>
                    <a:pt x="7698" y="487"/>
                  </a:lnTo>
                  <a:lnTo>
                    <a:pt x="7186" y="654"/>
                  </a:lnTo>
                  <a:lnTo>
                    <a:pt x="6699" y="859"/>
                  </a:lnTo>
                  <a:lnTo>
                    <a:pt x="6213" y="1076"/>
                  </a:lnTo>
                  <a:lnTo>
                    <a:pt x="5739" y="1320"/>
                  </a:lnTo>
                  <a:lnTo>
                    <a:pt x="5278" y="1576"/>
                  </a:lnTo>
                  <a:lnTo>
                    <a:pt x="4829" y="1871"/>
                  </a:lnTo>
                  <a:lnTo>
                    <a:pt x="4407" y="2178"/>
                  </a:lnTo>
                  <a:lnTo>
                    <a:pt x="3984" y="2498"/>
                  </a:lnTo>
                  <a:lnTo>
                    <a:pt x="3587" y="2844"/>
                  </a:lnTo>
                  <a:lnTo>
                    <a:pt x="3203" y="3203"/>
                  </a:lnTo>
                  <a:lnTo>
                    <a:pt x="2844" y="3587"/>
                  </a:lnTo>
                  <a:lnTo>
                    <a:pt x="2498" y="3984"/>
                  </a:lnTo>
                  <a:lnTo>
                    <a:pt x="2178" y="4394"/>
                  </a:lnTo>
                  <a:lnTo>
                    <a:pt x="1871" y="4829"/>
                  </a:lnTo>
                  <a:lnTo>
                    <a:pt x="1589" y="5277"/>
                  </a:lnTo>
                  <a:lnTo>
                    <a:pt x="1320" y="5738"/>
                  </a:lnTo>
                  <a:lnTo>
                    <a:pt x="1077" y="6200"/>
                  </a:lnTo>
                  <a:lnTo>
                    <a:pt x="859" y="6686"/>
                  </a:lnTo>
                  <a:lnTo>
                    <a:pt x="667" y="7186"/>
                  </a:lnTo>
                  <a:lnTo>
                    <a:pt x="487" y="7698"/>
                  </a:lnTo>
                  <a:lnTo>
                    <a:pt x="347" y="8223"/>
                  </a:lnTo>
                  <a:lnTo>
                    <a:pt x="218" y="8748"/>
                  </a:lnTo>
                  <a:lnTo>
                    <a:pt x="129" y="9286"/>
                  </a:lnTo>
                  <a:lnTo>
                    <a:pt x="52" y="9837"/>
                  </a:lnTo>
                  <a:lnTo>
                    <a:pt x="14" y="10401"/>
                  </a:lnTo>
                  <a:lnTo>
                    <a:pt x="1" y="10964"/>
                  </a:lnTo>
                  <a:lnTo>
                    <a:pt x="14" y="11528"/>
                  </a:lnTo>
                  <a:lnTo>
                    <a:pt x="52" y="12078"/>
                  </a:lnTo>
                  <a:lnTo>
                    <a:pt x="129" y="12629"/>
                  </a:lnTo>
                  <a:lnTo>
                    <a:pt x="218" y="13167"/>
                  </a:lnTo>
                  <a:lnTo>
                    <a:pt x="347" y="13705"/>
                  </a:lnTo>
                  <a:lnTo>
                    <a:pt x="487" y="14217"/>
                  </a:lnTo>
                  <a:lnTo>
                    <a:pt x="667" y="14730"/>
                  </a:lnTo>
                  <a:lnTo>
                    <a:pt x="859" y="15229"/>
                  </a:lnTo>
                  <a:lnTo>
                    <a:pt x="1077" y="15716"/>
                  </a:lnTo>
                  <a:lnTo>
                    <a:pt x="1320" y="16190"/>
                  </a:lnTo>
                  <a:lnTo>
                    <a:pt x="1589" y="16651"/>
                  </a:lnTo>
                  <a:lnTo>
                    <a:pt x="1871" y="17086"/>
                  </a:lnTo>
                  <a:lnTo>
                    <a:pt x="2178" y="17522"/>
                  </a:lnTo>
                  <a:lnTo>
                    <a:pt x="2498" y="17932"/>
                  </a:lnTo>
                  <a:lnTo>
                    <a:pt x="2844" y="18329"/>
                  </a:lnTo>
                  <a:lnTo>
                    <a:pt x="3203" y="18713"/>
                  </a:lnTo>
                  <a:lnTo>
                    <a:pt x="3587" y="19072"/>
                  </a:lnTo>
                  <a:lnTo>
                    <a:pt x="3984" y="19417"/>
                  </a:lnTo>
                  <a:lnTo>
                    <a:pt x="4407" y="19750"/>
                  </a:lnTo>
                  <a:lnTo>
                    <a:pt x="4829" y="20058"/>
                  </a:lnTo>
                  <a:lnTo>
                    <a:pt x="5278" y="20339"/>
                  </a:lnTo>
                  <a:lnTo>
                    <a:pt x="5739" y="20596"/>
                  </a:lnTo>
                  <a:lnTo>
                    <a:pt x="6213" y="20839"/>
                  </a:lnTo>
                  <a:lnTo>
                    <a:pt x="6699" y="21070"/>
                  </a:lnTo>
                  <a:lnTo>
                    <a:pt x="7186" y="21262"/>
                  </a:lnTo>
                  <a:lnTo>
                    <a:pt x="7698" y="21428"/>
                  </a:lnTo>
                  <a:lnTo>
                    <a:pt x="8223" y="21582"/>
                  </a:lnTo>
                  <a:lnTo>
                    <a:pt x="8749" y="21697"/>
                  </a:lnTo>
                  <a:lnTo>
                    <a:pt x="9286" y="21800"/>
                  </a:lnTo>
                  <a:lnTo>
                    <a:pt x="9837" y="21864"/>
                  </a:lnTo>
                  <a:lnTo>
                    <a:pt x="10401" y="21915"/>
                  </a:lnTo>
                  <a:lnTo>
                    <a:pt x="10964" y="21928"/>
                  </a:lnTo>
                  <a:lnTo>
                    <a:pt x="11528" y="21915"/>
                  </a:lnTo>
                  <a:lnTo>
                    <a:pt x="12079" y="21864"/>
                  </a:lnTo>
                  <a:lnTo>
                    <a:pt x="12629" y="21800"/>
                  </a:lnTo>
                  <a:lnTo>
                    <a:pt x="13167" y="21697"/>
                  </a:lnTo>
                  <a:lnTo>
                    <a:pt x="13705" y="21582"/>
                  </a:lnTo>
                  <a:lnTo>
                    <a:pt x="14217" y="21428"/>
                  </a:lnTo>
                  <a:lnTo>
                    <a:pt x="14730" y="21262"/>
                  </a:lnTo>
                  <a:lnTo>
                    <a:pt x="15229" y="21070"/>
                  </a:lnTo>
                  <a:lnTo>
                    <a:pt x="15716" y="20839"/>
                  </a:lnTo>
                  <a:lnTo>
                    <a:pt x="16190" y="20596"/>
                  </a:lnTo>
                  <a:lnTo>
                    <a:pt x="16651" y="20339"/>
                  </a:lnTo>
                  <a:lnTo>
                    <a:pt x="17086" y="20058"/>
                  </a:lnTo>
                  <a:lnTo>
                    <a:pt x="17522" y="19750"/>
                  </a:lnTo>
                  <a:lnTo>
                    <a:pt x="17932" y="19417"/>
                  </a:lnTo>
                  <a:lnTo>
                    <a:pt x="18329" y="19072"/>
                  </a:lnTo>
                  <a:lnTo>
                    <a:pt x="18713" y="18713"/>
                  </a:lnTo>
                  <a:lnTo>
                    <a:pt x="19072" y="18329"/>
                  </a:lnTo>
                  <a:lnTo>
                    <a:pt x="19417" y="17932"/>
                  </a:lnTo>
                  <a:lnTo>
                    <a:pt x="19750" y="17522"/>
                  </a:lnTo>
                  <a:lnTo>
                    <a:pt x="20058" y="17086"/>
                  </a:lnTo>
                  <a:lnTo>
                    <a:pt x="20340" y="16651"/>
                  </a:lnTo>
                  <a:lnTo>
                    <a:pt x="20609" y="16190"/>
                  </a:lnTo>
                  <a:lnTo>
                    <a:pt x="20839" y="15716"/>
                  </a:lnTo>
                  <a:lnTo>
                    <a:pt x="21070" y="15229"/>
                  </a:lnTo>
                  <a:lnTo>
                    <a:pt x="21262" y="14730"/>
                  </a:lnTo>
                  <a:lnTo>
                    <a:pt x="21428" y="14217"/>
                  </a:lnTo>
                  <a:lnTo>
                    <a:pt x="21582" y="13705"/>
                  </a:lnTo>
                  <a:lnTo>
                    <a:pt x="21697" y="13167"/>
                  </a:lnTo>
                  <a:lnTo>
                    <a:pt x="21800" y="12629"/>
                  </a:lnTo>
                  <a:lnTo>
                    <a:pt x="21864" y="12078"/>
                  </a:lnTo>
                  <a:lnTo>
                    <a:pt x="21915" y="11528"/>
                  </a:lnTo>
                  <a:lnTo>
                    <a:pt x="21928" y="10964"/>
                  </a:lnTo>
                  <a:lnTo>
                    <a:pt x="21915" y="10401"/>
                  </a:lnTo>
                  <a:lnTo>
                    <a:pt x="21864" y="9837"/>
                  </a:lnTo>
                  <a:lnTo>
                    <a:pt x="21800" y="9286"/>
                  </a:lnTo>
                  <a:lnTo>
                    <a:pt x="21697" y="8748"/>
                  </a:lnTo>
                  <a:lnTo>
                    <a:pt x="21582" y="8223"/>
                  </a:lnTo>
                  <a:lnTo>
                    <a:pt x="21428" y="7698"/>
                  </a:lnTo>
                  <a:lnTo>
                    <a:pt x="21262" y="7186"/>
                  </a:lnTo>
                  <a:lnTo>
                    <a:pt x="21070" y="6686"/>
                  </a:lnTo>
                  <a:lnTo>
                    <a:pt x="20839" y="6200"/>
                  </a:lnTo>
                  <a:lnTo>
                    <a:pt x="20609" y="5738"/>
                  </a:lnTo>
                  <a:lnTo>
                    <a:pt x="20340" y="5277"/>
                  </a:lnTo>
                  <a:lnTo>
                    <a:pt x="20058" y="4829"/>
                  </a:lnTo>
                  <a:lnTo>
                    <a:pt x="19750" y="4394"/>
                  </a:lnTo>
                  <a:lnTo>
                    <a:pt x="19417" y="3984"/>
                  </a:lnTo>
                  <a:lnTo>
                    <a:pt x="19072" y="3587"/>
                  </a:lnTo>
                  <a:lnTo>
                    <a:pt x="18713" y="3203"/>
                  </a:lnTo>
                  <a:lnTo>
                    <a:pt x="18329" y="2844"/>
                  </a:lnTo>
                  <a:lnTo>
                    <a:pt x="17932" y="2498"/>
                  </a:lnTo>
                  <a:lnTo>
                    <a:pt x="17522" y="2178"/>
                  </a:lnTo>
                  <a:lnTo>
                    <a:pt x="17086" y="1871"/>
                  </a:lnTo>
                  <a:lnTo>
                    <a:pt x="16651" y="1576"/>
                  </a:lnTo>
                  <a:lnTo>
                    <a:pt x="16190" y="1320"/>
                  </a:lnTo>
                  <a:lnTo>
                    <a:pt x="15716" y="1076"/>
                  </a:lnTo>
                  <a:lnTo>
                    <a:pt x="15229" y="859"/>
                  </a:lnTo>
                  <a:lnTo>
                    <a:pt x="14730" y="654"/>
                  </a:lnTo>
                  <a:lnTo>
                    <a:pt x="14217" y="487"/>
                  </a:lnTo>
                  <a:lnTo>
                    <a:pt x="13705" y="334"/>
                  </a:lnTo>
                  <a:lnTo>
                    <a:pt x="13167" y="218"/>
                  </a:lnTo>
                  <a:lnTo>
                    <a:pt x="12629" y="116"/>
                  </a:lnTo>
                  <a:lnTo>
                    <a:pt x="12079" y="52"/>
                  </a:lnTo>
                  <a:lnTo>
                    <a:pt x="11528" y="13"/>
                  </a:lnTo>
                  <a:lnTo>
                    <a:pt x="10964" y="1"/>
                  </a:lnTo>
                  <a:close/>
                </a:path>
              </a:pathLst>
            </a:custGeom>
            <a:solidFill>
              <a:srgbClr val="FAF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4"/>
            <p:cNvSpPr/>
            <p:nvPr/>
          </p:nvSpPr>
          <p:spPr>
            <a:xfrm>
              <a:off x="3652775" y="2882300"/>
              <a:ext cx="279875" cy="36200"/>
            </a:xfrm>
            <a:custGeom>
              <a:avLst/>
              <a:gdLst/>
              <a:ahLst/>
              <a:cxnLst/>
              <a:rect l="l" t="t" r="r" b="b"/>
              <a:pathLst>
                <a:path w="11195" h="1448" extrusionOk="0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64" y="1000"/>
                  </a:lnTo>
                  <a:lnTo>
                    <a:pt x="128" y="1128"/>
                  </a:lnTo>
                  <a:lnTo>
                    <a:pt x="218" y="1230"/>
                  </a:lnTo>
                  <a:lnTo>
                    <a:pt x="321" y="1320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20"/>
                  </a:lnTo>
                  <a:lnTo>
                    <a:pt x="10977" y="1230"/>
                  </a:lnTo>
                  <a:lnTo>
                    <a:pt x="11066" y="1128"/>
                  </a:lnTo>
                  <a:lnTo>
                    <a:pt x="11130" y="1000"/>
                  </a:lnTo>
                  <a:lnTo>
                    <a:pt x="11169" y="872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49"/>
                  </a:lnTo>
                  <a:lnTo>
                    <a:pt x="11066" y="321"/>
                  </a:lnTo>
                  <a:lnTo>
                    <a:pt x="10977" y="218"/>
                  </a:lnTo>
                  <a:lnTo>
                    <a:pt x="10874" y="129"/>
                  </a:lnTo>
                  <a:lnTo>
                    <a:pt x="10746" y="65"/>
                  </a:lnTo>
                  <a:lnTo>
                    <a:pt x="10605" y="13"/>
                  </a:lnTo>
                  <a:lnTo>
                    <a:pt x="10464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4"/>
            <p:cNvSpPr/>
            <p:nvPr/>
          </p:nvSpPr>
          <p:spPr>
            <a:xfrm>
              <a:off x="3652775" y="2949550"/>
              <a:ext cx="279875" cy="36200"/>
            </a:xfrm>
            <a:custGeom>
              <a:avLst/>
              <a:gdLst/>
              <a:ahLst/>
              <a:cxnLst/>
              <a:rect l="l" t="t" r="r" b="b"/>
              <a:pathLst>
                <a:path w="11195" h="1448" extrusionOk="0">
                  <a:moveTo>
                    <a:pt x="730" y="0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8" y="320"/>
                  </a:lnTo>
                  <a:lnTo>
                    <a:pt x="64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1"/>
                  </a:lnTo>
                  <a:lnTo>
                    <a:pt x="64" y="999"/>
                  </a:lnTo>
                  <a:lnTo>
                    <a:pt x="128" y="1127"/>
                  </a:lnTo>
                  <a:lnTo>
                    <a:pt x="218" y="1230"/>
                  </a:lnTo>
                  <a:lnTo>
                    <a:pt x="321" y="1319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19"/>
                  </a:lnTo>
                  <a:lnTo>
                    <a:pt x="10977" y="1230"/>
                  </a:lnTo>
                  <a:lnTo>
                    <a:pt x="11066" y="1127"/>
                  </a:lnTo>
                  <a:lnTo>
                    <a:pt x="11130" y="999"/>
                  </a:lnTo>
                  <a:lnTo>
                    <a:pt x="11169" y="871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36"/>
                  </a:lnTo>
                  <a:lnTo>
                    <a:pt x="11066" y="320"/>
                  </a:lnTo>
                  <a:lnTo>
                    <a:pt x="10977" y="218"/>
                  </a:lnTo>
                  <a:lnTo>
                    <a:pt x="10874" y="128"/>
                  </a:lnTo>
                  <a:lnTo>
                    <a:pt x="10746" y="52"/>
                  </a:lnTo>
                  <a:lnTo>
                    <a:pt x="10605" y="13"/>
                  </a:lnTo>
                  <a:lnTo>
                    <a:pt x="1046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4"/>
            <p:cNvSpPr/>
            <p:nvPr/>
          </p:nvSpPr>
          <p:spPr>
            <a:xfrm>
              <a:off x="3678075" y="2576200"/>
              <a:ext cx="229275" cy="270275"/>
            </a:xfrm>
            <a:custGeom>
              <a:avLst/>
              <a:gdLst/>
              <a:ahLst/>
              <a:cxnLst/>
              <a:rect l="l" t="t" r="r" b="b"/>
              <a:pathLst>
                <a:path w="9171" h="10811" extrusionOk="0">
                  <a:moveTo>
                    <a:pt x="487" y="0"/>
                  </a:moveTo>
                  <a:lnTo>
                    <a:pt x="384" y="13"/>
                  </a:lnTo>
                  <a:lnTo>
                    <a:pt x="295" y="39"/>
                  </a:lnTo>
                  <a:lnTo>
                    <a:pt x="205" y="90"/>
                  </a:lnTo>
                  <a:lnTo>
                    <a:pt x="141" y="141"/>
                  </a:lnTo>
                  <a:lnTo>
                    <a:pt x="77" y="218"/>
                  </a:lnTo>
                  <a:lnTo>
                    <a:pt x="39" y="295"/>
                  </a:lnTo>
                  <a:lnTo>
                    <a:pt x="0" y="385"/>
                  </a:lnTo>
                  <a:lnTo>
                    <a:pt x="0" y="487"/>
                  </a:lnTo>
                  <a:lnTo>
                    <a:pt x="0" y="10298"/>
                  </a:lnTo>
                  <a:lnTo>
                    <a:pt x="474" y="10516"/>
                  </a:lnTo>
                  <a:lnTo>
                    <a:pt x="961" y="10708"/>
                  </a:lnTo>
                  <a:lnTo>
                    <a:pt x="961" y="974"/>
                  </a:lnTo>
                  <a:lnTo>
                    <a:pt x="2485" y="974"/>
                  </a:lnTo>
                  <a:lnTo>
                    <a:pt x="2844" y="1499"/>
                  </a:lnTo>
                  <a:lnTo>
                    <a:pt x="3010" y="1717"/>
                  </a:lnTo>
                  <a:lnTo>
                    <a:pt x="3202" y="1921"/>
                  </a:lnTo>
                  <a:lnTo>
                    <a:pt x="3305" y="2011"/>
                  </a:lnTo>
                  <a:lnTo>
                    <a:pt x="3407" y="2088"/>
                  </a:lnTo>
                  <a:lnTo>
                    <a:pt x="3510" y="2165"/>
                  </a:lnTo>
                  <a:lnTo>
                    <a:pt x="3612" y="2229"/>
                  </a:lnTo>
                  <a:lnTo>
                    <a:pt x="3727" y="2293"/>
                  </a:lnTo>
                  <a:lnTo>
                    <a:pt x="3843" y="2344"/>
                  </a:lnTo>
                  <a:lnTo>
                    <a:pt x="3958" y="2383"/>
                  </a:lnTo>
                  <a:lnTo>
                    <a:pt x="4086" y="2421"/>
                  </a:lnTo>
                  <a:lnTo>
                    <a:pt x="4201" y="2447"/>
                  </a:lnTo>
                  <a:lnTo>
                    <a:pt x="4329" y="2472"/>
                  </a:lnTo>
                  <a:lnTo>
                    <a:pt x="4457" y="2485"/>
                  </a:lnTo>
                  <a:lnTo>
                    <a:pt x="4713" y="2485"/>
                  </a:lnTo>
                  <a:lnTo>
                    <a:pt x="4842" y="2472"/>
                  </a:lnTo>
                  <a:lnTo>
                    <a:pt x="4957" y="2447"/>
                  </a:lnTo>
                  <a:lnTo>
                    <a:pt x="5085" y="2421"/>
                  </a:lnTo>
                  <a:lnTo>
                    <a:pt x="5200" y="2383"/>
                  </a:lnTo>
                  <a:lnTo>
                    <a:pt x="5315" y="2344"/>
                  </a:lnTo>
                  <a:lnTo>
                    <a:pt x="5431" y="2293"/>
                  </a:lnTo>
                  <a:lnTo>
                    <a:pt x="5546" y="2229"/>
                  </a:lnTo>
                  <a:lnTo>
                    <a:pt x="5661" y="2165"/>
                  </a:lnTo>
                  <a:lnTo>
                    <a:pt x="5764" y="2088"/>
                  </a:lnTo>
                  <a:lnTo>
                    <a:pt x="5866" y="2011"/>
                  </a:lnTo>
                  <a:lnTo>
                    <a:pt x="5969" y="1921"/>
                  </a:lnTo>
                  <a:lnTo>
                    <a:pt x="6148" y="1717"/>
                  </a:lnTo>
                  <a:lnTo>
                    <a:pt x="6327" y="1499"/>
                  </a:lnTo>
                  <a:lnTo>
                    <a:pt x="6673" y="974"/>
                  </a:lnTo>
                  <a:lnTo>
                    <a:pt x="8197" y="974"/>
                  </a:lnTo>
                  <a:lnTo>
                    <a:pt x="8197" y="10810"/>
                  </a:lnTo>
                  <a:lnTo>
                    <a:pt x="8697" y="10631"/>
                  </a:lnTo>
                  <a:lnTo>
                    <a:pt x="9171" y="10426"/>
                  </a:lnTo>
                  <a:lnTo>
                    <a:pt x="9171" y="487"/>
                  </a:lnTo>
                  <a:lnTo>
                    <a:pt x="9158" y="385"/>
                  </a:lnTo>
                  <a:lnTo>
                    <a:pt x="9132" y="295"/>
                  </a:lnTo>
                  <a:lnTo>
                    <a:pt x="9094" y="218"/>
                  </a:lnTo>
                  <a:lnTo>
                    <a:pt x="9030" y="141"/>
                  </a:lnTo>
                  <a:lnTo>
                    <a:pt x="8953" y="90"/>
                  </a:lnTo>
                  <a:lnTo>
                    <a:pt x="8876" y="39"/>
                  </a:lnTo>
                  <a:lnTo>
                    <a:pt x="8786" y="13"/>
                  </a:lnTo>
                  <a:lnTo>
                    <a:pt x="8684" y="0"/>
                  </a:lnTo>
                  <a:lnTo>
                    <a:pt x="6417" y="0"/>
                  </a:lnTo>
                  <a:lnTo>
                    <a:pt x="6302" y="13"/>
                  </a:lnTo>
                  <a:lnTo>
                    <a:pt x="6199" y="51"/>
                  </a:lnTo>
                  <a:lnTo>
                    <a:pt x="6097" y="128"/>
                  </a:lnTo>
                  <a:lnTo>
                    <a:pt x="6020" y="218"/>
                  </a:lnTo>
                  <a:lnTo>
                    <a:pt x="5520" y="948"/>
                  </a:lnTo>
                  <a:lnTo>
                    <a:pt x="5418" y="1076"/>
                  </a:lnTo>
                  <a:lnTo>
                    <a:pt x="5315" y="1191"/>
                  </a:lnTo>
                  <a:lnTo>
                    <a:pt x="5200" y="1281"/>
                  </a:lnTo>
                  <a:lnTo>
                    <a:pt x="5085" y="1358"/>
                  </a:lnTo>
                  <a:lnTo>
                    <a:pt x="4970" y="1422"/>
                  </a:lnTo>
                  <a:lnTo>
                    <a:pt x="4842" y="1460"/>
                  </a:lnTo>
                  <a:lnTo>
                    <a:pt x="4713" y="1486"/>
                  </a:lnTo>
                  <a:lnTo>
                    <a:pt x="4585" y="1499"/>
                  </a:lnTo>
                  <a:lnTo>
                    <a:pt x="4457" y="1486"/>
                  </a:lnTo>
                  <a:lnTo>
                    <a:pt x="4329" y="1460"/>
                  </a:lnTo>
                  <a:lnTo>
                    <a:pt x="4201" y="1422"/>
                  </a:lnTo>
                  <a:lnTo>
                    <a:pt x="4073" y="1358"/>
                  </a:lnTo>
                  <a:lnTo>
                    <a:pt x="3958" y="1281"/>
                  </a:lnTo>
                  <a:lnTo>
                    <a:pt x="3855" y="1191"/>
                  </a:lnTo>
                  <a:lnTo>
                    <a:pt x="3740" y="1076"/>
                  </a:lnTo>
                  <a:lnTo>
                    <a:pt x="3650" y="948"/>
                  </a:lnTo>
                  <a:lnTo>
                    <a:pt x="3151" y="218"/>
                  </a:lnTo>
                  <a:lnTo>
                    <a:pt x="3074" y="128"/>
                  </a:lnTo>
                  <a:lnTo>
                    <a:pt x="2972" y="51"/>
                  </a:lnTo>
                  <a:lnTo>
                    <a:pt x="2869" y="13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>
              <a:off x="4134025" y="2120225"/>
              <a:ext cx="60875" cy="60550"/>
            </a:xfrm>
            <a:custGeom>
              <a:avLst/>
              <a:gdLst/>
              <a:ahLst/>
              <a:cxnLst/>
              <a:rect l="l" t="t" r="r" b="b"/>
              <a:pathLst>
                <a:path w="2435" h="2422" extrusionOk="0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9" y="270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18" y="539"/>
                  </a:lnTo>
                  <a:lnTo>
                    <a:pt x="154" y="628"/>
                  </a:lnTo>
                  <a:lnTo>
                    <a:pt x="103" y="744"/>
                  </a:lnTo>
                  <a:lnTo>
                    <a:pt x="65" y="846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8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65" y="1576"/>
                  </a:lnTo>
                  <a:lnTo>
                    <a:pt x="103" y="1691"/>
                  </a:lnTo>
                  <a:lnTo>
                    <a:pt x="154" y="1794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6"/>
                  </a:lnTo>
                  <a:lnTo>
                    <a:pt x="449" y="2153"/>
                  </a:lnTo>
                  <a:lnTo>
                    <a:pt x="538" y="2217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89" y="2422"/>
                  </a:lnTo>
                  <a:lnTo>
                    <a:pt x="1345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1"/>
                  </a:lnTo>
                  <a:lnTo>
                    <a:pt x="1896" y="2217"/>
                  </a:lnTo>
                  <a:lnTo>
                    <a:pt x="1986" y="2153"/>
                  </a:lnTo>
                  <a:lnTo>
                    <a:pt x="2075" y="2076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83" y="1576"/>
                  </a:lnTo>
                  <a:lnTo>
                    <a:pt x="2408" y="1461"/>
                  </a:lnTo>
                  <a:lnTo>
                    <a:pt x="2421" y="1333"/>
                  </a:lnTo>
                  <a:lnTo>
                    <a:pt x="2434" y="1218"/>
                  </a:lnTo>
                  <a:lnTo>
                    <a:pt x="2421" y="1089"/>
                  </a:lnTo>
                  <a:lnTo>
                    <a:pt x="2408" y="974"/>
                  </a:lnTo>
                  <a:lnTo>
                    <a:pt x="2383" y="846"/>
                  </a:lnTo>
                  <a:lnTo>
                    <a:pt x="2332" y="744"/>
                  </a:lnTo>
                  <a:lnTo>
                    <a:pt x="2280" y="628"/>
                  </a:lnTo>
                  <a:lnTo>
                    <a:pt x="2229" y="539"/>
                  </a:lnTo>
                  <a:lnTo>
                    <a:pt x="2152" y="436"/>
                  </a:lnTo>
                  <a:lnTo>
                    <a:pt x="2075" y="359"/>
                  </a:lnTo>
                  <a:lnTo>
                    <a:pt x="1986" y="270"/>
                  </a:lnTo>
                  <a:lnTo>
                    <a:pt x="1896" y="206"/>
                  </a:lnTo>
                  <a:lnTo>
                    <a:pt x="1794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>
              <a:off x="4114500" y="2301150"/>
              <a:ext cx="60850" cy="60850"/>
            </a:xfrm>
            <a:custGeom>
              <a:avLst/>
              <a:gdLst/>
              <a:ahLst/>
              <a:cxnLst/>
              <a:rect l="l" t="t" r="r" b="b"/>
              <a:pathLst>
                <a:path w="2434" h="2434" extrusionOk="0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52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9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80"/>
                  </a:lnTo>
                  <a:lnTo>
                    <a:pt x="743" y="2331"/>
                  </a:lnTo>
                  <a:lnTo>
                    <a:pt x="858" y="2370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3" y="2280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9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05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52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>
              <a:off x="3768675" y="2134000"/>
              <a:ext cx="60875" cy="60875"/>
            </a:xfrm>
            <a:custGeom>
              <a:avLst/>
              <a:gdLst/>
              <a:ahLst/>
              <a:cxnLst/>
              <a:rect l="l" t="t" r="r" b="b"/>
              <a:pathLst>
                <a:path w="2435" h="2435" extrusionOk="0">
                  <a:moveTo>
                    <a:pt x="1218" y="1"/>
                  </a:moveTo>
                  <a:lnTo>
                    <a:pt x="1089" y="13"/>
                  </a:lnTo>
                  <a:lnTo>
                    <a:pt x="974" y="26"/>
                  </a:lnTo>
                  <a:lnTo>
                    <a:pt x="859" y="65"/>
                  </a:lnTo>
                  <a:lnTo>
                    <a:pt x="744" y="103"/>
                  </a:lnTo>
                  <a:lnTo>
                    <a:pt x="641" y="154"/>
                  </a:lnTo>
                  <a:lnTo>
                    <a:pt x="539" y="218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83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29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83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29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45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18"/>
                  </a:lnTo>
                  <a:lnTo>
                    <a:pt x="1794" y="154"/>
                  </a:lnTo>
                  <a:lnTo>
                    <a:pt x="1691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>
              <a:off x="3468650" y="2192600"/>
              <a:ext cx="60550" cy="60850"/>
            </a:xfrm>
            <a:custGeom>
              <a:avLst/>
              <a:gdLst/>
              <a:ahLst/>
              <a:cxnLst/>
              <a:rect l="l" t="t" r="r" b="b"/>
              <a:pathLst>
                <a:path w="2422" h="2434" extrusionOk="0">
                  <a:moveTo>
                    <a:pt x="1090" y="0"/>
                  </a:moveTo>
                  <a:lnTo>
                    <a:pt x="974" y="26"/>
                  </a:lnTo>
                  <a:lnTo>
                    <a:pt x="846" y="52"/>
                  </a:lnTo>
                  <a:lnTo>
                    <a:pt x="744" y="90"/>
                  </a:lnTo>
                  <a:lnTo>
                    <a:pt x="628" y="141"/>
                  </a:lnTo>
                  <a:lnTo>
                    <a:pt x="539" y="205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16"/>
                  </a:lnTo>
                  <a:lnTo>
                    <a:pt x="628" y="2280"/>
                  </a:lnTo>
                  <a:lnTo>
                    <a:pt x="744" y="2331"/>
                  </a:lnTo>
                  <a:lnTo>
                    <a:pt x="846" y="2370"/>
                  </a:lnTo>
                  <a:lnTo>
                    <a:pt x="974" y="2408"/>
                  </a:lnTo>
                  <a:lnTo>
                    <a:pt x="1090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>
              <a:off x="3351775" y="2175950"/>
              <a:ext cx="60550" cy="60550"/>
            </a:xfrm>
            <a:custGeom>
              <a:avLst/>
              <a:gdLst/>
              <a:ahLst/>
              <a:cxnLst/>
              <a:rect l="l" t="t" r="r" b="b"/>
              <a:pathLst>
                <a:path w="2422" h="2422" extrusionOk="0">
                  <a:moveTo>
                    <a:pt x="1090" y="0"/>
                  </a:moveTo>
                  <a:lnTo>
                    <a:pt x="962" y="26"/>
                  </a:lnTo>
                  <a:lnTo>
                    <a:pt x="846" y="52"/>
                  </a:lnTo>
                  <a:lnTo>
                    <a:pt x="731" y="90"/>
                  </a:lnTo>
                  <a:lnTo>
                    <a:pt x="629" y="141"/>
                  </a:lnTo>
                  <a:lnTo>
                    <a:pt x="526" y="205"/>
                  </a:lnTo>
                  <a:lnTo>
                    <a:pt x="436" y="269"/>
                  </a:lnTo>
                  <a:lnTo>
                    <a:pt x="347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28"/>
                  </a:lnTo>
                  <a:lnTo>
                    <a:pt x="91" y="743"/>
                  </a:lnTo>
                  <a:lnTo>
                    <a:pt x="52" y="846"/>
                  </a:lnTo>
                  <a:lnTo>
                    <a:pt x="14" y="961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14" y="1460"/>
                  </a:lnTo>
                  <a:lnTo>
                    <a:pt x="52" y="1576"/>
                  </a:lnTo>
                  <a:lnTo>
                    <a:pt x="91" y="1678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16"/>
                  </a:lnTo>
                  <a:lnTo>
                    <a:pt x="629" y="2280"/>
                  </a:lnTo>
                  <a:lnTo>
                    <a:pt x="731" y="2331"/>
                  </a:lnTo>
                  <a:lnTo>
                    <a:pt x="846" y="2370"/>
                  </a:lnTo>
                  <a:lnTo>
                    <a:pt x="962" y="2395"/>
                  </a:lnTo>
                  <a:lnTo>
                    <a:pt x="1090" y="2421"/>
                  </a:lnTo>
                  <a:lnTo>
                    <a:pt x="1333" y="2421"/>
                  </a:lnTo>
                  <a:lnTo>
                    <a:pt x="1448" y="2395"/>
                  </a:lnTo>
                  <a:lnTo>
                    <a:pt x="1576" y="2370"/>
                  </a:lnTo>
                  <a:lnTo>
                    <a:pt x="1679" y="2331"/>
                  </a:lnTo>
                  <a:lnTo>
                    <a:pt x="1794" y="2280"/>
                  </a:lnTo>
                  <a:lnTo>
                    <a:pt x="1884" y="2216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8"/>
                  </a:lnTo>
                  <a:lnTo>
                    <a:pt x="2370" y="1576"/>
                  </a:lnTo>
                  <a:lnTo>
                    <a:pt x="2396" y="1460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61"/>
                  </a:lnTo>
                  <a:lnTo>
                    <a:pt x="2370" y="846"/>
                  </a:lnTo>
                  <a:lnTo>
                    <a:pt x="2332" y="743"/>
                  </a:lnTo>
                  <a:lnTo>
                    <a:pt x="2281" y="628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63" y="359"/>
                  </a:lnTo>
                  <a:lnTo>
                    <a:pt x="1986" y="269"/>
                  </a:lnTo>
                  <a:lnTo>
                    <a:pt x="1884" y="205"/>
                  </a:lnTo>
                  <a:lnTo>
                    <a:pt x="1794" y="141"/>
                  </a:lnTo>
                  <a:lnTo>
                    <a:pt x="1679" y="90"/>
                  </a:lnTo>
                  <a:lnTo>
                    <a:pt x="1576" y="52"/>
                  </a:lnTo>
                  <a:lnTo>
                    <a:pt x="1448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>
              <a:off x="3268225" y="2432100"/>
              <a:ext cx="60525" cy="60550"/>
            </a:xfrm>
            <a:custGeom>
              <a:avLst/>
              <a:gdLst/>
              <a:ahLst/>
              <a:cxnLst/>
              <a:rect l="l" t="t" r="r" b="b"/>
              <a:pathLst>
                <a:path w="2421" h="2422" extrusionOk="0">
                  <a:moveTo>
                    <a:pt x="1089" y="1"/>
                  </a:moveTo>
                  <a:lnTo>
                    <a:pt x="961" y="26"/>
                  </a:lnTo>
                  <a:lnTo>
                    <a:pt x="845" y="52"/>
                  </a:lnTo>
                  <a:lnTo>
                    <a:pt x="743" y="90"/>
                  </a:lnTo>
                  <a:lnTo>
                    <a:pt x="628" y="142"/>
                  </a:lnTo>
                  <a:lnTo>
                    <a:pt x="525" y="206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36"/>
                  </a:lnTo>
                  <a:lnTo>
                    <a:pt x="205" y="539"/>
                  </a:lnTo>
                  <a:lnTo>
                    <a:pt x="141" y="628"/>
                  </a:lnTo>
                  <a:lnTo>
                    <a:pt x="90" y="744"/>
                  </a:lnTo>
                  <a:lnTo>
                    <a:pt x="51" y="846"/>
                  </a:lnTo>
                  <a:lnTo>
                    <a:pt x="26" y="974"/>
                  </a:lnTo>
                  <a:lnTo>
                    <a:pt x="0" y="1089"/>
                  </a:lnTo>
                  <a:lnTo>
                    <a:pt x="0" y="1217"/>
                  </a:lnTo>
                  <a:lnTo>
                    <a:pt x="0" y="1333"/>
                  </a:lnTo>
                  <a:lnTo>
                    <a:pt x="26" y="1461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4"/>
                  </a:lnTo>
                  <a:lnTo>
                    <a:pt x="205" y="1896"/>
                  </a:lnTo>
                  <a:lnTo>
                    <a:pt x="269" y="1986"/>
                  </a:lnTo>
                  <a:lnTo>
                    <a:pt x="346" y="2076"/>
                  </a:lnTo>
                  <a:lnTo>
                    <a:pt x="436" y="2152"/>
                  </a:lnTo>
                  <a:lnTo>
                    <a:pt x="525" y="2216"/>
                  </a:lnTo>
                  <a:lnTo>
                    <a:pt x="628" y="2281"/>
                  </a:lnTo>
                  <a:lnTo>
                    <a:pt x="743" y="2332"/>
                  </a:lnTo>
                  <a:lnTo>
                    <a:pt x="845" y="2370"/>
                  </a:lnTo>
                  <a:lnTo>
                    <a:pt x="961" y="2409"/>
                  </a:lnTo>
                  <a:lnTo>
                    <a:pt x="1089" y="2421"/>
                  </a:lnTo>
                  <a:lnTo>
                    <a:pt x="1332" y="2421"/>
                  </a:lnTo>
                  <a:lnTo>
                    <a:pt x="1460" y="2409"/>
                  </a:lnTo>
                  <a:lnTo>
                    <a:pt x="1575" y="2370"/>
                  </a:lnTo>
                  <a:lnTo>
                    <a:pt x="1678" y="2332"/>
                  </a:lnTo>
                  <a:lnTo>
                    <a:pt x="1793" y="2281"/>
                  </a:lnTo>
                  <a:lnTo>
                    <a:pt x="1883" y="2216"/>
                  </a:lnTo>
                  <a:lnTo>
                    <a:pt x="1985" y="2152"/>
                  </a:lnTo>
                  <a:lnTo>
                    <a:pt x="2062" y="2076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1"/>
                  </a:lnTo>
                  <a:lnTo>
                    <a:pt x="2421" y="1333"/>
                  </a:lnTo>
                  <a:lnTo>
                    <a:pt x="2421" y="1217"/>
                  </a:lnTo>
                  <a:lnTo>
                    <a:pt x="2421" y="1089"/>
                  </a:lnTo>
                  <a:lnTo>
                    <a:pt x="2395" y="974"/>
                  </a:lnTo>
                  <a:lnTo>
                    <a:pt x="2370" y="846"/>
                  </a:lnTo>
                  <a:lnTo>
                    <a:pt x="2331" y="744"/>
                  </a:lnTo>
                  <a:lnTo>
                    <a:pt x="2280" y="628"/>
                  </a:lnTo>
                  <a:lnTo>
                    <a:pt x="2216" y="539"/>
                  </a:lnTo>
                  <a:lnTo>
                    <a:pt x="2152" y="436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06"/>
                  </a:lnTo>
                  <a:lnTo>
                    <a:pt x="1793" y="142"/>
                  </a:lnTo>
                  <a:lnTo>
                    <a:pt x="1678" y="90"/>
                  </a:lnTo>
                  <a:lnTo>
                    <a:pt x="1575" y="52"/>
                  </a:lnTo>
                  <a:lnTo>
                    <a:pt x="1460" y="26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>
              <a:off x="3334825" y="2618775"/>
              <a:ext cx="60850" cy="60550"/>
            </a:xfrm>
            <a:custGeom>
              <a:avLst/>
              <a:gdLst/>
              <a:ahLst/>
              <a:cxnLst/>
              <a:rect l="l" t="t" r="r" b="b"/>
              <a:pathLst>
                <a:path w="2434" h="2422" extrusionOk="0">
                  <a:moveTo>
                    <a:pt x="1089" y="1"/>
                  </a:moveTo>
                  <a:lnTo>
                    <a:pt x="974" y="14"/>
                  </a:lnTo>
                  <a:lnTo>
                    <a:pt x="858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8" y="270"/>
                  </a:lnTo>
                  <a:lnTo>
                    <a:pt x="359" y="347"/>
                  </a:lnTo>
                  <a:lnTo>
                    <a:pt x="282" y="436"/>
                  </a:lnTo>
                  <a:lnTo>
                    <a:pt x="218" y="526"/>
                  </a:lnTo>
                  <a:lnTo>
                    <a:pt x="154" y="628"/>
                  </a:lnTo>
                  <a:lnTo>
                    <a:pt x="103" y="731"/>
                  </a:lnTo>
                  <a:lnTo>
                    <a:pt x="64" y="846"/>
                  </a:lnTo>
                  <a:lnTo>
                    <a:pt x="26" y="961"/>
                  </a:lnTo>
                  <a:lnTo>
                    <a:pt x="13" y="1089"/>
                  </a:lnTo>
                  <a:lnTo>
                    <a:pt x="0" y="1205"/>
                  </a:lnTo>
                  <a:lnTo>
                    <a:pt x="13" y="1333"/>
                  </a:lnTo>
                  <a:lnTo>
                    <a:pt x="26" y="1448"/>
                  </a:lnTo>
                  <a:lnTo>
                    <a:pt x="64" y="1576"/>
                  </a:lnTo>
                  <a:lnTo>
                    <a:pt x="103" y="1679"/>
                  </a:lnTo>
                  <a:lnTo>
                    <a:pt x="154" y="1794"/>
                  </a:lnTo>
                  <a:lnTo>
                    <a:pt x="218" y="1883"/>
                  </a:lnTo>
                  <a:lnTo>
                    <a:pt x="282" y="1986"/>
                  </a:lnTo>
                  <a:lnTo>
                    <a:pt x="359" y="2063"/>
                  </a:lnTo>
                  <a:lnTo>
                    <a:pt x="448" y="2140"/>
                  </a:lnTo>
                  <a:lnTo>
                    <a:pt x="538" y="2216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8" y="2370"/>
                  </a:lnTo>
                  <a:lnTo>
                    <a:pt x="974" y="2396"/>
                  </a:lnTo>
                  <a:lnTo>
                    <a:pt x="1089" y="2421"/>
                  </a:lnTo>
                  <a:lnTo>
                    <a:pt x="1345" y="2421"/>
                  </a:lnTo>
                  <a:lnTo>
                    <a:pt x="1460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3" y="2281"/>
                  </a:lnTo>
                  <a:lnTo>
                    <a:pt x="1896" y="2216"/>
                  </a:lnTo>
                  <a:lnTo>
                    <a:pt x="1985" y="2140"/>
                  </a:lnTo>
                  <a:lnTo>
                    <a:pt x="2075" y="2063"/>
                  </a:lnTo>
                  <a:lnTo>
                    <a:pt x="2152" y="1986"/>
                  </a:lnTo>
                  <a:lnTo>
                    <a:pt x="2229" y="1883"/>
                  </a:lnTo>
                  <a:lnTo>
                    <a:pt x="2293" y="1794"/>
                  </a:lnTo>
                  <a:lnTo>
                    <a:pt x="2344" y="1679"/>
                  </a:lnTo>
                  <a:lnTo>
                    <a:pt x="2382" y="1576"/>
                  </a:lnTo>
                  <a:lnTo>
                    <a:pt x="2408" y="1448"/>
                  </a:lnTo>
                  <a:lnTo>
                    <a:pt x="2421" y="1333"/>
                  </a:lnTo>
                  <a:lnTo>
                    <a:pt x="2434" y="1205"/>
                  </a:lnTo>
                  <a:lnTo>
                    <a:pt x="2421" y="1089"/>
                  </a:lnTo>
                  <a:lnTo>
                    <a:pt x="2408" y="961"/>
                  </a:lnTo>
                  <a:lnTo>
                    <a:pt x="2382" y="846"/>
                  </a:lnTo>
                  <a:lnTo>
                    <a:pt x="2344" y="731"/>
                  </a:lnTo>
                  <a:lnTo>
                    <a:pt x="2293" y="628"/>
                  </a:lnTo>
                  <a:lnTo>
                    <a:pt x="2229" y="526"/>
                  </a:lnTo>
                  <a:lnTo>
                    <a:pt x="2152" y="436"/>
                  </a:lnTo>
                  <a:lnTo>
                    <a:pt x="2075" y="347"/>
                  </a:lnTo>
                  <a:lnTo>
                    <a:pt x="1985" y="270"/>
                  </a:lnTo>
                  <a:lnTo>
                    <a:pt x="1896" y="206"/>
                  </a:lnTo>
                  <a:lnTo>
                    <a:pt x="1793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0" y="1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>
              <a:off x="3268225" y="2759675"/>
              <a:ext cx="60525" cy="60850"/>
            </a:xfrm>
            <a:custGeom>
              <a:avLst/>
              <a:gdLst/>
              <a:ahLst/>
              <a:cxnLst/>
              <a:rect l="l" t="t" r="r" b="b"/>
              <a:pathLst>
                <a:path w="2421" h="2434" extrusionOk="0">
                  <a:moveTo>
                    <a:pt x="1204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5" y="64"/>
                  </a:lnTo>
                  <a:lnTo>
                    <a:pt x="743" y="103"/>
                  </a:lnTo>
                  <a:lnTo>
                    <a:pt x="628" y="154"/>
                  </a:lnTo>
                  <a:lnTo>
                    <a:pt x="525" y="218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48"/>
                  </a:lnTo>
                  <a:lnTo>
                    <a:pt x="205" y="538"/>
                  </a:lnTo>
                  <a:lnTo>
                    <a:pt x="141" y="641"/>
                  </a:lnTo>
                  <a:lnTo>
                    <a:pt x="90" y="743"/>
                  </a:lnTo>
                  <a:lnTo>
                    <a:pt x="51" y="858"/>
                  </a:lnTo>
                  <a:lnTo>
                    <a:pt x="26" y="974"/>
                  </a:lnTo>
                  <a:lnTo>
                    <a:pt x="0" y="1102"/>
                  </a:lnTo>
                  <a:lnTo>
                    <a:pt x="0" y="1217"/>
                  </a:lnTo>
                  <a:lnTo>
                    <a:pt x="0" y="1345"/>
                  </a:lnTo>
                  <a:lnTo>
                    <a:pt x="26" y="1460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3"/>
                  </a:lnTo>
                  <a:lnTo>
                    <a:pt x="205" y="1896"/>
                  </a:lnTo>
                  <a:lnTo>
                    <a:pt x="269" y="1985"/>
                  </a:lnTo>
                  <a:lnTo>
                    <a:pt x="346" y="2075"/>
                  </a:lnTo>
                  <a:lnTo>
                    <a:pt x="436" y="2152"/>
                  </a:lnTo>
                  <a:lnTo>
                    <a:pt x="525" y="2229"/>
                  </a:lnTo>
                  <a:lnTo>
                    <a:pt x="628" y="2293"/>
                  </a:lnTo>
                  <a:lnTo>
                    <a:pt x="743" y="2344"/>
                  </a:lnTo>
                  <a:lnTo>
                    <a:pt x="845" y="2382"/>
                  </a:lnTo>
                  <a:lnTo>
                    <a:pt x="961" y="2408"/>
                  </a:lnTo>
                  <a:lnTo>
                    <a:pt x="1089" y="2421"/>
                  </a:lnTo>
                  <a:lnTo>
                    <a:pt x="1204" y="2434"/>
                  </a:lnTo>
                  <a:lnTo>
                    <a:pt x="1332" y="2421"/>
                  </a:lnTo>
                  <a:lnTo>
                    <a:pt x="1460" y="2408"/>
                  </a:lnTo>
                  <a:lnTo>
                    <a:pt x="1575" y="2382"/>
                  </a:lnTo>
                  <a:lnTo>
                    <a:pt x="1678" y="2344"/>
                  </a:lnTo>
                  <a:lnTo>
                    <a:pt x="1793" y="2293"/>
                  </a:lnTo>
                  <a:lnTo>
                    <a:pt x="1883" y="2229"/>
                  </a:lnTo>
                  <a:lnTo>
                    <a:pt x="1985" y="2152"/>
                  </a:lnTo>
                  <a:lnTo>
                    <a:pt x="2062" y="2075"/>
                  </a:lnTo>
                  <a:lnTo>
                    <a:pt x="2152" y="1985"/>
                  </a:lnTo>
                  <a:lnTo>
                    <a:pt x="2216" y="1896"/>
                  </a:lnTo>
                  <a:lnTo>
                    <a:pt x="2280" y="1793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0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5" y="974"/>
                  </a:lnTo>
                  <a:lnTo>
                    <a:pt x="2370" y="858"/>
                  </a:lnTo>
                  <a:lnTo>
                    <a:pt x="2331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48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18"/>
                  </a:lnTo>
                  <a:lnTo>
                    <a:pt x="1793" y="154"/>
                  </a:lnTo>
                  <a:lnTo>
                    <a:pt x="1678" y="103"/>
                  </a:lnTo>
                  <a:lnTo>
                    <a:pt x="1575" y="64"/>
                  </a:lnTo>
                  <a:lnTo>
                    <a:pt x="1460" y="26"/>
                  </a:lnTo>
                  <a:lnTo>
                    <a:pt x="1332" y="13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>
              <a:off x="3385075" y="2966825"/>
              <a:ext cx="60875" cy="60550"/>
            </a:xfrm>
            <a:custGeom>
              <a:avLst/>
              <a:gdLst/>
              <a:ahLst/>
              <a:cxnLst/>
              <a:rect l="l" t="t" r="r" b="b"/>
              <a:pathLst>
                <a:path w="2435" h="2422" extrusionOk="0">
                  <a:moveTo>
                    <a:pt x="1090" y="1"/>
                  </a:moveTo>
                  <a:lnTo>
                    <a:pt x="974" y="27"/>
                  </a:lnTo>
                  <a:lnTo>
                    <a:pt x="859" y="52"/>
                  </a:lnTo>
                  <a:lnTo>
                    <a:pt x="744" y="91"/>
                  </a:lnTo>
                  <a:lnTo>
                    <a:pt x="641" y="142"/>
                  </a:lnTo>
                  <a:lnTo>
                    <a:pt x="539" y="206"/>
                  </a:lnTo>
                  <a:lnTo>
                    <a:pt x="436" y="270"/>
                  </a:lnTo>
                  <a:lnTo>
                    <a:pt x="360" y="360"/>
                  </a:lnTo>
                  <a:lnTo>
                    <a:pt x="283" y="436"/>
                  </a:lnTo>
                  <a:lnTo>
                    <a:pt x="206" y="539"/>
                  </a:lnTo>
                  <a:lnTo>
                    <a:pt x="142" y="628"/>
                  </a:lnTo>
                  <a:lnTo>
                    <a:pt x="91" y="744"/>
                  </a:lnTo>
                  <a:lnTo>
                    <a:pt x="52" y="846"/>
                  </a:lnTo>
                  <a:lnTo>
                    <a:pt x="27" y="961"/>
                  </a:lnTo>
                  <a:lnTo>
                    <a:pt x="1" y="1090"/>
                  </a:lnTo>
                  <a:lnTo>
                    <a:pt x="1" y="1218"/>
                  </a:lnTo>
                  <a:lnTo>
                    <a:pt x="1" y="1333"/>
                  </a:lnTo>
                  <a:lnTo>
                    <a:pt x="27" y="1461"/>
                  </a:lnTo>
                  <a:lnTo>
                    <a:pt x="52" y="1576"/>
                  </a:lnTo>
                  <a:lnTo>
                    <a:pt x="91" y="1679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60" y="2076"/>
                  </a:lnTo>
                  <a:lnTo>
                    <a:pt x="436" y="2153"/>
                  </a:lnTo>
                  <a:lnTo>
                    <a:pt x="539" y="2217"/>
                  </a:lnTo>
                  <a:lnTo>
                    <a:pt x="641" y="2281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90" y="2422"/>
                  </a:lnTo>
                  <a:lnTo>
                    <a:pt x="1333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2" y="2332"/>
                  </a:lnTo>
                  <a:lnTo>
                    <a:pt x="1794" y="2281"/>
                  </a:lnTo>
                  <a:lnTo>
                    <a:pt x="1897" y="2217"/>
                  </a:lnTo>
                  <a:lnTo>
                    <a:pt x="1986" y="2153"/>
                  </a:lnTo>
                  <a:lnTo>
                    <a:pt x="2076" y="2076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9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2" y="1333"/>
                  </a:lnTo>
                  <a:lnTo>
                    <a:pt x="2434" y="1218"/>
                  </a:lnTo>
                  <a:lnTo>
                    <a:pt x="2422" y="1090"/>
                  </a:lnTo>
                  <a:lnTo>
                    <a:pt x="2409" y="961"/>
                  </a:lnTo>
                  <a:lnTo>
                    <a:pt x="2370" y="846"/>
                  </a:lnTo>
                  <a:lnTo>
                    <a:pt x="2332" y="744"/>
                  </a:lnTo>
                  <a:lnTo>
                    <a:pt x="2281" y="628"/>
                  </a:lnTo>
                  <a:lnTo>
                    <a:pt x="2217" y="539"/>
                  </a:lnTo>
                  <a:lnTo>
                    <a:pt x="2153" y="436"/>
                  </a:lnTo>
                  <a:lnTo>
                    <a:pt x="2076" y="360"/>
                  </a:lnTo>
                  <a:lnTo>
                    <a:pt x="1986" y="270"/>
                  </a:lnTo>
                  <a:lnTo>
                    <a:pt x="1897" y="206"/>
                  </a:lnTo>
                  <a:lnTo>
                    <a:pt x="1794" y="142"/>
                  </a:lnTo>
                  <a:lnTo>
                    <a:pt x="1692" y="91"/>
                  </a:lnTo>
                  <a:lnTo>
                    <a:pt x="1576" y="52"/>
                  </a:lnTo>
                  <a:lnTo>
                    <a:pt x="1461" y="27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4"/>
            <p:cNvSpPr/>
            <p:nvPr/>
          </p:nvSpPr>
          <p:spPr>
            <a:xfrm>
              <a:off x="4036050" y="2993100"/>
              <a:ext cx="60850" cy="60850"/>
            </a:xfrm>
            <a:custGeom>
              <a:avLst/>
              <a:gdLst/>
              <a:ahLst/>
              <a:cxnLst/>
              <a:rect l="l" t="t" r="r" b="b"/>
              <a:pathLst>
                <a:path w="2434" h="2434" extrusionOk="0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64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18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8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5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93"/>
                  </a:lnTo>
                  <a:lnTo>
                    <a:pt x="743" y="2344"/>
                  </a:lnTo>
                  <a:lnTo>
                    <a:pt x="858" y="2382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82"/>
                  </a:lnTo>
                  <a:lnTo>
                    <a:pt x="1691" y="2344"/>
                  </a:lnTo>
                  <a:lnTo>
                    <a:pt x="1793" y="2293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5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8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18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64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4"/>
            <p:cNvSpPr/>
            <p:nvPr/>
          </p:nvSpPr>
          <p:spPr>
            <a:xfrm>
              <a:off x="4228800" y="2822425"/>
              <a:ext cx="60875" cy="60875"/>
            </a:xfrm>
            <a:custGeom>
              <a:avLst/>
              <a:gdLst/>
              <a:ahLst/>
              <a:cxnLst/>
              <a:rect l="l" t="t" r="r" b="b"/>
              <a:pathLst>
                <a:path w="2435" h="2435" extrusionOk="0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4" y="90"/>
                  </a:lnTo>
                  <a:lnTo>
                    <a:pt x="641" y="141"/>
                  </a:lnTo>
                  <a:lnTo>
                    <a:pt x="539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7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9" y="2216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7" y="2434"/>
                  </a:lnTo>
                  <a:lnTo>
                    <a:pt x="1346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33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4"/>
            <p:cNvSpPr/>
            <p:nvPr/>
          </p:nvSpPr>
          <p:spPr>
            <a:xfrm>
              <a:off x="4315250" y="2674175"/>
              <a:ext cx="60550" cy="60850"/>
            </a:xfrm>
            <a:custGeom>
              <a:avLst/>
              <a:gdLst/>
              <a:ahLst/>
              <a:cxnLst/>
              <a:rect l="l" t="t" r="r" b="b"/>
              <a:pathLst>
                <a:path w="2422" h="2434" extrusionOk="0">
                  <a:moveTo>
                    <a:pt x="1205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6" y="65"/>
                  </a:lnTo>
                  <a:lnTo>
                    <a:pt x="744" y="103"/>
                  </a:lnTo>
                  <a:lnTo>
                    <a:pt x="628" y="154"/>
                  </a:lnTo>
                  <a:lnTo>
                    <a:pt x="526" y="218"/>
                  </a:lnTo>
                  <a:lnTo>
                    <a:pt x="436" y="282"/>
                  </a:lnTo>
                  <a:lnTo>
                    <a:pt x="347" y="359"/>
                  </a:lnTo>
                  <a:lnTo>
                    <a:pt x="270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102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99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29"/>
                  </a:lnTo>
                  <a:lnTo>
                    <a:pt x="628" y="2293"/>
                  </a:lnTo>
                  <a:lnTo>
                    <a:pt x="744" y="2344"/>
                  </a:lnTo>
                  <a:lnTo>
                    <a:pt x="846" y="2383"/>
                  </a:lnTo>
                  <a:lnTo>
                    <a:pt x="961" y="2408"/>
                  </a:lnTo>
                  <a:lnTo>
                    <a:pt x="1089" y="2434"/>
                  </a:lnTo>
                  <a:lnTo>
                    <a:pt x="1333" y="2434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79" y="2344"/>
                  </a:lnTo>
                  <a:lnTo>
                    <a:pt x="1794" y="2293"/>
                  </a:lnTo>
                  <a:lnTo>
                    <a:pt x="1884" y="2229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99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63" y="359"/>
                  </a:lnTo>
                  <a:lnTo>
                    <a:pt x="1986" y="282"/>
                  </a:lnTo>
                  <a:lnTo>
                    <a:pt x="1884" y="218"/>
                  </a:lnTo>
                  <a:lnTo>
                    <a:pt x="1794" y="154"/>
                  </a:lnTo>
                  <a:lnTo>
                    <a:pt x="1679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p45"/>
          <p:cNvSpPr/>
          <p:nvPr/>
        </p:nvSpPr>
        <p:spPr>
          <a:xfrm>
            <a:off x="3543300" y="116205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3" name="Google Shape;2313;p45"/>
          <p:cNvSpPr/>
          <p:nvPr/>
        </p:nvSpPr>
        <p:spPr>
          <a:xfrm>
            <a:off x="6619875" y="116205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4" name="Google Shape;2314;p45"/>
          <p:cNvSpPr/>
          <p:nvPr/>
        </p:nvSpPr>
        <p:spPr>
          <a:xfrm>
            <a:off x="466725" y="116205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5" name="Google Shape;2315;p4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316" name="Google Shape;2316;p45"/>
          <p:cNvGrpSpPr/>
          <p:nvPr/>
        </p:nvGrpSpPr>
        <p:grpSpPr>
          <a:xfrm>
            <a:off x="6629400" y="934075"/>
            <a:ext cx="2057400" cy="1081675"/>
            <a:chOff x="6629400" y="934075"/>
            <a:chExt cx="2057400" cy="1081675"/>
          </a:xfrm>
        </p:grpSpPr>
        <p:sp>
          <p:nvSpPr>
            <p:cNvPr id="2317" name="Google Shape;2317;p45"/>
            <p:cNvSpPr/>
            <p:nvPr/>
          </p:nvSpPr>
          <p:spPr>
            <a:xfrm>
              <a:off x="7379250" y="93407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8" name="Google Shape;2318;p45"/>
            <p:cNvSpPr txBox="1"/>
            <p:nvPr/>
          </p:nvSpPr>
          <p:spPr>
            <a:xfrm>
              <a:off x="6629400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Analytical model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9" name="Google Shape;2319;p45"/>
            <p:cNvSpPr txBox="1"/>
            <p:nvPr/>
          </p:nvSpPr>
          <p:spPr>
            <a:xfrm>
              <a:off x="6629400" y="16839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0" name="Google Shape;2320;p45"/>
          <p:cNvGrpSpPr/>
          <p:nvPr/>
        </p:nvGrpSpPr>
        <p:grpSpPr>
          <a:xfrm>
            <a:off x="3543300" y="934075"/>
            <a:ext cx="2057411" cy="1083827"/>
            <a:chOff x="3543300" y="934075"/>
            <a:chExt cx="2057411" cy="1083827"/>
          </a:xfrm>
        </p:grpSpPr>
        <p:sp>
          <p:nvSpPr>
            <p:cNvPr id="2321" name="Google Shape;2321;p45"/>
            <p:cNvSpPr/>
            <p:nvPr/>
          </p:nvSpPr>
          <p:spPr>
            <a:xfrm>
              <a:off x="4302675" y="93407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2" name="Google Shape;2322;p45"/>
            <p:cNvSpPr txBox="1"/>
            <p:nvPr/>
          </p:nvSpPr>
          <p:spPr>
            <a:xfrm>
              <a:off x="3543300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Choose algorithm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3" name="Google Shape;2323;p45"/>
            <p:cNvSpPr txBox="1"/>
            <p:nvPr/>
          </p:nvSpPr>
          <p:spPr>
            <a:xfrm>
              <a:off x="3543311" y="1686102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4" name="Google Shape;2324;p45"/>
          <p:cNvGrpSpPr/>
          <p:nvPr/>
        </p:nvGrpSpPr>
        <p:grpSpPr>
          <a:xfrm>
            <a:off x="457201" y="934075"/>
            <a:ext cx="2057400" cy="1083825"/>
            <a:chOff x="457201" y="934075"/>
            <a:chExt cx="2057400" cy="1083825"/>
          </a:xfrm>
        </p:grpSpPr>
        <p:sp>
          <p:nvSpPr>
            <p:cNvPr id="2325" name="Google Shape;2325;p45"/>
            <p:cNvSpPr txBox="1"/>
            <p:nvPr/>
          </p:nvSpPr>
          <p:spPr>
            <a:xfrm>
              <a:off x="457201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Identify data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6" name="Google Shape;2326;p45"/>
            <p:cNvSpPr txBox="1"/>
            <p:nvPr/>
          </p:nvSpPr>
          <p:spPr>
            <a:xfrm>
              <a:off x="457201" y="16861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7" name="Google Shape;2327;p45"/>
            <p:cNvSpPr/>
            <p:nvPr/>
          </p:nvSpPr>
          <p:spPr>
            <a:xfrm>
              <a:off x="1226100" y="93407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328" name="Google Shape;2328;p45"/>
          <p:cNvSpPr/>
          <p:nvPr/>
        </p:nvSpPr>
        <p:spPr>
          <a:xfrm>
            <a:off x="6619875" y="323360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9" name="Google Shape;2329;p45"/>
          <p:cNvSpPr/>
          <p:nvPr/>
        </p:nvSpPr>
        <p:spPr>
          <a:xfrm>
            <a:off x="466725" y="323360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0" name="Google Shape;2330;p45"/>
          <p:cNvGrpSpPr/>
          <p:nvPr/>
        </p:nvGrpSpPr>
        <p:grpSpPr>
          <a:xfrm>
            <a:off x="6629400" y="3005625"/>
            <a:ext cx="2057400" cy="1081675"/>
            <a:chOff x="6629400" y="3005625"/>
            <a:chExt cx="2057400" cy="1081675"/>
          </a:xfrm>
        </p:grpSpPr>
        <p:sp>
          <p:nvSpPr>
            <p:cNvPr id="2331" name="Google Shape;2331;p45"/>
            <p:cNvSpPr/>
            <p:nvPr/>
          </p:nvSpPr>
          <p:spPr>
            <a:xfrm>
              <a:off x="7379250" y="300562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2" name="Google Shape;2332;p45"/>
            <p:cNvSpPr txBox="1"/>
            <p:nvPr/>
          </p:nvSpPr>
          <p:spPr>
            <a:xfrm>
              <a:off x="6629400" y="34160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Run the model</a:t>
              </a:r>
              <a:endParaRPr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3" name="Google Shape;2333;p45"/>
            <p:cNvSpPr txBox="1"/>
            <p:nvPr/>
          </p:nvSpPr>
          <p:spPr>
            <a:xfrm>
              <a:off x="6629400" y="3755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Neptune is very far away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34" name="Google Shape;2334;p45"/>
          <p:cNvGrpSpPr/>
          <p:nvPr/>
        </p:nvGrpSpPr>
        <p:grpSpPr>
          <a:xfrm>
            <a:off x="457201" y="3005625"/>
            <a:ext cx="2057400" cy="1083825"/>
            <a:chOff x="457201" y="3005625"/>
            <a:chExt cx="2057400" cy="1083825"/>
          </a:xfrm>
        </p:grpSpPr>
        <p:sp>
          <p:nvSpPr>
            <p:cNvPr id="2335" name="Google Shape;2335;p45"/>
            <p:cNvSpPr txBox="1"/>
            <p:nvPr/>
          </p:nvSpPr>
          <p:spPr>
            <a:xfrm>
              <a:off x="457201" y="34160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Train the model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6" name="Google Shape;2336;p45"/>
            <p:cNvSpPr txBox="1"/>
            <p:nvPr/>
          </p:nvSpPr>
          <p:spPr>
            <a:xfrm>
              <a:off x="457201" y="37576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7" name="Google Shape;2337;p45"/>
            <p:cNvSpPr/>
            <p:nvPr/>
          </p:nvSpPr>
          <p:spPr>
            <a:xfrm>
              <a:off x="1226100" y="300562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38" name="Google Shape;2338;p45"/>
          <p:cNvGrpSpPr/>
          <p:nvPr/>
        </p:nvGrpSpPr>
        <p:grpSpPr>
          <a:xfrm>
            <a:off x="3124753" y="2097067"/>
            <a:ext cx="2904005" cy="2684408"/>
            <a:chOff x="3124753" y="2097067"/>
            <a:chExt cx="2904005" cy="2684408"/>
          </a:xfrm>
        </p:grpSpPr>
        <p:sp>
          <p:nvSpPr>
            <p:cNvPr id="2339" name="Google Shape;2339;p45"/>
            <p:cNvSpPr/>
            <p:nvPr/>
          </p:nvSpPr>
          <p:spPr>
            <a:xfrm>
              <a:off x="3938625" y="4524375"/>
              <a:ext cx="1247700" cy="2571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0" name="Google Shape;2340;p45"/>
            <p:cNvGrpSpPr/>
            <p:nvPr/>
          </p:nvGrpSpPr>
          <p:grpSpPr>
            <a:xfrm>
              <a:off x="3124761" y="2266506"/>
              <a:ext cx="1173544" cy="1038290"/>
              <a:chOff x="3039603" y="2097081"/>
              <a:chExt cx="1372888" cy="1214659"/>
            </a:xfrm>
          </p:grpSpPr>
          <p:sp>
            <p:nvSpPr>
              <p:cNvPr id="2341" name="Google Shape;2341;p45"/>
              <p:cNvSpPr/>
              <p:nvPr/>
            </p:nvSpPr>
            <p:spPr>
              <a:xfrm>
                <a:off x="3039603" y="2097081"/>
                <a:ext cx="1372888" cy="1214659"/>
              </a:xfrm>
              <a:custGeom>
                <a:avLst/>
                <a:gdLst/>
                <a:ahLst/>
                <a:cxnLst/>
                <a:rect l="l" t="t" r="r" b="b"/>
                <a:pathLst>
                  <a:path w="76484" h="67669" extrusionOk="0">
                    <a:moveTo>
                      <a:pt x="0" y="1"/>
                    </a:moveTo>
                    <a:lnTo>
                      <a:pt x="0" y="67668"/>
                    </a:lnTo>
                    <a:lnTo>
                      <a:pt x="76484" y="67668"/>
                    </a:lnTo>
                    <a:lnTo>
                      <a:pt x="764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5"/>
              <p:cNvSpPr/>
              <p:nvPr/>
            </p:nvSpPr>
            <p:spPr>
              <a:xfrm>
                <a:off x="3527987" y="2179974"/>
                <a:ext cx="797142" cy="317212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0"/>
                    </a:moveTo>
                    <a:lnTo>
                      <a:pt x="447" y="14"/>
                    </a:lnTo>
                    <a:lnTo>
                      <a:pt x="342" y="53"/>
                    </a:lnTo>
                    <a:lnTo>
                      <a:pt x="250" y="105"/>
                    </a:lnTo>
                    <a:lnTo>
                      <a:pt x="171" y="171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65"/>
                    </a:lnTo>
                    <a:lnTo>
                      <a:pt x="1" y="17121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14"/>
                    </a:lnTo>
                    <a:lnTo>
                      <a:pt x="250" y="17580"/>
                    </a:lnTo>
                    <a:lnTo>
                      <a:pt x="342" y="17632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32"/>
                    </a:lnTo>
                    <a:lnTo>
                      <a:pt x="44159" y="17580"/>
                    </a:lnTo>
                    <a:lnTo>
                      <a:pt x="44238" y="17514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21"/>
                    </a:lnTo>
                    <a:lnTo>
                      <a:pt x="44408" y="565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71"/>
                    </a:lnTo>
                    <a:lnTo>
                      <a:pt x="44159" y="105"/>
                    </a:lnTo>
                    <a:lnTo>
                      <a:pt x="44067" y="53"/>
                    </a:lnTo>
                    <a:lnTo>
                      <a:pt x="43962" y="14"/>
                    </a:lnTo>
                    <a:lnTo>
                      <a:pt x="43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5"/>
              <p:cNvSpPr/>
              <p:nvPr/>
            </p:nvSpPr>
            <p:spPr>
              <a:xfrm>
                <a:off x="3557425" y="2204943"/>
                <a:ext cx="214538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5"/>
              <p:cNvSpPr/>
              <p:nvPr/>
            </p:nvSpPr>
            <p:spPr>
              <a:xfrm>
                <a:off x="3557425" y="2256746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5"/>
              <p:cNvSpPr/>
              <p:nvPr/>
            </p:nvSpPr>
            <p:spPr>
              <a:xfrm>
                <a:off x="3557425" y="2310435"/>
                <a:ext cx="721303" cy="162035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0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5"/>
              <p:cNvSpPr/>
              <p:nvPr/>
            </p:nvSpPr>
            <p:spPr>
              <a:xfrm>
                <a:off x="3527987" y="2544270"/>
                <a:ext cx="797142" cy="317212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2"/>
                    </a:lnTo>
                    <a:lnTo>
                      <a:pt x="171" y="158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80"/>
                    </a:lnTo>
                    <a:lnTo>
                      <a:pt x="342" y="17619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19"/>
                    </a:lnTo>
                    <a:lnTo>
                      <a:pt x="44159" y="17580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58"/>
                    </a:lnTo>
                    <a:lnTo>
                      <a:pt x="44159" y="92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5"/>
              <p:cNvSpPr/>
              <p:nvPr/>
            </p:nvSpPr>
            <p:spPr>
              <a:xfrm>
                <a:off x="3557425" y="2569005"/>
                <a:ext cx="214538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5"/>
              <p:cNvSpPr/>
              <p:nvPr/>
            </p:nvSpPr>
            <p:spPr>
              <a:xfrm>
                <a:off x="3557425" y="2620808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5"/>
              <p:cNvSpPr/>
              <p:nvPr/>
            </p:nvSpPr>
            <p:spPr>
              <a:xfrm>
                <a:off x="3557425" y="2674730"/>
                <a:ext cx="721303" cy="161801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14" extrusionOk="0">
                    <a:moveTo>
                      <a:pt x="1" y="1"/>
                    </a:moveTo>
                    <a:lnTo>
                      <a:pt x="1" y="9013"/>
                    </a:lnTo>
                    <a:lnTo>
                      <a:pt x="40184" y="9013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5"/>
              <p:cNvSpPr/>
              <p:nvPr/>
            </p:nvSpPr>
            <p:spPr>
              <a:xfrm>
                <a:off x="3527987" y="2908565"/>
                <a:ext cx="797142" cy="316979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59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3"/>
                    </a:lnTo>
                    <a:lnTo>
                      <a:pt x="171" y="158"/>
                    </a:lnTo>
                    <a:lnTo>
                      <a:pt x="106" y="237"/>
                    </a:lnTo>
                    <a:lnTo>
                      <a:pt x="53" y="342"/>
                    </a:lnTo>
                    <a:lnTo>
                      <a:pt x="14" y="434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67"/>
                    </a:lnTo>
                    <a:lnTo>
                      <a:pt x="342" y="17620"/>
                    </a:lnTo>
                    <a:lnTo>
                      <a:pt x="447" y="17659"/>
                    </a:lnTo>
                    <a:lnTo>
                      <a:pt x="43962" y="17659"/>
                    </a:lnTo>
                    <a:lnTo>
                      <a:pt x="44067" y="17620"/>
                    </a:lnTo>
                    <a:lnTo>
                      <a:pt x="44159" y="17567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34"/>
                    </a:lnTo>
                    <a:lnTo>
                      <a:pt x="44356" y="342"/>
                    </a:lnTo>
                    <a:lnTo>
                      <a:pt x="44317" y="237"/>
                    </a:lnTo>
                    <a:lnTo>
                      <a:pt x="44238" y="158"/>
                    </a:lnTo>
                    <a:lnTo>
                      <a:pt x="44159" y="93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5"/>
              <p:cNvSpPr/>
              <p:nvPr/>
            </p:nvSpPr>
            <p:spPr>
              <a:xfrm>
                <a:off x="3557425" y="2933300"/>
                <a:ext cx="214538" cy="3345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4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5"/>
              <p:cNvSpPr/>
              <p:nvPr/>
            </p:nvSpPr>
            <p:spPr>
              <a:xfrm>
                <a:off x="3557425" y="2985104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5"/>
              <p:cNvSpPr/>
              <p:nvPr/>
            </p:nvSpPr>
            <p:spPr>
              <a:xfrm>
                <a:off x="3557425" y="3038792"/>
                <a:ext cx="721303" cy="162035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1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5"/>
              <p:cNvSpPr/>
              <p:nvPr/>
            </p:nvSpPr>
            <p:spPr>
              <a:xfrm>
                <a:off x="3294386" y="2851825"/>
                <a:ext cx="107395" cy="48285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0" extrusionOk="0">
                    <a:moveTo>
                      <a:pt x="1339" y="0"/>
                    </a:moveTo>
                    <a:lnTo>
                      <a:pt x="1208" y="13"/>
                    </a:lnTo>
                    <a:lnTo>
                      <a:pt x="1076" y="26"/>
                    </a:lnTo>
                    <a:lnTo>
                      <a:pt x="945" y="66"/>
                    </a:lnTo>
                    <a:lnTo>
                      <a:pt x="827" y="105"/>
                    </a:lnTo>
                    <a:lnTo>
                      <a:pt x="709" y="157"/>
                    </a:lnTo>
                    <a:lnTo>
                      <a:pt x="591" y="223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5"/>
                    </a:lnTo>
                    <a:lnTo>
                      <a:pt x="224" y="590"/>
                    </a:lnTo>
                    <a:lnTo>
                      <a:pt x="158" y="708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7"/>
                    </a:lnTo>
                    <a:lnTo>
                      <a:pt x="1" y="1351"/>
                    </a:lnTo>
                    <a:lnTo>
                      <a:pt x="1" y="1482"/>
                    </a:lnTo>
                    <a:lnTo>
                      <a:pt x="27" y="1614"/>
                    </a:lnTo>
                    <a:lnTo>
                      <a:pt x="53" y="1745"/>
                    </a:lnTo>
                    <a:lnTo>
                      <a:pt x="106" y="1863"/>
                    </a:lnTo>
                    <a:lnTo>
                      <a:pt x="158" y="1981"/>
                    </a:lnTo>
                    <a:lnTo>
                      <a:pt x="224" y="2099"/>
                    </a:lnTo>
                    <a:lnTo>
                      <a:pt x="302" y="2204"/>
                    </a:lnTo>
                    <a:lnTo>
                      <a:pt x="394" y="2296"/>
                    </a:lnTo>
                    <a:lnTo>
                      <a:pt x="486" y="2388"/>
                    </a:lnTo>
                    <a:lnTo>
                      <a:pt x="591" y="2466"/>
                    </a:lnTo>
                    <a:lnTo>
                      <a:pt x="709" y="2532"/>
                    </a:lnTo>
                    <a:lnTo>
                      <a:pt x="827" y="2584"/>
                    </a:lnTo>
                    <a:lnTo>
                      <a:pt x="945" y="2624"/>
                    </a:lnTo>
                    <a:lnTo>
                      <a:pt x="1076" y="2663"/>
                    </a:lnTo>
                    <a:lnTo>
                      <a:pt x="1208" y="2689"/>
                    </a:lnTo>
                    <a:lnTo>
                      <a:pt x="4776" y="2689"/>
                    </a:lnTo>
                    <a:lnTo>
                      <a:pt x="4907" y="2663"/>
                    </a:lnTo>
                    <a:lnTo>
                      <a:pt x="5038" y="2624"/>
                    </a:lnTo>
                    <a:lnTo>
                      <a:pt x="5156" y="2584"/>
                    </a:lnTo>
                    <a:lnTo>
                      <a:pt x="5275" y="2532"/>
                    </a:lnTo>
                    <a:lnTo>
                      <a:pt x="5393" y="2466"/>
                    </a:lnTo>
                    <a:lnTo>
                      <a:pt x="5498" y="2388"/>
                    </a:lnTo>
                    <a:lnTo>
                      <a:pt x="5589" y="2296"/>
                    </a:lnTo>
                    <a:lnTo>
                      <a:pt x="5681" y="2204"/>
                    </a:lnTo>
                    <a:lnTo>
                      <a:pt x="5747" y="2099"/>
                    </a:lnTo>
                    <a:lnTo>
                      <a:pt x="5826" y="1981"/>
                    </a:lnTo>
                    <a:lnTo>
                      <a:pt x="5878" y="1863"/>
                    </a:lnTo>
                    <a:lnTo>
                      <a:pt x="5917" y="1745"/>
                    </a:lnTo>
                    <a:lnTo>
                      <a:pt x="5957" y="1614"/>
                    </a:lnTo>
                    <a:lnTo>
                      <a:pt x="5970" y="1482"/>
                    </a:lnTo>
                    <a:lnTo>
                      <a:pt x="5983" y="1351"/>
                    </a:lnTo>
                    <a:lnTo>
                      <a:pt x="5970" y="1207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8"/>
                    </a:lnTo>
                    <a:lnTo>
                      <a:pt x="5747" y="590"/>
                    </a:lnTo>
                    <a:lnTo>
                      <a:pt x="5681" y="485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3"/>
                    </a:lnTo>
                    <a:lnTo>
                      <a:pt x="5275" y="157"/>
                    </a:lnTo>
                    <a:lnTo>
                      <a:pt x="5156" y="105"/>
                    </a:lnTo>
                    <a:lnTo>
                      <a:pt x="5038" y="66"/>
                    </a:lnTo>
                    <a:lnTo>
                      <a:pt x="4907" y="26"/>
                    </a:lnTo>
                    <a:lnTo>
                      <a:pt x="4776" y="13"/>
                    </a:lnTo>
                    <a:lnTo>
                      <a:pt x="46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5"/>
              <p:cNvSpPr/>
              <p:nvPr/>
            </p:nvSpPr>
            <p:spPr>
              <a:xfrm>
                <a:off x="3300040" y="2857946"/>
                <a:ext cx="36044" cy="3604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46"/>
                    </a:lnTo>
                    <a:lnTo>
                      <a:pt x="119" y="525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00"/>
                    </a:lnTo>
                    <a:lnTo>
                      <a:pt x="1" y="905"/>
                    </a:lnTo>
                    <a:lnTo>
                      <a:pt x="1" y="1010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3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84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94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94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84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1010"/>
                    </a:lnTo>
                    <a:lnTo>
                      <a:pt x="2008" y="905"/>
                    </a:lnTo>
                    <a:lnTo>
                      <a:pt x="1995" y="800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25"/>
                    </a:lnTo>
                    <a:lnTo>
                      <a:pt x="1837" y="446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5"/>
              <p:cNvSpPr/>
              <p:nvPr/>
            </p:nvSpPr>
            <p:spPr>
              <a:xfrm>
                <a:off x="3304043" y="2861949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30"/>
                    </a:lnTo>
                    <a:lnTo>
                      <a:pt x="1" y="695"/>
                    </a:lnTo>
                    <a:lnTo>
                      <a:pt x="1" y="787"/>
                    </a:lnTo>
                    <a:lnTo>
                      <a:pt x="1" y="866"/>
                    </a:lnTo>
                    <a:lnTo>
                      <a:pt x="14" y="932"/>
                    </a:lnTo>
                    <a:lnTo>
                      <a:pt x="66" y="1089"/>
                    </a:lnTo>
                    <a:lnTo>
                      <a:pt x="132" y="1220"/>
                    </a:lnTo>
                    <a:lnTo>
                      <a:pt x="224" y="1338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61"/>
                    </a:lnTo>
                    <a:lnTo>
                      <a:pt x="866" y="1561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38"/>
                    </a:lnTo>
                    <a:lnTo>
                      <a:pt x="1431" y="1220"/>
                    </a:lnTo>
                    <a:lnTo>
                      <a:pt x="1496" y="1089"/>
                    </a:lnTo>
                    <a:lnTo>
                      <a:pt x="1549" y="932"/>
                    </a:lnTo>
                    <a:lnTo>
                      <a:pt x="1562" y="866"/>
                    </a:lnTo>
                    <a:lnTo>
                      <a:pt x="1562" y="787"/>
                    </a:lnTo>
                    <a:lnTo>
                      <a:pt x="1562" y="695"/>
                    </a:lnTo>
                    <a:lnTo>
                      <a:pt x="1549" y="630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5"/>
              <p:cNvSpPr/>
              <p:nvPr/>
            </p:nvSpPr>
            <p:spPr>
              <a:xfrm>
                <a:off x="3294386" y="2916804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71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99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9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9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99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71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5"/>
              <p:cNvSpPr/>
              <p:nvPr/>
            </p:nvSpPr>
            <p:spPr>
              <a:xfrm>
                <a:off x="3360083" y="2922925"/>
                <a:ext cx="36062" cy="3629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2"/>
                    </a:lnTo>
                    <a:lnTo>
                      <a:pt x="368" y="237"/>
                    </a:lnTo>
                    <a:lnTo>
                      <a:pt x="290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8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08"/>
                    </a:lnTo>
                    <a:lnTo>
                      <a:pt x="40" y="1313"/>
                    </a:lnTo>
                    <a:lnTo>
                      <a:pt x="80" y="1405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90" y="1720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20"/>
                    </a:lnTo>
                    <a:lnTo>
                      <a:pt x="1785" y="1654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405"/>
                    </a:lnTo>
                    <a:lnTo>
                      <a:pt x="1969" y="1313"/>
                    </a:lnTo>
                    <a:lnTo>
                      <a:pt x="1995" y="1208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8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1" y="237"/>
                    </a:lnTo>
                    <a:lnTo>
                      <a:pt x="1562" y="172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5"/>
              <p:cNvSpPr/>
              <p:nvPr/>
            </p:nvSpPr>
            <p:spPr>
              <a:xfrm>
                <a:off x="3364085" y="2926928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27"/>
                    </a:lnTo>
                    <a:lnTo>
                      <a:pt x="473" y="67"/>
                    </a:lnTo>
                    <a:lnTo>
                      <a:pt x="342" y="145"/>
                    </a:lnTo>
                    <a:lnTo>
                      <a:pt x="224" y="237"/>
                    </a:lnTo>
                    <a:lnTo>
                      <a:pt x="132" y="355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6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510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510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6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55"/>
                    </a:lnTo>
                    <a:lnTo>
                      <a:pt x="1326" y="237"/>
                    </a:lnTo>
                    <a:lnTo>
                      <a:pt x="1221" y="145"/>
                    </a:lnTo>
                    <a:lnTo>
                      <a:pt x="1090" y="67"/>
                    </a:lnTo>
                    <a:lnTo>
                      <a:pt x="932" y="27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5"/>
              <p:cNvSpPr/>
              <p:nvPr/>
            </p:nvSpPr>
            <p:spPr>
              <a:xfrm>
                <a:off x="3294386" y="2982267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5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6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6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5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5"/>
              <p:cNvSpPr/>
              <p:nvPr/>
            </p:nvSpPr>
            <p:spPr>
              <a:xfrm>
                <a:off x="3300040" y="2988406"/>
                <a:ext cx="36044" cy="3604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33"/>
                    </a:lnTo>
                    <a:lnTo>
                      <a:pt x="119" y="525"/>
                    </a:lnTo>
                    <a:lnTo>
                      <a:pt x="79" y="604"/>
                    </a:lnTo>
                    <a:lnTo>
                      <a:pt x="40" y="708"/>
                    </a:lnTo>
                    <a:lnTo>
                      <a:pt x="14" y="800"/>
                    </a:lnTo>
                    <a:lnTo>
                      <a:pt x="1" y="892"/>
                    </a:lnTo>
                    <a:lnTo>
                      <a:pt x="1" y="997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2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71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81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81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71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2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997"/>
                    </a:lnTo>
                    <a:lnTo>
                      <a:pt x="2008" y="892"/>
                    </a:lnTo>
                    <a:lnTo>
                      <a:pt x="1995" y="800"/>
                    </a:lnTo>
                    <a:lnTo>
                      <a:pt x="1968" y="708"/>
                    </a:lnTo>
                    <a:lnTo>
                      <a:pt x="1929" y="604"/>
                    </a:lnTo>
                    <a:lnTo>
                      <a:pt x="1890" y="525"/>
                    </a:lnTo>
                    <a:lnTo>
                      <a:pt x="1837" y="433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5"/>
              <p:cNvSpPr/>
              <p:nvPr/>
            </p:nvSpPr>
            <p:spPr>
              <a:xfrm>
                <a:off x="3304043" y="2992409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2"/>
                    </a:lnTo>
                    <a:lnTo>
                      <a:pt x="66" y="1076"/>
                    </a:lnTo>
                    <a:lnTo>
                      <a:pt x="132" y="1220"/>
                    </a:lnTo>
                    <a:lnTo>
                      <a:pt x="224" y="1325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25"/>
                    </a:lnTo>
                    <a:lnTo>
                      <a:pt x="1431" y="1220"/>
                    </a:lnTo>
                    <a:lnTo>
                      <a:pt x="1496" y="1076"/>
                    </a:lnTo>
                    <a:lnTo>
                      <a:pt x="1549" y="932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5"/>
              <p:cNvSpPr/>
              <p:nvPr/>
            </p:nvSpPr>
            <p:spPr>
              <a:xfrm>
                <a:off x="3294386" y="3047264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5"/>
              <p:cNvSpPr/>
              <p:nvPr/>
            </p:nvSpPr>
            <p:spPr>
              <a:xfrm>
                <a:off x="3360083" y="3053385"/>
                <a:ext cx="36062" cy="3606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90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2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392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90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5"/>
              <p:cNvSpPr/>
              <p:nvPr/>
            </p:nvSpPr>
            <p:spPr>
              <a:xfrm>
                <a:off x="3364085" y="3057388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14"/>
                    </a:lnTo>
                    <a:lnTo>
                      <a:pt x="473" y="67"/>
                    </a:lnTo>
                    <a:lnTo>
                      <a:pt x="342" y="132"/>
                    </a:lnTo>
                    <a:lnTo>
                      <a:pt x="224" y="237"/>
                    </a:lnTo>
                    <a:lnTo>
                      <a:pt x="132" y="342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5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5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42"/>
                    </a:lnTo>
                    <a:lnTo>
                      <a:pt x="1326" y="237"/>
                    </a:lnTo>
                    <a:lnTo>
                      <a:pt x="1221" y="132"/>
                    </a:lnTo>
                    <a:lnTo>
                      <a:pt x="1090" y="67"/>
                    </a:lnTo>
                    <a:lnTo>
                      <a:pt x="932" y="14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5"/>
              <p:cNvSpPr/>
              <p:nvPr/>
            </p:nvSpPr>
            <p:spPr>
              <a:xfrm>
                <a:off x="3294386" y="3112728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5"/>
                    </a:lnTo>
                    <a:lnTo>
                      <a:pt x="27" y="1064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087"/>
                    </a:lnTo>
                    <a:lnTo>
                      <a:pt x="302" y="2192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192"/>
                    </a:lnTo>
                    <a:lnTo>
                      <a:pt x="5747" y="2087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64"/>
                    </a:lnTo>
                    <a:lnTo>
                      <a:pt x="5917" y="945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5"/>
              <p:cNvSpPr/>
              <p:nvPr/>
            </p:nvSpPr>
            <p:spPr>
              <a:xfrm>
                <a:off x="3300040" y="3118616"/>
                <a:ext cx="36044" cy="3629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5" y="132"/>
                    </a:lnTo>
                    <a:lnTo>
                      <a:pt x="447" y="185"/>
                    </a:lnTo>
                    <a:lnTo>
                      <a:pt x="368" y="237"/>
                    </a:lnTo>
                    <a:lnTo>
                      <a:pt x="289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39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14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21"/>
                    </a:lnTo>
                    <a:lnTo>
                      <a:pt x="40" y="1313"/>
                    </a:lnTo>
                    <a:lnTo>
                      <a:pt x="79" y="1405"/>
                    </a:lnTo>
                    <a:lnTo>
                      <a:pt x="119" y="1496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89" y="1719"/>
                    </a:lnTo>
                    <a:lnTo>
                      <a:pt x="368" y="1785"/>
                    </a:lnTo>
                    <a:lnTo>
                      <a:pt x="447" y="1851"/>
                    </a:lnTo>
                    <a:lnTo>
                      <a:pt x="525" y="1903"/>
                    </a:lnTo>
                    <a:lnTo>
                      <a:pt x="617" y="1942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299" y="1969"/>
                    </a:lnTo>
                    <a:lnTo>
                      <a:pt x="1391" y="1942"/>
                    </a:lnTo>
                    <a:lnTo>
                      <a:pt x="1483" y="1903"/>
                    </a:lnTo>
                    <a:lnTo>
                      <a:pt x="1562" y="1851"/>
                    </a:lnTo>
                    <a:lnTo>
                      <a:pt x="1640" y="1785"/>
                    </a:lnTo>
                    <a:lnTo>
                      <a:pt x="1719" y="1719"/>
                    </a:lnTo>
                    <a:lnTo>
                      <a:pt x="1785" y="1654"/>
                    </a:lnTo>
                    <a:lnTo>
                      <a:pt x="1837" y="1575"/>
                    </a:lnTo>
                    <a:lnTo>
                      <a:pt x="1890" y="1496"/>
                    </a:lnTo>
                    <a:lnTo>
                      <a:pt x="1929" y="1405"/>
                    </a:lnTo>
                    <a:lnTo>
                      <a:pt x="1968" y="1313"/>
                    </a:lnTo>
                    <a:lnTo>
                      <a:pt x="1995" y="1221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14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39"/>
                    </a:lnTo>
                    <a:lnTo>
                      <a:pt x="1837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0" y="237"/>
                    </a:lnTo>
                    <a:lnTo>
                      <a:pt x="1562" y="185"/>
                    </a:lnTo>
                    <a:lnTo>
                      <a:pt x="1483" y="132"/>
                    </a:lnTo>
                    <a:lnTo>
                      <a:pt x="1391" y="80"/>
                    </a:lnTo>
                    <a:lnTo>
                      <a:pt x="1299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5"/>
              <p:cNvSpPr/>
              <p:nvPr/>
            </p:nvSpPr>
            <p:spPr>
              <a:xfrm>
                <a:off x="3304043" y="3122870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52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1"/>
                    </a:lnTo>
                    <a:lnTo>
                      <a:pt x="66" y="1076"/>
                    </a:lnTo>
                    <a:lnTo>
                      <a:pt x="132" y="1207"/>
                    </a:lnTo>
                    <a:lnTo>
                      <a:pt x="224" y="1325"/>
                    </a:lnTo>
                    <a:lnTo>
                      <a:pt x="342" y="1417"/>
                    </a:lnTo>
                    <a:lnTo>
                      <a:pt x="473" y="1496"/>
                    </a:lnTo>
                    <a:lnTo>
                      <a:pt x="617" y="1535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35"/>
                    </a:lnTo>
                    <a:lnTo>
                      <a:pt x="1089" y="1496"/>
                    </a:lnTo>
                    <a:lnTo>
                      <a:pt x="1221" y="1417"/>
                    </a:lnTo>
                    <a:lnTo>
                      <a:pt x="1326" y="1325"/>
                    </a:lnTo>
                    <a:lnTo>
                      <a:pt x="1431" y="1207"/>
                    </a:lnTo>
                    <a:lnTo>
                      <a:pt x="1496" y="1076"/>
                    </a:lnTo>
                    <a:lnTo>
                      <a:pt x="1549" y="931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52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5"/>
              <p:cNvSpPr/>
              <p:nvPr/>
            </p:nvSpPr>
            <p:spPr>
              <a:xfrm>
                <a:off x="3294386" y="3177725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54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54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5"/>
              <p:cNvSpPr/>
              <p:nvPr/>
            </p:nvSpPr>
            <p:spPr>
              <a:xfrm>
                <a:off x="3360083" y="3183846"/>
                <a:ext cx="36062" cy="3606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89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998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1"/>
                    </a:lnTo>
                    <a:lnTo>
                      <a:pt x="119" y="1483"/>
                    </a:lnTo>
                    <a:lnTo>
                      <a:pt x="171" y="1562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7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7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62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998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89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5"/>
              <p:cNvSpPr/>
              <p:nvPr/>
            </p:nvSpPr>
            <p:spPr>
              <a:xfrm>
                <a:off x="3364085" y="3187849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696" y="1"/>
                    </a:moveTo>
                    <a:lnTo>
                      <a:pt x="618" y="14"/>
                    </a:lnTo>
                    <a:lnTo>
                      <a:pt x="473" y="66"/>
                    </a:lnTo>
                    <a:lnTo>
                      <a:pt x="342" y="132"/>
                    </a:lnTo>
                    <a:lnTo>
                      <a:pt x="224" y="224"/>
                    </a:lnTo>
                    <a:lnTo>
                      <a:pt x="132" y="342"/>
                    </a:lnTo>
                    <a:lnTo>
                      <a:pt x="67" y="473"/>
                    </a:lnTo>
                    <a:lnTo>
                      <a:pt x="14" y="617"/>
                    </a:lnTo>
                    <a:lnTo>
                      <a:pt x="1" y="696"/>
                    </a:lnTo>
                    <a:lnTo>
                      <a:pt x="1" y="775"/>
                    </a:lnTo>
                    <a:lnTo>
                      <a:pt x="1" y="867"/>
                    </a:lnTo>
                    <a:lnTo>
                      <a:pt x="14" y="932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26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26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32"/>
                    </a:lnTo>
                    <a:lnTo>
                      <a:pt x="1562" y="867"/>
                    </a:lnTo>
                    <a:lnTo>
                      <a:pt x="1562" y="775"/>
                    </a:lnTo>
                    <a:lnTo>
                      <a:pt x="1562" y="696"/>
                    </a:lnTo>
                    <a:lnTo>
                      <a:pt x="1549" y="617"/>
                    </a:lnTo>
                    <a:lnTo>
                      <a:pt x="1496" y="473"/>
                    </a:lnTo>
                    <a:lnTo>
                      <a:pt x="1431" y="342"/>
                    </a:lnTo>
                    <a:lnTo>
                      <a:pt x="1326" y="224"/>
                    </a:lnTo>
                    <a:lnTo>
                      <a:pt x="1221" y="132"/>
                    </a:lnTo>
                    <a:lnTo>
                      <a:pt x="1090" y="66"/>
                    </a:lnTo>
                    <a:lnTo>
                      <a:pt x="932" y="1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5"/>
              <p:cNvSpPr/>
              <p:nvPr/>
            </p:nvSpPr>
            <p:spPr>
              <a:xfrm>
                <a:off x="3126248" y="2186095"/>
                <a:ext cx="42183" cy="41931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36" extrusionOk="0">
                    <a:moveTo>
                      <a:pt x="1050" y="1"/>
                    </a:moveTo>
                    <a:lnTo>
                      <a:pt x="932" y="14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32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0"/>
                    </a:lnTo>
                    <a:lnTo>
                      <a:pt x="198" y="512"/>
                    </a:lnTo>
                    <a:lnTo>
                      <a:pt x="132" y="604"/>
                    </a:lnTo>
                    <a:lnTo>
                      <a:pt x="93" y="709"/>
                    </a:lnTo>
                    <a:lnTo>
                      <a:pt x="53" y="814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86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3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44"/>
                    </a:lnTo>
                    <a:lnTo>
                      <a:pt x="814" y="2283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83"/>
                    </a:lnTo>
                    <a:lnTo>
                      <a:pt x="1628" y="2244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3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86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14"/>
                    </a:lnTo>
                    <a:lnTo>
                      <a:pt x="2244" y="709"/>
                    </a:lnTo>
                    <a:lnTo>
                      <a:pt x="2205" y="604"/>
                    </a:lnTo>
                    <a:lnTo>
                      <a:pt x="2139" y="512"/>
                    </a:lnTo>
                    <a:lnTo>
                      <a:pt x="2074" y="420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32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1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5"/>
              <p:cNvSpPr/>
              <p:nvPr/>
            </p:nvSpPr>
            <p:spPr>
              <a:xfrm>
                <a:off x="3190311" y="2188680"/>
                <a:ext cx="207951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5"/>
              <p:cNvSpPr/>
              <p:nvPr/>
            </p:nvSpPr>
            <p:spPr>
              <a:xfrm>
                <a:off x="3126248" y="2272758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5"/>
              <p:cNvSpPr/>
              <p:nvPr/>
            </p:nvSpPr>
            <p:spPr>
              <a:xfrm>
                <a:off x="3190311" y="2275343"/>
                <a:ext cx="207951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5"/>
              <p:cNvSpPr/>
              <p:nvPr/>
            </p:nvSpPr>
            <p:spPr>
              <a:xfrm>
                <a:off x="3126248" y="2416394"/>
                <a:ext cx="42183" cy="4218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050" y="1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198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1"/>
                    </a:lnTo>
                    <a:lnTo>
                      <a:pt x="198" y="513"/>
                    </a:lnTo>
                    <a:lnTo>
                      <a:pt x="132" y="618"/>
                    </a:lnTo>
                    <a:lnTo>
                      <a:pt x="93" y="709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9"/>
                    </a:lnTo>
                    <a:lnTo>
                      <a:pt x="1" y="1287"/>
                    </a:lnTo>
                    <a:lnTo>
                      <a:pt x="14" y="1405"/>
                    </a:lnTo>
                    <a:lnTo>
                      <a:pt x="53" y="1523"/>
                    </a:lnTo>
                    <a:lnTo>
                      <a:pt x="93" y="1628"/>
                    </a:lnTo>
                    <a:lnTo>
                      <a:pt x="132" y="1733"/>
                    </a:lnTo>
                    <a:lnTo>
                      <a:pt x="198" y="1825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4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4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5"/>
                    </a:lnTo>
                    <a:lnTo>
                      <a:pt x="2205" y="1733"/>
                    </a:lnTo>
                    <a:lnTo>
                      <a:pt x="2244" y="1628"/>
                    </a:lnTo>
                    <a:lnTo>
                      <a:pt x="2283" y="1523"/>
                    </a:lnTo>
                    <a:lnTo>
                      <a:pt x="2323" y="1405"/>
                    </a:lnTo>
                    <a:lnTo>
                      <a:pt x="2336" y="1287"/>
                    </a:lnTo>
                    <a:lnTo>
                      <a:pt x="2349" y="1169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09"/>
                    </a:lnTo>
                    <a:lnTo>
                      <a:pt x="2205" y="618"/>
                    </a:lnTo>
                    <a:lnTo>
                      <a:pt x="2139" y="513"/>
                    </a:lnTo>
                    <a:lnTo>
                      <a:pt x="2074" y="421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8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5"/>
              <p:cNvSpPr/>
              <p:nvPr/>
            </p:nvSpPr>
            <p:spPr>
              <a:xfrm>
                <a:off x="3190311" y="2418996"/>
                <a:ext cx="207951" cy="36744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7" extrusionOk="0">
                    <a:moveTo>
                      <a:pt x="0" y="0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5"/>
              <p:cNvSpPr/>
              <p:nvPr/>
            </p:nvSpPr>
            <p:spPr>
              <a:xfrm>
                <a:off x="3126248" y="2503056"/>
                <a:ext cx="42183" cy="4218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168" y="1"/>
                    </a:moveTo>
                    <a:lnTo>
                      <a:pt x="1050" y="14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211"/>
                    </a:lnTo>
                    <a:lnTo>
                      <a:pt x="421" y="276"/>
                    </a:lnTo>
                    <a:lnTo>
                      <a:pt x="342" y="342"/>
                    </a:lnTo>
                    <a:lnTo>
                      <a:pt x="263" y="434"/>
                    </a:lnTo>
                    <a:lnTo>
                      <a:pt x="198" y="526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300"/>
                    </a:lnTo>
                    <a:lnTo>
                      <a:pt x="14" y="1418"/>
                    </a:lnTo>
                    <a:lnTo>
                      <a:pt x="53" y="1523"/>
                    </a:lnTo>
                    <a:lnTo>
                      <a:pt x="93" y="1641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8"/>
                    </a:lnTo>
                    <a:lnTo>
                      <a:pt x="421" y="2087"/>
                    </a:lnTo>
                    <a:lnTo>
                      <a:pt x="512" y="2152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49"/>
                    </a:lnTo>
                    <a:lnTo>
                      <a:pt x="1286" y="2349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52"/>
                    </a:lnTo>
                    <a:lnTo>
                      <a:pt x="1916" y="2087"/>
                    </a:lnTo>
                    <a:lnTo>
                      <a:pt x="1995" y="2008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41"/>
                    </a:lnTo>
                    <a:lnTo>
                      <a:pt x="2283" y="1523"/>
                    </a:lnTo>
                    <a:lnTo>
                      <a:pt x="2323" y="1418"/>
                    </a:lnTo>
                    <a:lnTo>
                      <a:pt x="2336" y="1300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6"/>
                    </a:lnTo>
                    <a:lnTo>
                      <a:pt x="2074" y="434"/>
                    </a:lnTo>
                    <a:lnTo>
                      <a:pt x="1995" y="342"/>
                    </a:lnTo>
                    <a:lnTo>
                      <a:pt x="1916" y="276"/>
                    </a:lnTo>
                    <a:lnTo>
                      <a:pt x="1824" y="211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4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5"/>
              <p:cNvSpPr/>
              <p:nvPr/>
            </p:nvSpPr>
            <p:spPr>
              <a:xfrm>
                <a:off x="3190311" y="2505659"/>
                <a:ext cx="207951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0" extrusionOk="0">
                    <a:moveTo>
                      <a:pt x="0" y="0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5"/>
              <p:cNvSpPr/>
              <p:nvPr/>
            </p:nvSpPr>
            <p:spPr>
              <a:xfrm>
                <a:off x="3126248" y="2646710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050" y="0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73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73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5"/>
              <p:cNvSpPr/>
              <p:nvPr/>
            </p:nvSpPr>
            <p:spPr>
              <a:xfrm>
                <a:off x="3190311" y="2649295"/>
                <a:ext cx="207951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5"/>
              <p:cNvSpPr/>
              <p:nvPr/>
            </p:nvSpPr>
            <p:spPr>
              <a:xfrm>
                <a:off x="3126248" y="2733373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6"/>
                    </a:lnTo>
                    <a:lnTo>
                      <a:pt x="814" y="66"/>
                    </a:lnTo>
                    <a:lnTo>
                      <a:pt x="709" y="105"/>
                    </a:lnTo>
                    <a:lnTo>
                      <a:pt x="604" y="144"/>
                    </a:lnTo>
                    <a:lnTo>
                      <a:pt x="512" y="210"/>
                    </a:lnTo>
                    <a:lnTo>
                      <a:pt x="421" y="276"/>
                    </a:lnTo>
                    <a:lnTo>
                      <a:pt x="342" y="354"/>
                    </a:lnTo>
                    <a:lnTo>
                      <a:pt x="263" y="433"/>
                    </a:lnTo>
                    <a:lnTo>
                      <a:pt x="198" y="525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35"/>
                    </a:lnTo>
                    <a:lnTo>
                      <a:pt x="93" y="1640"/>
                    </a:lnTo>
                    <a:lnTo>
                      <a:pt x="132" y="1745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7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17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35"/>
                    </a:lnTo>
                    <a:lnTo>
                      <a:pt x="1050" y="2348"/>
                    </a:lnTo>
                    <a:lnTo>
                      <a:pt x="1286" y="2348"/>
                    </a:lnTo>
                    <a:lnTo>
                      <a:pt x="1405" y="2335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17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7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45"/>
                    </a:lnTo>
                    <a:lnTo>
                      <a:pt x="2244" y="1640"/>
                    </a:lnTo>
                    <a:lnTo>
                      <a:pt x="2283" y="1535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5"/>
                    </a:lnTo>
                    <a:lnTo>
                      <a:pt x="2074" y="433"/>
                    </a:lnTo>
                    <a:lnTo>
                      <a:pt x="1995" y="354"/>
                    </a:lnTo>
                    <a:lnTo>
                      <a:pt x="1916" y="276"/>
                    </a:lnTo>
                    <a:lnTo>
                      <a:pt x="1824" y="210"/>
                    </a:lnTo>
                    <a:lnTo>
                      <a:pt x="1732" y="144"/>
                    </a:lnTo>
                    <a:lnTo>
                      <a:pt x="1628" y="105"/>
                    </a:lnTo>
                    <a:lnTo>
                      <a:pt x="1523" y="66"/>
                    </a:lnTo>
                    <a:lnTo>
                      <a:pt x="1405" y="26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5"/>
              <p:cNvSpPr/>
              <p:nvPr/>
            </p:nvSpPr>
            <p:spPr>
              <a:xfrm>
                <a:off x="3190311" y="2736191"/>
                <a:ext cx="207951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5"/>
              <p:cNvSpPr/>
              <p:nvPr/>
            </p:nvSpPr>
            <p:spPr>
              <a:xfrm>
                <a:off x="3076562" y="236719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0"/>
                    </a:moveTo>
                    <a:lnTo>
                      <a:pt x="20689" y="0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5"/>
              <p:cNvSpPr/>
              <p:nvPr/>
            </p:nvSpPr>
            <p:spPr>
              <a:xfrm>
                <a:off x="3076562" y="259607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5"/>
              <p:cNvSpPr/>
              <p:nvPr/>
            </p:nvSpPr>
            <p:spPr>
              <a:xfrm>
                <a:off x="3076562" y="281366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5"/>
              <p:cNvSpPr/>
              <p:nvPr/>
            </p:nvSpPr>
            <p:spPr>
              <a:xfrm>
                <a:off x="3128133" y="2857461"/>
                <a:ext cx="13424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1"/>
                    </a:lnTo>
                    <a:lnTo>
                      <a:pt x="7479" y="2061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5"/>
              <p:cNvSpPr/>
              <p:nvPr/>
            </p:nvSpPr>
            <p:spPr>
              <a:xfrm>
                <a:off x="3128133" y="2922691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5"/>
              <p:cNvSpPr/>
              <p:nvPr/>
            </p:nvSpPr>
            <p:spPr>
              <a:xfrm>
                <a:off x="3128133" y="2987688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5"/>
              <p:cNvSpPr/>
              <p:nvPr/>
            </p:nvSpPr>
            <p:spPr>
              <a:xfrm>
                <a:off x="3128133" y="3052685"/>
                <a:ext cx="13424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0"/>
                    </a:lnTo>
                    <a:lnTo>
                      <a:pt x="7479" y="2060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5"/>
              <p:cNvSpPr/>
              <p:nvPr/>
            </p:nvSpPr>
            <p:spPr>
              <a:xfrm>
                <a:off x="3128133" y="3117916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5"/>
              <p:cNvSpPr/>
              <p:nvPr/>
            </p:nvSpPr>
            <p:spPr>
              <a:xfrm>
                <a:off x="3128133" y="3182913"/>
                <a:ext cx="134248" cy="36744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7" extrusionOk="0">
                    <a:moveTo>
                      <a:pt x="1" y="0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3" name="Google Shape;2393;p45"/>
            <p:cNvGrpSpPr/>
            <p:nvPr/>
          </p:nvGrpSpPr>
          <p:grpSpPr>
            <a:xfrm>
              <a:off x="4962121" y="2452285"/>
              <a:ext cx="1066388" cy="666717"/>
              <a:chOff x="5097171" y="2413221"/>
              <a:chExt cx="931587" cy="582388"/>
            </a:xfrm>
          </p:grpSpPr>
          <p:sp>
            <p:nvSpPr>
              <p:cNvPr id="2394" name="Google Shape;2394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extrusionOk="0">
                    <a:moveTo>
                      <a:pt x="0" y="1"/>
                    </a:moveTo>
                    <a:lnTo>
                      <a:pt x="0" y="29518"/>
                    </a:lnTo>
                    <a:lnTo>
                      <a:pt x="51899" y="29518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fill="none" extrusionOk="0">
                    <a:moveTo>
                      <a:pt x="51899" y="29518"/>
                    </a:moveTo>
                    <a:lnTo>
                      <a:pt x="0" y="29518"/>
                    </a:lnTo>
                    <a:lnTo>
                      <a:pt x="0" y="1"/>
                    </a:lnTo>
                    <a:lnTo>
                      <a:pt x="51899" y="1"/>
                    </a:lnTo>
                    <a:lnTo>
                      <a:pt x="51899" y="29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5"/>
              <p:cNvSpPr/>
              <p:nvPr/>
            </p:nvSpPr>
            <p:spPr>
              <a:xfrm>
                <a:off x="5097171" y="2865364"/>
                <a:ext cx="931587" cy="130245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7256" extrusionOk="0">
                    <a:moveTo>
                      <a:pt x="0" y="0"/>
                    </a:moveTo>
                    <a:lnTo>
                      <a:pt x="0" y="7255"/>
                    </a:lnTo>
                    <a:lnTo>
                      <a:pt x="51899" y="7255"/>
                    </a:lnTo>
                    <a:lnTo>
                      <a:pt x="518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5"/>
              <p:cNvSpPr/>
              <p:nvPr/>
            </p:nvSpPr>
            <p:spPr>
              <a:xfrm>
                <a:off x="5125658" y="2917885"/>
                <a:ext cx="745338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41523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41522" y="1391"/>
                    </a:lnTo>
                    <a:lnTo>
                      <a:pt x="415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5"/>
              <p:cNvSpPr/>
              <p:nvPr/>
            </p:nvSpPr>
            <p:spPr>
              <a:xfrm>
                <a:off x="5125658" y="2917885"/>
                <a:ext cx="372552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20755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20755" y="1391"/>
                    </a:lnTo>
                    <a:lnTo>
                      <a:pt x="20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5"/>
              <p:cNvSpPr/>
              <p:nvPr/>
            </p:nvSpPr>
            <p:spPr>
              <a:xfrm>
                <a:off x="5956689" y="2917885"/>
                <a:ext cx="11093" cy="6139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42" extrusionOk="0">
                    <a:moveTo>
                      <a:pt x="1" y="0"/>
                    </a:moveTo>
                    <a:lnTo>
                      <a:pt x="1" y="341"/>
                    </a:lnTo>
                    <a:lnTo>
                      <a:pt x="171" y="341"/>
                    </a:lnTo>
                    <a:lnTo>
                      <a:pt x="171" y="184"/>
                    </a:lnTo>
                    <a:lnTo>
                      <a:pt x="617" y="184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5"/>
              <p:cNvSpPr/>
              <p:nvPr/>
            </p:nvSpPr>
            <p:spPr>
              <a:xfrm>
                <a:off x="5989196" y="2917885"/>
                <a:ext cx="11075" cy="613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42" extrusionOk="0">
                    <a:moveTo>
                      <a:pt x="0" y="0"/>
                    </a:moveTo>
                    <a:lnTo>
                      <a:pt x="0" y="184"/>
                    </a:lnTo>
                    <a:lnTo>
                      <a:pt x="446" y="184"/>
                    </a:lnTo>
                    <a:lnTo>
                      <a:pt x="446" y="341"/>
                    </a:lnTo>
                    <a:lnTo>
                      <a:pt x="617" y="34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5"/>
              <p:cNvSpPr/>
              <p:nvPr/>
            </p:nvSpPr>
            <p:spPr>
              <a:xfrm>
                <a:off x="5989196" y="2936948"/>
                <a:ext cx="11075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29" extrusionOk="0">
                    <a:moveTo>
                      <a:pt x="446" y="1"/>
                    </a:moveTo>
                    <a:lnTo>
                      <a:pt x="446" y="158"/>
                    </a:lnTo>
                    <a:lnTo>
                      <a:pt x="0" y="158"/>
                    </a:lnTo>
                    <a:lnTo>
                      <a:pt x="0" y="329"/>
                    </a:lnTo>
                    <a:lnTo>
                      <a:pt x="617" y="329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5"/>
              <p:cNvSpPr/>
              <p:nvPr/>
            </p:nvSpPr>
            <p:spPr>
              <a:xfrm>
                <a:off x="5956689" y="2936948"/>
                <a:ext cx="11093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29" extrusionOk="0">
                    <a:moveTo>
                      <a:pt x="1" y="1"/>
                    </a:moveTo>
                    <a:lnTo>
                      <a:pt x="1" y="329"/>
                    </a:lnTo>
                    <a:lnTo>
                      <a:pt x="617" y="329"/>
                    </a:lnTo>
                    <a:lnTo>
                      <a:pt x="617" y="158"/>
                    </a:lnTo>
                    <a:lnTo>
                      <a:pt x="171" y="15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5"/>
              <p:cNvSpPr/>
              <p:nvPr/>
            </p:nvSpPr>
            <p:spPr>
              <a:xfrm>
                <a:off x="5890292" y="2917885"/>
                <a:ext cx="47101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391" extrusionOk="0">
                    <a:moveTo>
                      <a:pt x="0" y="0"/>
                    </a:moveTo>
                    <a:lnTo>
                      <a:pt x="0" y="1391"/>
                    </a:lnTo>
                    <a:lnTo>
                      <a:pt x="2624" y="1391"/>
                    </a:lnTo>
                    <a:lnTo>
                      <a:pt x="2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5"/>
              <p:cNvSpPr/>
              <p:nvPr/>
            </p:nvSpPr>
            <p:spPr>
              <a:xfrm>
                <a:off x="5907237" y="2922121"/>
                <a:ext cx="15796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880" h="932" extrusionOk="0">
                    <a:moveTo>
                      <a:pt x="1" y="0"/>
                    </a:moveTo>
                    <a:lnTo>
                      <a:pt x="1" y="459"/>
                    </a:lnTo>
                    <a:lnTo>
                      <a:pt x="1" y="932"/>
                    </a:lnTo>
                    <a:lnTo>
                      <a:pt x="447" y="695"/>
                    </a:lnTo>
                    <a:lnTo>
                      <a:pt x="880" y="459"/>
                    </a:lnTo>
                    <a:lnTo>
                      <a:pt x="447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5"/>
              <p:cNvSpPr/>
              <p:nvPr/>
            </p:nvSpPr>
            <p:spPr>
              <a:xfrm>
                <a:off x="5097171" y="2413221"/>
                <a:ext cx="931587" cy="52540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27" extrusionOk="0">
                    <a:moveTo>
                      <a:pt x="0" y="1"/>
                    </a:moveTo>
                    <a:lnTo>
                      <a:pt x="0" y="2927"/>
                    </a:lnTo>
                    <a:lnTo>
                      <a:pt x="51899" y="2927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fill="none" extrusionOk="0">
                    <a:moveTo>
                      <a:pt x="5720" y="1"/>
                    </a:moveTo>
                    <a:lnTo>
                      <a:pt x="5720" y="1"/>
                    </a:lnTo>
                    <a:lnTo>
                      <a:pt x="5982" y="1"/>
                    </a:lnTo>
                    <a:lnTo>
                      <a:pt x="6245" y="14"/>
                    </a:lnTo>
                    <a:lnTo>
                      <a:pt x="6507" y="53"/>
                    </a:lnTo>
                    <a:lnTo>
                      <a:pt x="6756" y="93"/>
                    </a:lnTo>
                    <a:lnTo>
                      <a:pt x="7019" y="145"/>
                    </a:lnTo>
                    <a:lnTo>
                      <a:pt x="7268" y="197"/>
                    </a:lnTo>
                    <a:lnTo>
                      <a:pt x="7504" y="276"/>
                    </a:lnTo>
                    <a:lnTo>
                      <a:pt x="7740" y="355"/>
                    </a:lnTo>
                    <a:lnTo>
                      <a:pt x="7976" y="460"/>
                    </a:lnTo>
                    <a:lnTo>
                      <a:pt x="8213" y="552"/>
                    </a:lnTo>
                    <a:lnTo>
                      <a:pt x="8436" y="670"/>
                    </a:lnTo>
                    <a:lnTo>
                      <a:pt x="8659" y="801"/>
                    </a:lnTo>
                    <a:lnTo>
                      <a:pt x="8868" y="932"/>
                    </a:lnTo>
                    <a:lnTo>
                      <a:pt x="9078" y="1063"/>
                    </a:lnTo>
                    <a:lnTo>
                      <a:pt x="9275" y="1221"/>
                    </a:lnTo>
                    <a:lnTo>
                      <a:pt x="9472" y="1378"/>
                    </a:lnTo>
                    <a:lnTo>
                      <a:pt x="9656" y="1549"/>
                    </a:lnTo>
                    <a:lnTo>
                      <a:pt x="9839" y="1719"/>
                    </a:lnTo>
                    <a:lnTo>
                      <a:pt x="10010" y="1903"/>
                    </a:lnTo>
                    <a:lnTo>
                      <a:pt x="10167" y="2087"/>
                    </a:lnTo>
                    <a:lnTo>
                      <a:pt x="10325" y="2283"/>
                    </a:lnTo>
                    <a:lnTo>
                      <a:pt x="10482" y="2493"/>
                    </a:lnTo>
                    <a:lnTo>
                      <a:pt x="10613" y="2703"/>
                    </a:lnTo>
                    <a:lnTo>
                      <a:pt x="10745" y="2913"/>
                    </a:lnTo>
                    <a:lnTo>
                      <a:pt x="10863" y="3136"/>
                    </a:lnTo>
                    <a:lnTo>
                      <a:pt x="10981" y="3372"/>
                    </a:lnTo>
                    <a:lnTo>
                      <a:pt x="11072" y="3595"/>
                    </a:lnTo>
                    <a:lnTo>
                      <a:pt x="11164" y="3845"/>
                    </a:lnTo>
                    <a:lnTo>
                      <a:pt x="11256" y="4081"/>
                    </a:lnTo>
                    <a:lnTo>
                      <a:pt x="11322" y="4330"/>
                    </a:lnTo>
                    <a:lnTo>
                      <a:pt x="11374" y="4579"/>
                    </a:lnTo>
                    <a:lnTo>
                      <a:pt x="11427" y="4842"/>
                    </a:lnTo>
                    <a:lnTo>
                      <a:pt x="11427" y="4842"/>
                    </a:lnTo>
                    <a:lnTo>
                      <a:pt x="11610" y="4789"/>
                    </a:lnTo>
                    <a:lnTo>
                      <a:pt x="11794" y="4763"/>
                    </a:lnTo>
                    <a:lnTo>
                      <a:pt x="11991" y="4750"/>
                    </a:lnTo>
                    <a:lnTo>
                      <a:pt x="12188" y="4737"/>
                    </a:lnTo>
                    <a:lnTo>
                      <a:pt x="12188" y="4737"/>
                    </a:lnTo>
                    <a:lnTo>
                      <a:pt x="12384" y="4750"/>
                    </a:lnTo>
                    <a:lnTo>
                      <a:pt x="12581" y="4763"/>
                    </a:lnTo>
                    <a:lnTo>
                      <a:pt x="12778" y="4789"/>
                    </a:lnTo>
                    <a:lnTo>
                      <a:pt x="12988" y="4842"/>
                    </a:lnTo>
                    <a:lnTo>
                      <a:pt x="12988" y="4842"/>
                    </a:lnTo>
                    <a:lnTo>
                      <a:pt x="13040" y="4579"/>
                    </a:lnTo>
                    <a:lnTo>
                      <a:pt x="13093" y="4330"/>
                    </a:lnTo>
                    <a:lnTo>
                      <a:pt x="13172" y="4081"/>
                    </a:lnTo>
                    <a:lnTo>
                      <a:pt x="13250" y="3845"/>
                    </a:lnTo>
                    <a:lnTo>
                      <a:pt x="13342" y="3608"/>
                    </a:lnTo>
                    <a:lnTo>
                      <a:pt x="13434" y="3385"/>
                    </a:lnTo>
                    <a:lnTo>
                      <a:pt x="13552" y="3162"/>
                    </a:lnTo>
                    <a:lnTo>
                      <a:pt x="13670" y="2939"/>
                    </a:lnTo>
                    <a:lnTo>
                      <a:pt x="13801" y="2729"/>
                    </a:lnTo>
                    <a:lnTo>
                      <a:pt x="13932" y="2520"/>
                    </a:lnTo>
                    <a:lnTo>
                      <a:pt x="14077" y="2323"/>
                    </a:lnTo>
                    <a:lnTo>
                      <a:pt x="14234" y="2126"/>
                    </a:lnTo>
                    <a:lnTo>
                      <a:pt x="14392" y="1942"/>
                    </a:lnTo>
                    <a:lnTo>
                      <a:pt x="14562" y="1759"/>
                    </a:lnTo>
                    <a:lnTo>
                      <a:pt x="14746" y="1588"/>
                    </a:lnTo>
                    <a:lnTo>
                      <a:pt x="14929" y="1431"/>
                    </a:lnTo>
                    <a:lnTo>
                      <a:pt x="15113" y="1273"/>
                    </a:lnTo>
                    <a:lnTo>
                      <a:pt x="15310" y="1129"/>
                    </a:lnTo>
                    <a:lnTo>
                      <a:pt x="15520" y="985"/>
                    </a:lnTo>
                    <a:lnTo>
                      <a:pt x="15730" y="853"/>
                    </a:lnTo>
                    <a:lnTo>
                      <a:pt x="15940" y="735"/>
                    </a:lnTo>
                    <a:lnTo>
                      <a:pt x="16163" y="617"/>
                    </a:lnTo>
                    <a:lnTo>
                      <a:pt x="16399" y="525"/>
                    </a:lnTo>
                    <a:lnTo>
                      <a:pt x="16622" y="420"/>
                    </a:lnTo>
                    <a:lnTo>
                      <a:pt x="16858" y="342"/>
                    </a:lnTo>
                    <a:lnTo>
                      <a:pt x="17107" y="276"/>
                    </a:lnTo>
                    <a:lnTo>
                      <a:pt x="17343" y="211"/>
                    </a:lnTo>
                    <a:lnTo>
                      <a:pt x="17593" y="158"/>
                    </a:lnTo>
                    <a:lnTo>
                      <a:pt x="17855" y="119"/>
                    </a:lnTo>
                    <a:lnTo>
                      <a:pt x="18104" y="79"/>
                    </a:lnTo>
                    <a:lnTo>
                      <a:pt x="18367" y="66"/>
                    </a:lnTo>
                    <a:lnTo>
                      <a:pt x="18629" y="53"/>
                    </a:lnTo>
                    <a:lnTo>
                      <a:pt x="18629" y="53"/>
                    </a:lnTo>
                    <a:lnTo>
                      <a:pt x="18918" y="66"/>
                    </a:lnTo>
                    <a:lnTo>
                      <a:pt x="19219" y="93"/>
                    </a:lnTo>
                    <a:lnTo>
                      <a:pt x="19508" y="119"/>
                    </a:lnTo>
                    <a:lnTo>
                      <a:pt x="19783" y="171"/>
                    </a:lnTo>
                    <a:lnTo>
                      <a:pt x="20059" y="237"/>
                    </a:lnTo>
                    <a:lnTo>
                      <a:pt x="20334" y="316"/>
                    </a:lnTo>
                    <a:lnTo>
                      <a:pt x="20610" y="394"/>
                    </a:lnTo>
                    <a:lnTo>
                      <a:pt x="20859" y="499"/>
                    </a:lnTo>
                    <a:lnTo>
                      <a:pt x="21122" y="617"/>
                    </a:lnTo>
                    <a:lnTo>
                      <a:pt x="21371" y="735"/>
                    </a:lnTo>
                    <a:lnTo>
                      <a:pt x="21607" y="880"/>
                    </a:lnTo>
                    <a:lnTo>
                      <a:pt x="21843" y="1024"/>
                    </a:lnTo>
                    <a:lnTo>
                      <a:pt x="22066" y="1181"/>
                    </a:lnTo>
                    <a:lnTo>
                      <a:pt x="22289" y="1352"/>
                    </a:lnTo>
                    <a:lnTo>
                      <a:pt x="22499" y="1536"/>
                    </a:lnTo>
                    <a:lnTo>
                      <a:pt x="22696" y="1732"/>
                    </a:lnTo>
                    <a:lnTo>
                      <a:pt x="22893" y="1929"/>
                    </a:lnTo>
                    <a:lnTo>
                      <a:pt x="23076" y="2139"/>
                    </a:lnTo>
                    <a:lnTo>
                      <a:pt x="23247" y="2349"/>
                    </a:lnTo>
                    <a:lnTo>
                      <a:pt x="23404" y="2572"/>
                    </a:lnTo>
                    <a:lnTo>
                      <a:pt x="23562" y="2808"/>
                    </a:lnTo>
                    <a:lnTo>
                      <a:pt x="23693" y="3044"/>
                    </a:lnTo>
                    <a:lnTo>
                      <a:pt x="23824" y="3294"/>
                    </a:lnTo>
                    <a:lnTo>
                      <a:pt x="23942" y="3543"/>
                    </a:lnTo>
                    <a:lnTo>
                      <a:pt x="24047" y="3805"/>
                    </a:lnTo>
                    <a:lnTo>
                      <a:pt x="24139" y="4081"/>
                    </a:lnTo>
                    <a:lnTo>
                      <a:pt x="24218" y="4343"/>
                    </a:lnTo>
                    <a:lnTo>
                      <a:pt x="24283" y="4632"/>
                    </a:lnTo>
                    <a:lnTo>
                      <a:pt x="24336" y="4907"/>
                    </a:lnTo>
                    <a:lnTo>
                      <a:pt x="24375" y="5196"/>
                    </a:lnTo>
                    <a:lnTo>
                      <a:pt x="24401" y="5484"/>
                    </a:lnTo>
                    <a:lnTo>
                      <a:pt x="24401" y="5786"/>
                    </a:lnTo>
                    <a:lnTo>
                      <a:pt x="24401" y="5786"/>
                    </a:lnTo>
                    <a:lnTo>
                      <a:pt x="24401" y="6075"/>
                    </a:lnTo>
                    <a:lnTo>
                      <a:pt x="24375" y="6377"/>
                    </a:lnTo>
                    <a:lnTo>
                      <a:pt x="24336" y="6652"/>
                    </a:lnTo>
                    <a:lnTo>
                      <a:pt x="24296" y="6941"/>
                    </a:lnTo>
                    <a:lnTo>
                      <a:pt x="24231" y="7216"/>
                    </a:lnTo>
                    <a:lnTo>
                      <a:pt x="24152" y="7492"/>
                    </a:lnTo>
                    <a:lnTo>
                      <a:pt x="24060" y="7754"/>
                    </a:lnTo>
                    <a:lnTo>
                      <a:pt x="23968" y="8016"/>
                    </a:lnTo>
                    <a:lnTo>
                      <a:pt x="23850" y="8279"/>
                    </a:lnTo>
                    <a:lnTo>
                      <a:pt x="23719" y="8528"/>
                    </a:lnTo>
                    <a:lnTo>
                      <a:pt x="23588" y="8764"/>
                    </a:lnTo>
                    <a:lnTo>
                      <a:pt x="23431" y="9000"/>
                    </a:lnTo>
                    <a:lnTo>
                      <a:pt x="23273" y="9223"/>
                    </a:lnTo>
                    <a:lnTo>
                      <a:pt x="23103" y="9446"/>
                    </a:lnTo>
                    <a:lnTo>
                      <a:pt x="22932" y="9656"/>
                    </a:lnTo>
                    <a:lnTo>
                      <a:pt x="22735" y="9853"/>
                    </a:lnTo>
                    <a:lnTo>
                      <a:pt x="22538" y="10050"/>
                    </a:lnTo>
                    <a:lnTo>
                      <a:pt x="22329" y="10234"/>
                    </a:lnTo>
                    <a:lnTo>
                      <a:pt x="22119" y="10404"/>
                    </a:lnTo>
                    <a:lnTo>
                      <a:pt x="21882" y="10561"/>
                    </a:lnTo>
                    <a:lnTo>
                      <a:pt x="21659" y="10719"/>
                    </a:lnTo>
                    <a:lnTo>
                      <a:pt x="21410" y="10850"/>
                    </a:lnTo>
                    <a:lnTo>
                      <a:pt x="21174" y="10981"/>
                    </a:lnTo>
                    <a:lnTo>
                      <a:pt x="20912" y="11099"/>
                    </a:lnTo>
                    <a:lnTo>
                      <a:pt x="20649" y="11204"/>
                    </a:lnTo>
                    <a:lnTo>
                      <a:pt x="20387" y="11296"/>
                    </a:lnTo>
                    <a:lnTo>
                      <a:pt x="20111" y="11375"/>
                    </a:lnTo>
                    <a:lnTo>
                      <a:pt x="19836" y="11440"/>
                    </a:lnTo>
                    <a:lnTo>
                      <a:pt x="19560" y="11493"/>
                    </a:lnTo>
                    <a:lnTo>
                      <a:pt x="19272" y="11532"/>
                    </a:lnTo>
                    <a:lnTo>
                      <a:pt x="18970" y="11545"/>
                    </a:lnTo>
                    <a:lnTo>
                      <a:pt x="18681" y="11559"/>
                    </a:lnTo>
                    <a:lnTo>
                      <a:pt x="18681" y="11559"/>
                    </a:lnTo>
                    <a:lnTo>
                      <a:pt x="18393" y="11559"/>
                    </a:lnTo>
                    <a:lnTo>
                      <a:pt x="18104" y="11532"/>
                    </a:lnTo>
                    <a:lnTo>
                      <a:pt x="17829" y="11506"/>
                    </a:lnTo>
                    <a:lnTo>
                      <a:pt x="17553" y="11454"/>
                    </a:lnTo>
                    <a:lnTo>
                      <a:pt x="17278" y="11388"/>
                    </a:lnTo>
                    <a:lnTo>
                      <a:pt x="17002" y="11322"/>
                    </a:lnTo>
                    <a:lnTo>
                      <a:pt x="16740" y="11231"/>
                    </a:lnTo>
                    <a:lnTo>
                      <a:pt x="16491" y="11139"/>
                    </a:lnTo>
                    <a:lnTo>
                      <a:pt x="16241" y="11034"/>
                    </a:lnTo>
                    <a:lnTo>
                      <a:pt x="15992" y="10903"/>
                    </a:lnTo>
                    <a:lnTo>
                      <a:pt x="15756" y="10771"/>
                    </a:lnTo>
                    <a:lnTo>
                      <a:pt x="15520" y="10627"/>
                    </a:lnTo>
                    <a:lnTo>
                      <a:pt x="15297" y="10483"/>
                    </a:lnTo>
                    <a:lnTo>
                      <a:pt x="15087" y="10312"/>
                    </a:lnTo>
                    <a:lnTo>
                      <a:pt x="14877" y="10142"/>
                    </a:lnTo>
                    <a:lnTo>
                      <a:pt x="14680" y="9958"/>
                    </a:lnTo>
                    <a:lnTo>
                      <a:pt x="14483" y="9774"/>
                    </a:lnTo>
                    <a:lnTo>
                      <a:pt x="14313" y="9564"/>
                    </a:lnTo>
                    <a:lnTo>
                      <a:pt x="14129" y="9355"/>
                    </a:lnTo>
                    <a:lnTo>
                      <a:pt x="13972" y="9145"/>
                    </a:lnTo>
                    <a:lnTo>
                      <a:pt x="13814" y="8922"/>
                    </a:lnTo>
                    <a:lnTo>
                      <a:pt x="13683" y="8685"/>
                    </a:lnTo>
                    <a:lnTo>
                      <a:pt x="13552" y="8449"/>
                    </a:lnTo>
                    <a:lnTo>
                      <a:pt x="13434" y="8200"/>
                    </a:lnTo>
                    <a:lnTo>
                      <a:pt x="13316" y="7951"/>
                    </a:lnTo>
                    <a:lnTo>
                      <a:pt x="13224" y="7688"/>
                    </a:lnTo>
                    <a:lnTo>
                      <a:pt x="13132" y="7426"/>
                    </a:lnTo>
                    <a:lnTo>
                      <a:pt x="13067" y="7151"/>
                    </a:lnTo>
                    <a:lnTo>
                      <a:pt x="13001" y="6875"/>
                    </a:lnTo>
                    <a:lnTo>
                      <a:pt x="12962" y="6600"/>
                    </a:lnTo>
                    <a:lnTo>
                      <a:pt x="12922" y="6311"/>
                    </a:lnTo>
                    <a:lnTo>
                      <a:pt x="12909" y="6022"/>
                    </a:lnTo>
                    <a:lnTo>
                      <a:pt x="12909" y="6022"/>
                    </a:lnTo>
                    <a:lnTo>
                      <a:pt x="12725" y="5970"/>
                    </a:lnTo>
                    <a:lnTo>
                      <a:pt x="12542" y="5930"/>
                    </a:lnTo>
                    <a:lnTo>
                      <a:pt x="12358" y="5904"/>
                    </a:lnTo>
                    <a:lnTo>
                      <a:pt x="12188" y="5904"/>
                    </a:lnTo>
                    <a:lnTo>
                      <a:pt x="12188" y="5904"/>
                    </a:lnTo>
                    <a:lnTo>
                      <a:pt x="11978" y="5917"/>
                    </a:lnTo>
                    <a:lnTo>
                      <a:pt x="11781" y="5944"/>
                    </a:lnTo>
                    <a:lnTo>
                      <a:pt x="11623" y="5996"/>
                    </a:lnTo>
                    <a:lnTo>
                      <a:pt x="11492" y="6049"/>
                    </a:lnTo>
                    <a:lnTo>
                      <a:pt x="11492" y="6049"/>
                    </a:lnTo>
                    <a:lnTo>
                      <a:pt x="11466" y="6324"/>
                    </a:lnTo>
                    <a:lnTo>
                      <a:pt x="11427" y="6600"/>
                    </a:lnTo>
                    <a:lnTo>
                      <a:pt x="11387" y="6875"/>
                    </a:lnTo>
                    <a:lnTo>
                      <a:pt x="11322" y="7137"/>
                    </a:lnTo>
                    <a:lnTo>
                      <a:pt x="11243" y="7413"/>
                    </a:lnTo>
                    <a:lnTo>
                      <a:pt x="11164" y="7662"/>
                    </a:lnTo>
                    <a:lnTo>
                      <a:pt x="11059" y="7925"/>
                    </a:lnTo>
                    <a:lnTo>
                      <a:pt x="10954" y="8161"/>
                    </a:lnTo>
                    <a:lnTo>
                      <a:pt x="10836" y="8410"/>
                    </a:lnTo>
                    <a:lnTo>
                      <a:pt x="10705" y="8646"/>
                    </a:lnTo>
                    <a:lnTo>
                      <a:pt x="10561" y="8869"/>
                    </a:lnTo>
                    <a:lnTo>
                      <a:pt x="10417" y="9092"/>
                    </a:lnTo>
                    <a:lnTo>
                      <a:pt x="10246" y="9302"/>
                    </a:lnTo>
                    <a:lnTo>
                      <a:pt x="10075" y="9512"/>
                    </a:lnTo>
                    <a:lnTo>
                      <a:pt x="9905" y="9709"/>
                    </a:lnTo>
                    <a:lnTo>
                      <a:pt x="9708" y="9892"/>
                    </a:lnTo>
                    <a:lnTo>
                      <a:pt x="9511" y="10076"/>
                    </a:lnTo>
                    <a:lnTo>
                      <a:pt x="9301" y="10247"/>
                    </a:lnTo>
                    <a:lnTo>
                      <a:pt x="9092" y="10404"/>
                    </a:lnTo>
                    <a:lnTo>
                      <a:pt x="8868" y="10561"/>
                    </a:lnTo>
                    <a:lnTo>
                      <a:pt x="8645" y="10706"/>
                    </a:lnTo>
                    <a:lnTo>
                      <a:pt x="8409" y="10837"/>
                    </a:lnTo>
                    <a:lnTo>
                      <a:pt x="8173" y="10955"/>
                    </a:lnTo>
                    <a:lnTo>
                      <a:pt x="7924" y="11060"/>
                    </a:lnTo>
                    <a:lnTo>
                      <a:pt x="7675" y="11165"/>
                    </a:lnTo>
                    <a:lnTo>
                      <a:pt x="7412" y="11244"/>
                    </a:lnTo>
                    <a:lnTo>
                      <a:pt x="7150" y="11322"/>
                    </a:lnTo>
                    <a:lnTo>
                      <a:pt x="6888" y="11388"/>
                    </a:lnTo>
                    <a:lnTo>
                      <a:pt x="6612" y="11427"/>
                    </a:lnTo>
                    <a:lnTo>
                      <a:pt x="6337" y="11467"/>
                    </a:lnTo>
                    <a:lnTo>
                      <a:pt x="6061" y="11493"/>
                    </a:lnTo>
                    <a:lnTo>
                      <a:pt x="5772" y="11493"/>
                    </a:lnTo>
                    <a:lnTo>
                      <a:pt x="5772" y="11493"/>
                    </a:lnTo>
                    <a:lnTo>
                      <a:pt x="5484" y="11493"/>
                    </a:lnTo>
                    <a:lnTo>
                      <a:pt x="5195" y="11467"/>
                    </a:lnTo>
                    <a:lnTo>
                      <a:pt x="4907" y="11440"/>
                    </a:lnTo>
                    <a:lnTo>
                      <a:pt x="4618" y="11388"/>
                    </a:lnTo>
                    <a:lnTo>
                      <a:pt x="4342" y="11322"/>
                    </a:lnTo>
                    <a:lnTo>
                      <a:pt x="4067" y="11244"/>
                    </a:lnTo>
                    <a:lnTo>
                      <a:pt x="3805" y="11152"/>
                    </a:lnTo>
                    <a:lnTo>
                      <a:pt x="3542" y="11060"/>
                    </a:lnTo>
                    <a:lnTo>
                      <a:pt x="3280" y="10942"/>
                    </a:lnTo>
                    <a:lnTo>
                      <a:pt x="3031" y="10811"/>
                    </a:lnTo>
                    <a:lnTo>
                      <a:pt x="2794" y="10680"/>
                    </a:lnTo>
                    <a:lnTo>
                      <a:pt x="2558" y="10522"/>
                    </a:lnTo>
                    <a:lnTo>
                      <a:pt x="2335" y="10365"/>
                    </a:lnTo>
                    <a:lnTo>
                      <a:pt x="2112" y="10194"/>
                    </a:lnTo>
                    <a:lnTo>
                      <a:pt x="1902" y="10024"/>
                    </a:lnTo>
                    <a:lnTo>
                      <a:pt x="1706" y="9827"/>
                    </a:lnTo>
                    <a:lnTo>
                      <a:pt x="1509" y="9630"/>
                    </a:lnTo>
                    <a:lnTo>
                      <a:pt x="1338" y="9420"/>
                    </a:lnTo>
                    <a:lnTo>
                      <a:pt x="1155" y="9210"/>
                    </a:lnTo>
                    <a:lnTo>
                      <a:pt x="997" y="8987"/>
                    </a:lnTo>
                    <a:lnTo>
                      <a:pt x="853" y="8751"/>
                    </a:lnTo>
                    <a:lnTo>
                      <a:pt x="708" y="8515"/>
                    </a:lnTo>
                    <a:lnTo>
                      <a:pt x="577" y="8266"/>
                    </a:lnTo>
                    <a:lnTo>
                      <a:pt x="459" y="8003"/>
                    </a:lnTo>
                    <a:lnTo>
                      <a:pt x="354" y="7741"/>
                    </a:lnTo>
                    <a:lnTo>
                      <a:pt x="262" y="7479"/>
                    </a:lnTo>
                    <a:lnTo>
                      <a:pt x="184" y="7203"/>
                    </a:lnTo>
                    <a:lnTo>
                      <a:pt x="118" y="6928"/>
                    </a:lnTo>
                    <a:lnTo>
                      <a:pt x="66" y="6652"/>
                    </a:lnTo>
                    <a:lnTo>
                      <a:pt x="26" y="6363"/>
                    </a:lnTo>
                    <a:lnTo>
                      <a:pt x="13" y="6075"/>
                    </a:lnTo>
                    <a:lnTo>
                      <a:pt x="0" y="5773"/>
                    </a:lnTo>
                    <a:lnTo>
                      <a:pt x="0" y="5773"/>
                    </a:lnTo>
                    <a:lnTo>
                      <a:pt x="0" y="5471"/>
                    </a:lnTo>
                    <a:lnTo>
                      <a:pt x="26" y="5183"/>
                    </a:lnTo>
                    <a:lnTo>
                      <a:pt x="66" y="4894"/>
                    </a:lnTo>
                    <a:lnTo>
                      <a:pt x="105" y="4619"/>
                    </a:lnTo>
                    <a:lnTo>
                      <a:pt x="171" y="4343"/>
                    </a:lnTo>
                    <a:lnTo>
                      <a:pt x="249" y="4068"/>
                    </a:lnTo>
                    <a:lnTo>
                      <a:pt x="341" y="3792"/>
                    </a:lnTo>
                    <a:lnTo>
                      <a:pt x="446" y="3530"/>
                    </a:lnTo>
                    <a:lnTo>
                      <a:pt x="551" y="3280"/>
                    </a:lnTo>
                    <a:lnTo>
                      <a:pt x="682" y="3031"/>
                    </a:lnTo>
                    <a:lnTo>
                      <a:pt x="813" y="2795"/>
                    </a:lnTo>
                    <a:lnTo>
                      <a:pt x="971" y="2559"/>
                    </a:lnTo>
                    <a:lnTo>
                      <a:pt x="1128" y="2336"/>
                    </a:lnTo>
                    <a:lnTo>
                      <a:pt x="1299" y="2113"/>
                    </a:lnTo>
                    <a:lnTo>
                      <a:pt x="1483" y="1903"/>
                    </a:lnTo>
                    <a:lnTo>
                      <a:pt x="1666" y="1706"/>
                    </a:lnTo>
                    <a:lnTo>
                      <a:pt x="1863" y="1509"/>
                    </a:lnTo>
                    <a:lnTo>
                      <a:pt x="2073" y="1326"/>
                    </a:lnTo>
                    <a:lnTo>
                      <a:pt x="2296" y="1155"/>
                    </a:lnTo>
                    <a:lnTo>
                      <a:pt x="2519" y="998"/>
                    </a:lnTo>
                    <a:lnTo>
                      <a:pt x="2742" y="840"/>
                    </a:lnTo>
                    <a:lnTo>
                      <a:pt x="2991" y="709"/>
                    </a:lnTo>
                    <a:lnTo>
                      <a:pt x="3240" y="578"/>
                    </a:lnTo>
                    <a:lnTo>
                      <a:pt x="3490" y="460"/>
                    </a:lnTo>
                    <a:lnTo>
                      <a:pt x="3752" y="355"/>
                    </a:lnTo>
                    <a:lnTo>
                      <a:pt x="4014" y="263"/>
                    </a:lnTo>
                    <a:lnTo>
                      <a:pt x="4290" y="184"/>
                    </a:lnTo>
                    <a:lnTo>
                      <a:pt x="4565" y="119"/>
                    </a:lnTo>
                    <a:lnTo>
                      <a:pt x="4854" y="66"/>
                    </a:lnTo>
                    <a:lnTo>
                      <a:pt x="5143" y="27"/>
                    </a:lnTo>
                    <a:lnTo>
                      <a:pt x="5431" y="1"/>
                    </a:lnTo>
                    <a:lnTo>
                      <a:pt x="57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extrusionOk="0">
                    <a:moveTo>
                      <a:pt x="7963" y="1"/>
                    </a:move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fill="none" extrusionOk="0">
                    <a:moveTo>
                      <a:pt x="7963" y="1"/>
                    </a:moveTo>
                    <a:lnTo>
                      <a:pt x="7963" y="1"/>
                    </a:ln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extrusionOk="0">
                    <a:moveTo>
                      <a:pt x="7583" y="1"/>
                    </a:move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fill="none" extrusionOk="0">
                    <a:moveTo>
                      <a:pt x="7583" y="1"/>
                    </a:moveTo>
                    <a:lnTo>
                      <a:pt x="7583" y="1"/>
                    </a:ln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fill="none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fill="none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733" y="1155"/>
                    </a:moveTo>
                    <a:lnTo>
                      <a:pt x="5969" y="1168"/>
                    </a:lnTo>
                    <a:lnTo>
                      <a:pt x="6192" y="1181"/>
                    </a:lnTo>
                    <a:lnTo>
                      <a:pt x="6428" y="1208"/>
                    </a:lnTo>
                    <a:lnTo>
                      <a:pt x="6651" y="1247"/>
                    </a:lnTo>
                    <a:lnTo>
                      <a:pt x="6874" y="1299"/>
                    </a:lnTo>
                    <a:lnTo>
                      <a:pt x="7097" y="1365"/>
                    </a:lnTo>
                    <a:lnTo>
                      <a:pt x="7307" y="1431"/>
                    </a:lnTo>
                    <a:lnTo>
                      <a:pt x="7517" y="1509"/>
                    </a:lnTo>
                    <a:lnTo>
                      <a:pt x="7714" y="1601"/>
                    </a:lnTo>
                    <a:lnTo>
                      <a:pt x="7911" y="1706"/>
                    </a:lnTo>
                    <a:lnTo>
                      <a:pt x="8108" y="1811"/>
                    </a:lnTo>
                    <a:lnTo>
                      <a:pt x="8291" y="1929"/>
                    </a:lnTo>
                    <a:lnTo>
                      <a:pt x="8475" y="2060"/>
                    </a:lnTo>
                    <a:lnTo>
                      <a:pt x="8645" y="2192"/>
                    </a:lnTo>
                    <a:lnTo>
                      <a:pt x="8816" y="2336"/>
                    </a:lnTo>
                    <a:lnTo>
                      <a:pt x="8973" y="2493"/>
                    </a:lnTo>
                    <a:lnTo>
                      <a:pt x="9131" y="2651"/>
                    </a:lnTo>
                    <a:lnTo>
                      <a:pt x="9275" y="2821"/>
                    </a:lnTo>
                    <a:lnTo>
                      <a:pt x="9406" y="2992"/>
                    </a:lnTo>
                    <a:lnTo>
                      <a:pt x="9538" y="3162"/>
                    </a:lnTo>
                    <a:lnTo>
                      <a:pt x="9656" y="3346"/>
                    </a:lnTo>
                    <a:lnTo>
                      <a:pt x="9774" y="3543"/>
                    </a:lnTo>
                    <a:lnTo>
                      <a:pt x="9879" y="3740"/>
                    </a:lnTo>
                    <a:lnTo>
                      <a:pt x="9970" y="3949"/>
                    </a:lnTo>
                    <a:lnTo>
                      <a:pt x="10049" y="4146"/>
                    </a:lnTo>
                    <a:lnTo>
                      <a:pt x="10128" y="4369"/>
                    </a:lnTo>
                    <a:lnTo>
                      <a:pt x="10180" y="4579"/>
                    </a:lnTo>
                    <a:lnTo>
                      <a:pt x="10233" y="4802"/>
                    </a:lnTo>
                    <a:lnTo>
                      <a:pt x="10285" y="5025"/>
                    </a:lnTo>
                    <a:lnTo>
                      <a:pt x="10312" y="5261"/>
                    </a:lnTo>
                    <a:lnTo>
                      <a:pt x="10325" y="5484"/>
                    </a:lnTo>
                    <a:lnTo>
                      <a:pt x="10338" y="5721"/>
                    </a:lnTo>
                    <a:lnTo>
                      <a:pt x="10325" y="5957"/>
                    </a:lnTo>
                    <a:lnTo>
                      <a:pt x="10312" y="6193"/>
                    </a:lnTo>
                    <a:lnTo>
                      <a:pt x="10285" y="6429"/>
                    </a:lnTo>
                    <a:lnTo>
                      <a:pt x="10246" y="6652"/>
                    </a:lnTo>
                    <a:lnTo>
                      <a:pt x="10194" y="6875"/>
                    </a:lnTo>
                    <a:lnTo>
                      <a:pt x="10141" y="7085"/>
                    </a:lnTo>
                    <a:lnTo>
                      <a:pt x="10062" y="7295"/>
                    </a:lnTo>
                    <a:lnTo>
                      <a:pt x="9984" y="7505"/>
                    </a:lnTo>
                    <a:lnTo>
                      <a:pt x="9892" y="7715"/>
                    </a:lnTo>
                    <a:lnTo>
                      <a:pt x="9787" y="7911"/>
                    </a:lnTo>
                    <a:lnTo>
                      <a:pt x="9682" y="8108"/>
                    </a:lnTo>
                    <a:lnTo>
                      <a:pt x="9564" y="8292"/>
                    </a:lnTo>
                    <a:lnTo>
                      <a:pt x="9433" y="8476"/>
                    </a:lnTo>
                    <a:lnTo>
                      <a:pt x="9301" y="8646"/>
                    </a:lnTo>
                    <a:lnTo>
                      <a:pt x="9157" y="8817"/>
                    </a:lnTo>
                    <a:lnTo>
                      <a:pt x="9013" y="8974"/>
                    </a:lnTo>
                    <a:lnTo>
                      <a:pt x="8842" y="9118"/>
                    </a:lnTo>
                    <a:lnTo>
                      <a:pt x="8685" y="9276"/>
                    </a:lnTo>
                    <a:lnTo>
                      <a:pt x="8514" y="9407"/>
                    </a:lnTo>
                    <a:lnTo>
                      <a:pt x="8331" y="9538"/>
                    </a:lnTo>
                    <a:lnTo>
                      <a:pt x="8147" y="9656"/>
                    </a:lnTo>
                    <a:lnTo>
                      <a:pt x="7950" y="9761"/>
                    </a:lnTo>
                    <a:lnTo>
                      <a:pt x="7753" y="9866"/>
                    </a:lnTo>
                    <a:lnTo>
                      <a:pt x="7557" y="9958"/>
                    </a:lnTo>
                    <a:lnTo>
                      <a:pt x="7347" y="10050"/>
                    </a:lnTo>
                    <a:lnTo>
                      <a:pt x="7137" y="10115"/>
                    </a:lnTo>
                    <a:lnTo>
                      <a:pt x="6914" y="10181"/>
                    </a:lnTo>
                    <a:lnTo>
                      <a:pt x="6691" y="10234"/>
                    </a:lnTo>
                    <a:lnTo>
                      <a:pt x="6468" y="10273"/>
                    </a:lnTo>
                    <a:lnTo>
                      <a:pt x="6245" y="10299"/>
                    </a:lnTo>
                    <a:lnTo>
                      <a:pt x="6009" y="10325"/>
                    </a:lnTo>
                    <a:lnTo>
                      <a:pt x="5536" y="10325"/>
                    </a:lnTo>
                    <a:lnTo>
                      <a:pt x="5300" y="10312"/>
                    </a:lnTo>
                    <a:lnTo>
                      <a:pt x="5077" y="10286"/>
                    </a:lnTo>
                    <a:lnTo>
                      <a:pt x="4854" y="10247"/>
                    </a:lnTo>
                    <a:lnTo>
                      <a:pt x="4631" y="10194"/>
                    </a:lnTo>
                    <a:lnTo>
                      <a:pt x="4408" y="10129"/>
                    </a:lnTo>
                    <a:lnTo>
                      <a:pt x="4198" y="10063"/>
                    </a:lnTo>
                    <a:lnTo>
                      <a:pt x="3988" y="9984"/>
                    </a:lnTo>
                    <a:lnTo>
                      <a:pt x="3778" y="9892"/>
                    </a:lnTo>
                    <a:lnTo>
                      <a:pt x="3582" y="9787"/>
                    </a:lnTo>
                    <a:lnTo>
                      <a:pt x="3398" y="9683"/>
                    </a:lnTo>
                    <a:lnTo>
                      <a:pt x="3201" y="9564"/>
                    </a:lnTo>
                    <a:lnTo>
                      <a:pt x="3031" y="9433"/>
                    </a:lnTo>
                    <a:lnTo>
                      <a:pt x="2847" y="9302"/>
                    </a:lnTo>
                    <a:lnTo>
                      <a:pt x="2689" y="9158"/>
                    </a:lnTo>
                    <a:lnTo>
                      <a:pt x="2519" y="9000"/>
                    </a:lnTo>
                    <a:lnTo>
                      <a:pt x="2375" y="8843"/>
                    </a:lnTo>
                    <a:lnTo>
                      <a:pt x="2230" y="8672"/>
                    </a:lnTo>
                    <a:lnTo>
                      <a:pt x="2086" y="8502"/>
                    </a:lnTo>
                    <a:lnTo>
                      <a:pt x="1968" y="8331"/>
                    </a:lnTo>
                    <a:lnTo>
                      <a:pt x="1837" y="8134"/>
                    </a:lnTo>
                    <a:lnTo>
                      <a:pt x="1732" y="7951"/>
                    </a:lnTo>
                    <a:lnTo>
                      <a:pt x="1627" y="7754"/>
                    </a:lnTo>
                    <a:lnTo>
                      <a:pt x="1535" y="7544"/>
                    </a:lnTo>
                    <a:lnTo>
                      <a:pt x="1456" y="7347"/>
                    </a:lnTo>
                    <a:lnTo>
                      <a:pt x="1378" y="7124"/>
                    </a:lnTo>
                    <a:lnTo>
                      <a:pt x="1312" y="6914"/>
                    </a:lnTo>
                    <a:lnTo>
                      <a:pt x="1259" y="6691"/>
                    </a:lnTo>
                    <a:lnTo>
                      <a:pt x="1220" y="6468"/>
                    </a:lnTo>
                    <a:lnTo>
                      <a:pt x="1194" y="6232"/>
                    </a:lnTo>
                    <a:lnTo>
                      <a:pt x="1168" y="6009"/>
                    </a:lnTo>
                    <a:lnTo>
                      <a:pt x="1168" y="5773"/>
                    </a:lnTo>
                    <a:lnTo>
                      <a:pt x="1168" y="5537"/>
                    </a:lnTo>
                    <a:lnTo>
                      <a:pt x="1181" y="5301"/>
                    </a:lnTo>
                    <a:lnTo>
                      <a:pt x="1220" y="5065"/>
                    </a:lnTo>
                    <a:lnTo>
                      <a:pt x="1259" y="4842"/>
                    </a:lnTo>
                    <a:lnTo>
                      <a:pt x="1299" y="4619"/>
                    </a:lnTo>
                    <a:lnTo>
                      <a:pt x="1364" y="4409"/>
                    </a:lnTo>
                    <a:lnTo>
                      <a:pt x="1443" y="4186"/>
                    </a:lnTo>
                    <a:lnTo>
                      <a:pt x="1522" y="3989"/>
                    </a:lnTo>
                    <a:lnTo>
                      <a:pt x="1614" y="3779"/>
                    </a:lnTo>
                    <a:lnTo>
                      <a:pt x="1706" y="3582"/>
                    </a:lnTo>
                    <a:lnTo>
                      <a:pt x="1824" y="3385"/>
                    </a:lnTo>
                    <a:lnTo>
                      <a:pt x="1942" y="3202"/>
                    </a:lnTo>
                    <a:lnTo>
                      <a:pt x="2060" y="3018"/>
                    </a:lnTo>
                    <a:lnTo>
                      <a:pt x="2204" y="2847"/>
                    </a:lnTo>
                    <a:lnTo>
                      <a:pt x="2348" y="2677"/>
                    </a:lnTo>
                    <a:lnTo>
                      <a:pt x="2493" y="2520"/>
                    </a:lnTo>
                    <a:lnTo>
                      <a:pt x="2650" y="2362"/>
                    </a:lnTo>
                    <a:lnTo>
                      <a:pt x="2821" y="2218"/>
                    </a:lnTo>
                    <a:lnTo>
                      <a:pt x="2991" y="2087"/>
                    </a:lnTo>
                    <a:lnTo>
                      <a:pt x="3175" y="1955"/>
                    </a:lnTo>
                    <a:lnTo>
                      <a:pt x="3359" y="1837"/>
                    </a:lnTo>
                    <a:lnTo>
                      <a:pt x="3542" y="1719"/>
                    </a:lnTo>
                    <a:lnTo>
                      <a:pt x="3739" y="1627"/>
                    </a:lnTo>
                    <a:lnTo>
                      <a:pt x="3949" y="1536"/>
                    </a:lnTo>
                    <a:lnTo>
                      <a:pt x="4159" y="1444"/>
                    </a:lnTo>
                    <a:lnTo>
                      <a:pt x="4369" y="1378"/>
                    </a:lnTo>
                    <a:lnTo>
                      <a:pt x="4592" y="1313"/>
                    </a:lnTo>
                    <a:lnTo>
                      <a:pt x="4802" y="1260"/>
                    </a:lnTo>
                    <a:lnTo>
                      <a:pt x="5038" y="1221"/>
                    </a:lnTo>
                    <a:lnTo>
                      <a:pt x="5261" y="1181"/>
                    </a:lnTo>
                    <a:lnTo>
                      <a:pt x="5497" y="1168"/>
                    </a:lnTo>
                    <a:lnTo>
                      <a:pt x="5733" y="1155"/>
                    </a:lnTo>
                    <a:close/>
                    <a:moveTo>
                      <a:pt x="18629" y="1221"/>
                    </a:moveTo>
                    <a:lnTo>
                      <a:pt x="18865" y="1234"/>
                    </a:lnTo>
                    <a:lnTo>
                      <a:pt x="19101" y="1247"/>
                    </a:lnTo>
                    <a:lnTo>
                      <a:pt x="19324" y="1273"/>
                    </a:lnTo>
                    <a:lnTo>
                      <a:pt x="19560" y="1313"/>
                    </a:lnTo>
                    <a:lnTo>
                      <a:pt x="19783" y="1365"/>
                    </a:lnTo>
                    <a:lnTo>
                      <a:pt x="19993" y="1431"/>
                    </a:lnTo>
                    <a:lnTo>
                      <a:pt x="20203" y="1496"/>
                    </a:lnTo>
                    <a:lnTo>
                      <a:pt x="20413" y="1575"/>
                    </a:lnTo>
                    <a:lnTo>
                      <a:pt x="20623" y="1667"/>
                    </a:lnTo>
                    <a:lnTo>
                      <a:pt x="20820" y="1772"/>
                    </a:lnTo>
                    <a:lnTo>
                      <a:pt x="21017" y="1877"/>
                    </a:lnTo>
                    <a:lnTo>
                      <a:pt x="21200" y="1995"/>
                    </a:lnTo>
                    <a:lnTo>
                      <a:pt x="21384" y="2126"/>
                    </a:lnTo>
                    <a:lnTo>
                      <a:pt x="21555" y="2257"/>
                    </a:lnTo>
                    <a:lnTo>
                      <a:pt x="21725" y="2401"/>
                    </a:lnTo>
                    <a:lnTo>
                      <a:pt x="21882" y="2559"/>
                    </a:lnTo>
                    <a:lnTo>
                      <a:pt x="22027" y="2716"/>
                    </a:lnTo>
                    <a:lnTo>
                      <a:pt x="22171" y="2874"/>
                    </a:lnTo>
                    <a:lnTo>
                      <a:pt x="22315" y="3057"/>
                    </a:lnTo>
                    <a:lnTo>
                      <a:pt x="22447" y="3228"/>
                    </a:lnTo>
                    <a:lnTo>
                      <a:pt x="22565" y="3412"/>
                    </a:lnTo>
                    <a:lnTo>
                      <a:pt x="22670" y="3608"/>
                    </a:lnTo>
                    <a:lnTo>
                      <a:pt x="22775" y="3805"/>
                    </a:lnTo>
                    <a:lnTo>
                      <a:pt x="22866" y="4002"/>
                    </a:lnTo>
                    <a:lnTo>
                      <a:pt x="22958" y="4212"/>
                    </a:lnTo>
                    <a:lnTo>
                      <a:pt x="23024" y="4422"/>
                    </a:lnTo>
                    <a:lnTo>
                      <a:pt x="23089" y="4645"/>
                    </a:lnTo>
                    <a:lnTo>
                      <a:pt x="23142" y="4868"/>
                    </a:lnTo>
                    <a:lnTo>
                      <a:pt x="23181" y="5091"/>
                    </a:lnTo>
                    <a:lnTo>
                      <a:pt x="23208" y="5327"/>
                    </a:lnTo>
                    <a:lnTo>
                      <a:pt x="23234" y="5550"/>
                    </a:lnTo>
                    <a:lnTo>
                      <a:pt x="23234" y="5786"/>
                    </a:lnTo>
                    <a:lnTo>
                      <a:pt x="23234" y="6022"/>
                    </a:lnTo>
                    <a:lnTo>
                      <a:pt x="23221" y="6258"/>
                    </a:lnTo>
                    <a:lnTo>
                      <a:pt x="23194" y="6481"/>
                    </a:lnTo>
                    <a:lnTo>
                      <a:pt x="23155" y="6718"/>
                    </a:lnTo>
                    <a:lnTo>
                      <a:pt x="23103" y="6928"/>
                    </a:lnTo>
                    <a:lnTo>
                      <a:pt x="23037" y="7151"/>
                    </a:lnTo>
                    <a:lnTo>
                      <a:pt x="22971" y="7360"/>
                    </a:lnTo>
                    <a:lnTo>
                      <a:pt x="22893" y="7570"/>
                    </a:lnTo>
                    <a:lnTo>
                      <a:pt x="22801" y="7780"/>
                    </a:lnTo>
                    <a:lnTo>
                      <a:pt x="22696" y="7977"/>
                    </a:lnTo>
                    <a:lnTo>
                      <a:pt x="22591" y="8174"/>
                    </a:lnTo>
                    <a:lnTo>
                      <a:pt x="22473" y="8357"/>
                    </a:lnTo>
                    <a:lnTo>
                      <a:pt x="22342" y="8528"/>
                    </a:lnTo>
                    <a:lnTo>
                      <a:pt x="22210" y="8712"/>
                    </a:lnTo>
                    <a:lnTo>
                      <a:pt x="22066" y="8869"/>
                    </a:lnTo>
                    <a:lnTo>
                      <a:pt x="21909" y="9040"/>
                    </a:lnTo>
                    <a:lnTo>
                      <a:pt x="21751" y="9184"/>
                    </a:lnTo>
                    <a:lnTo>
                      <a:pt x="21581" y="9328"/>
                    </a:lnTo>
                    <a:lnTo>
                      <a:pt x="21410" y="9473"/>
                    </a:lnTo>
                    <a:lnTo>
                      <a:pt x="21240" y="9604"/>
                    </a:lnTo>
                    <a:lnTo>
                      <a:pt x="21043" y="9722"/>
                    </a:lnTo>
                    <a:lnTo>
                      <a:pt x="20859" y="9827"/>
                    </a:lnTo>
                    <a:lnTo>
                      <a:pt x="20662" y="9932"/>
                    </a:lnTo>
                    <a:lnTo>
                      <a:pt x="20453" y="10024"/>
                    </a:lnTo>
                    <a:lnTo>
                      <a:pt x="20243" y="10115"/>
                    </a:lnTo>
                    <a:lnTo>
                      <a:pt x="20033" y="10181"/>
                    </a:lnTo>
                    <a:lnTo>
                      <a:pt x="19823" y="10247"/>
                    </a:lnTo>
                    <a:lnTo>
                      <a:pt x="19600" y="10299"/>
                    </a:lnTo>
                    <a:lnTo>
                      <a:pt x="19377" y="10338"/>
                    </a:lnTo>
                    <a:lnTo>
                      <a:pt x="19141" y="10365"/>
                    </a:lnTo>
                    <a:lnTo>
                      <a:pt x="18904" y="10391"/>
                    </a:lnTo>
                    <a:lnTo>
                      <a:pt x="18472" y="10391"/>
                    </a:lnTo>
                    <a:lnTo>
                      <a:pt x="18275" y="10378"/>
                    </a:lnTo>
                    <a:lnTo>
                      <a:pt x="18065" y="10352"/>
                    </a:lnTo>
                    <a:lnTo>
                      <a:pt x="17868" y="10325"/>
                    </a:lnTo>
                    <a:lnTo>
                      <a:pt x="17671" y="10286"/>
                    </a:lnTo>
                    <a:lnTo>
                      <a:pt x="17475" y="10234"/>
                    </a:lnTo>
                    <a:lnTo>
                      <a:pt x="17278" y="10181"/>
                    </a:lnTo>
                    <a:lnTo>
                      <a:pt x="17081" y="10115"/>
                    </a:lnTo>
                    <a:lnTo>
                      <a:pt x="16897" y="10050"/>
                    </a:lnTo>
                    <a:lnTo>
                      <a:pt x="16714" y="9958"/>
                    </a:lnTo>
                    <a:lnTo>
                      <a:pt x="16530" y="9866"/>
                    </a:lnTo>
                    <a:lnTo>
                      <a:pt x="16359" y="9774"/>
                    </a:lnTo>
                    <a:lnTo>
                      <a:pt x="16176" y="9669"/>
                    </a:lnTo>
                    <a:lnTo>
                      <a:pt x="16018" y="9551"/>
                    </a:lnTo>
                    <a:lnTo>
                      <a:pt x="15848" y="9433"/>
                    </a:lnTo>
                    <a:lnTo>
                      <a:pt x="15690" y="9302"/>
                    </a:lnTo>
                    <a:lnTo>
                      <a:pt x="15480" y="9118"/>
                    </a:lnTo>
                    <a:lnTo>
                      <a:pt x="15284" y="8908"/>
                    </a:lnTo>
                    <a:lnTo>
                      <a:pt x="15100" y="8699"/>
                    </a:lnTo>
                    <a:lnTo>
                      <a:pt x="14929" y="8476"/>
                    </a:lnTo>
                    <a:lnTo>
                      <a:pt x="14772" y="8239"/>
                    </a:lnTo>
                    <a:lnTo>
                      <a:pt x="14628" y="7990"/>
                    </a:lnTo>
                    <a:lnTo>
                      <a:pt x="14497" y="7741"/>
                    </a:lnTo>
                    <a:lnTo>
                      <a:pt x="14392" y="7492"/>
                    </a:lnTo>
                    <a:lnTo>
                      <a:pt x="14300" y="7216"/>
                    </a:lnTo>
                    <a:lnTo>
                      <a:pt x="14221" y="6954"/>
                    </a:lnTo>
                    <a:lnTo>
                      <a:pt x="14155" y="6678"/>
                    </a:lnTo>
                    <a:lnTo>
                      <a:pt x="14116" y="6403"/>
                    </a:lnTo>
                    <a:lnTo>
                      <a:pt x="14090" y="6114"/>
                    </a:lnTo>
                    <a:lnTo>
                      <a:pt x="14077" y="5839"/>
                    </a:lnTo>
                    <a:lnTo>
                      <a:pt x="14077" y="5550"/>
                    </a:lnTo>
                    <a:lnTo>
                      <a:pt x="14103" y="5261"/>
                    </a:lnTo>
                    <a:lnTo>
                      <a:pt x="14129" y="5051"/>
                    </a:lnTo>
                    <a:lnTo>
                      <a:pt x="14182" y="4842"/>
                    </a:lnTo>
                    <a:lnTo>
                      <a:pt x="14221" y="4645"/>
                    </a:lnTo>
                    <a:lnTo>
                      <a:pt x="14287" y="4448"/>
                    </a:lnTo>
                    <a:lnTo>
                      <a:pt x="14352" y="4238"/>
                    </a:lnTo>
                    <a:lnTo>
                      <a:pt x="14431" y="4054"/>
                    </a:lnTo>
                    <a:lnTo>
                      <a:pt x="14510" y="3858"/>
                    </a:lnTo>
                    <a:lnTo>
                      <a:pt x="14601" y="3674"/>
                    </a:lnTo>
                    <a:lnTo>
                      <a:pt x="14706" y="3503"/>
                    </a:lnTo>
                    <a:lnTo>
                      <a:pt x="14811" y="3320"/>
                    </a:lnTo>
                    <a:lnTo>
                      <a:pt x="14929" y="3149"/>
                    </a:lnTo>
                    <a:lnTo>
                      <a:pt x="15048" y="2992"/>
                    </a:lnTo>
                    <a:lnTo>
                      <a:pt x="15179" y="2834"/>
                    </a:lnTo>
                    <a:lnTo>
                      <a:pt x="15310" y="2677"/>
                    </a:lnTo>
                    <a:lnTo>
                      <a:pt x="15454" y="2533"/>
                    </a:lnTo>
                    <a:lnTo>
                      <a:pt x="15599" y="2401"/>
                    </a:lnTo>
                    <a:lnTo>
                      <a:pt x="15756" y="2270"/>
                    </a:lnTo>
                    <a:lnTo>
                      <a:pt x="15913" y="2139"/>
                    </a:lnTo>
                    <a:lnTo>
                      <a:pt x="16084" y="2021"/>
                    </a:lnTo>
                    <a:lnTo>
                      <a:pt x="16254" y="1903"/>
                    </a:lnTo>
                    <a:lnTo>
                      <a:pt x="16438" y="1811"/>
                    </a:lnTo>
                    <a:lnTo>
                      <a:pt x="16609" y="1706"/>
                    </a:lnTo>
                    <a:lnTo>
                      <a:pt x="16792" y="1627"/>
                    </a:lnTo>
                    <a:lnTo>
                      <a:pt x="16989" y="1536"/>
                    </a:lnTo>
                    <a:lnTo>
                      <a:pt x="17186" y="1470"/>
                    </a:lnTo>
                    <a:lnTo>
                      <a:pt x="17383" y="1404"/>
                    </a:lnTo>
                    <a:lnTo>
                      <a:pt x="17579" y="1352"/>
                    </a:lnTo>
                    <a:lnTo>
                      <a:pt x="17789" y="1313"/>
                    </a:lnTo>
                    <a:lnTo>
                      <a:pt x="17999" y="1273"/>
                    </a:lnTo>
                    <a:lnTo>
                      <a:pt x="18209" y="1247"/>
                    </a:lnTo>
                    <a:lnTo>
                      <a:pt x="18419" y="1234"/>
                    </a:lnTo>
                    <a:lnTo>
                      <a:pt x="18629" y="1221"/>
                    </a:lnTo>
                    <a:close/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7" name="Google Shape;2417;p45"/>
            <p:cNvGrpSpPr/>
            <p:nvPr/>
          </p:nvGrpSpPr>
          <p:grpSpPr>
            <a:xfrm>
              <a:off x="3124753" y="2097067"/>
              <a:ext cx="2904005" cy="2628275"/>
              <a:chOff x="735516" y="1544617"/>
              <a:chExt cx="2904005" cy="2628275"/>
            </a:xfrm>
          </p:grpSpPr>
          <p:sp>
            <p:nvSpPr>
              <p:cNvPr id="2418" name="Google Shape;2418;p45"/>
              <p:cNvSpPr/>
              <p:nvPr/>
            </p:nvSpPr>
            <p:spPr>
              <a:xfrm>
                <a:off x="1961914" y="2680601"/>
                <a:ext cx="305922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17043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17042" y="919"/>
                    </a:lnTo>
                    <a:lnTo>
                      <a:pt x="17042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45"/>
              <p:cNvSpPr/>
              <p:nvPr/>
            </p:nvSpPr>
            <p:spPr>
              <a:xfrm>
                <a:off x="2274872" y="2680601"/>
                <a:ext cx="97738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5445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5445" y="919"/>
                    </a:lnTo>
                    <a:lnTo>
                      <a:pt x="5445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45"/>
              <p:cNvSpPr/>
              <p:nvPr/>
            </p:nvSpPr>
            <p:spPr>
              <a:xfrm>
                <a:off x="2379664" y="2680601"/>
                <a:ext cx="115167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6416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6416" y="919"/>
                    </a:lnTo>
                    <a:lnTo>
                      <a:pt x="6416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5"/>
              <p:cNvSpPr/>
              <p:nvPr/>
            </p:nvSpPr>
            <p:spPr>
              <a:xfrm>
                <a:off x="1896683" y="2717111"/>
                <a:ext cx="254818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14196" h="919" extrusionOk="0">
                    <a:moveTo>
                      <a:pt x="1" y="0"/>
                    </a:moveTo>
                    <a:lnTo>
                      <a:pt x="1" y="919"/>
                    </a:lnTo>
                    <a:lnTo>
                      <a:pt x="14195" y="919"/>
                    </a:lnTo>
                    <a:lnTo>
                      <a:pt x="14195" y="0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5"/>
              <p:cNvSpPr/>
              <p:nvPr/>
            </p:nvSpPr>
            <p:spPr>
              <a:xfrm>
                <a:off x="2159723" y="2717111"/>
                <a:ext cx="83378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919" extrusionOk="0">
                    <a:moveTo>
                      <a:pt x="0" y="0"/>
                    </a:moveTo>
                    <a:lnTo>
                      <a:pt x="0" y="919"/>
                    </a:lnTo>
                    <a:lnTo>
                      <a:pt x="4645" y="919"/>
                    </a:lnTo>
                    <a:lnTo>
                      <a:pt x="4645" y="0"/>
                    </a:lnTo>
                    <a:close/>
                  </a:path>
                </a:pathLst>
              </a:custGeom>
              <a:solidFill>
                <a:srgbClr val="E7C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5"/>
              <p:cNvSpPr/>
              <p:nvPr/>
            </p:nvSpPr>
            <p:spPr>
              <a:xfrm>
                <a:off x="2050928" y="4038428"/>
                <a:ext cx="116119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469" h="4186" extrusionOk="0">
                    <a:moveTo>
                      <a:pt x="1" y="0"/>
                    </a:moveTo>
                    <a:lnTo>
                      <a:pt x="132" y="4185"/>
                    </a:lnTo>
                    <a:lnTo>
                      <a:pt x="1483" y="4185"/>
                    </a:lnTo>
                    <a:lnTo>
                      <a:pt x="1732" y="4172"/>
                    </a:lnTo>
                    <a:lnTo>
                      <a:pt x="1995" y="4146"/>
                    </a:lnTo>
                    <a:lnTo>
                      <a:pt x="2244" y="4106"/>
                    </a:lnTo>
                    <a:lnTo>
                      <a:pt x="2493" y="4054"/>
                    </a:lnTo>
                    <a:lnTo>
                      <a:pt x="2729" y="4001"/>
                    </a:lnTo>
                    <a:lnTo>
                      <a:pt x="2979" y="3923"/>
                    </a:lnTo>
                    <a:lnTo>
                      <a:pt x="3215" y="3844"/>
                    </a:lnTo>
                    <a:lnTo>
                      <a:pt x="3451" y="3765"/>
                    </a:lnTo>
                    <a:lnTo>
                      <a:pt x="3674" y="3660"/>
                    </a:lnTo>
                    <a:lnTo>
                      <a:pt x="3910" y="3555"/>
                    </a:lnTo>
                    <a:lnTo>
                      <a:pt x="4120" y="3437"/>
                    </a:lnTo>
                    <a:lnTo>
                      <a:pt x="4343" y="3306"/>
                    </a:lnTo>
                    <a:lnTo>
                      <a:pt x="4553" y="3162"/>
                    </a:lnTo>
                    <a:lnTo>
                      <a:pt x="4763" y="3017"/>
                    </a:lnTo>
                    <a:lnTo>
                      <a:pt x="4959" y="2860"/>
                    </a:lnTo>
                    <a:lnTo>
                      <a:pt x="6245" y="1797"/>
                    </a:lnTo>
                    <a:lnTo>
                      <a:pt x="6311" y="1732"/>
                    </a:lnTo>
                    <a:lnTo>
                      <a:pt x="6363" y="1666"/>
                    </a:lnTo>
                    <a:lnTo>
                      <a:pt x="6403" y="1601"/>
                    </a:lnTo>
                    <a:lnTo>
                      <a:pt x="6429" y="1522"/>
                    </a:lnTo>
                    <a:lnTo>
                      <a:pt x="6455" y="1443"/>
                    </a:lnTo>
                    <a:lnTo>
                      <a:pt x="6468" y="1364"/>
                    </a:lnTo>
                    <a:lnTo>
                      <a:pt x="6468" y="1286"/>
                    </a:lnTo>
                    <a:lnTo>
                      <a:pt x="6455" y="1207"/>
                    </a:lnTo>
                    <a:lnTo>
                      <a:pt x="6416" y="1076"/>
                    </a:lnTo>
                    <a:lnTo>
                      <a:pt x="6363" y="945"/>
                    </a:lnTo>
                    <a:lnTo>
                      <a:pt x="6298" y="827"/>
                    </a:lnTo>
                    <a:lnTo>
                      <a:pt x="6232" y="722"/>
                    </a:lnTo>
                    <a:lnTo>
                      <a:pt x="6153" y="617"/>
                    </a:lnTo>
                    <a:lnTo>
                      <a:pt x="6075" y="512"/>
                    </a:lnTo>
                    <a:lnTo>
                      <a:pt x="5983" y="420"/>
                    </a:lnTo>
                    <a:lnTo>
                      <a:pt x="5878" y="341"/>
                    </a:lnTo>
                    <a:lnTo>
                      <a:pt x="5773" y="262"/>
                    </a:lnTo>
                    <a:lnTo>
                      <a:pt x="5668" y="197"/>
                    </a:lnTo>
                    <a:lnTo>
                      <a:pt x="5550" y="131"/>
                    </a:lnTo>
                    <a:lnTo>
                      <a:pt x="5419" y="92"/>
                    </a:lnTo>
                    <a:lnTo>
                      <a:pt x="5301" y="53"/>
                    </a:lnTo>
                    <a:lnTo>
                      <a:pt x="5169" y="26"/>
                    </a:lnTo>
                    <a:lnTo>
                      <a:pt x="50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5"/>
              <p:cNvSpPr/>
              <p:nvPr/>
            </p:nvSpPr>
            <p:spPr>
              <a:xfrm>
                <a:off x="2212711" y="4039128"/>
                <a:ext cx="116101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4186" extrusionOk="0">
                    <a:moveTo>
                      <a:pt x="1443" y="0"/>
                    </a:moveTo>
                    <a:lnTo>
                      <a:pt x="1312" y="14"/>
                    </a:lnTo>
                    <a:lnTo>
                      <a:pt x="1168" y="53"/>
                    </a:lnTo>
                    <a:lnTo>
                      <a:pt x="1050" y="92"/>
                    </a:lnTo>
                    <a:lnTo>
                      <a:pt x="919" y="132"/>
                    </a:lnTo>
                    <a:lnTo>
                      <a:pt x="800" y="197"/>
                    </a:lnTo>
                    <a:lnTo>
                      <a:pt x="696" y="263"/>
                    </a:lnTo>
                    <a:lnTo>
                      <a:pt x="591" y="342"/>
                    </a:lnTo>
                    <a:lnTo>
                      <a:pt x="486" y="420"/>
                    </a:lnTo>
                    <a:lnTo>
                      <a:pt x="394" y="512"/>
                    </a:lnTo>
                    <a:lnTo>
                      <a:pt x="315" y="617"/>
                    </a:lnTo>
                    <a:lnTo>
                      <a:pt x="236" y="722"/>
                    </a:lnTo>
                    <a:lnTo>
                      <a:pt x="171" y="827"/>
                    </a:lnTo>
                    <a:lnTo>
                      <a:pt x="105" y="945"/>
                    </a:lnTo>
                    <a:lnTo>
                      <a:pt x="66" y="1076"/>
                    </a:lnTo>
                    <a:lnTo>
                      <a:pt x="26" y="1194"/>
                    </a:lnTo>
                    <a:lnTo>
                      <a:pt x="0" y="1286"/>
                    </a:lnTo>
                    <a:lnTo>
                      <a:pt x="0" y="1365"/>
                    </a:lnTo>
                    <a:lnTo>
                      <a:pt x="13" y="1443"/>
                    </a:lnTo>
                    <a:lnTo>
                      <a:pt x="40" y="1522"/>
                    </a:lnTo>
                    <a:lnTo>
                      <a:pt x="66" y="1601"/>
                    </a:lnTo>
                    <a:lnTo>
                      <a:pt x="118" y="1667"/>
                    </a:lnTo>
                    <a:lnTo>
                      <a:pt x="171" y="1732"/>
                    </a:lnTo>
                    <a:lnTo>
                      <a:pt x="223" y="1798"/>
                    </a:lnTo>
                    <a:lnTo>
                      <a:pt x="1509" y="2860"/>
                    </a:lnTo>
                    <a:lnTo>
                      <a:pt x="1706" y="3018"/>
                    </a:lnTo>
                    <a:lnTo>
                      <a:pt x="1916" y="3162"/>
                    </a:lnTo>
                    <a:lnTo>
                      <a:pt x="2126" y="3306"/>
                    </a:lnTo>
                    <a:lnTo>
                      <a:pt x="2349" y="3424"/>
                    </a:lnTo>
                    <a:lnTo>
                      <a:pt x="2572" y="3556"/>
                    </a:lnTo>
                    <a:lnTo>
                      <a:pt x="2795" y="3661"/>
                    </a:lnTo>
                    <a:lnTo>
                      <a:pt x="3018" y="3766"/>
                    </a:lnTo>
                    <a:lnTo>
                      <a:pt x="3254" y="3844"/>
                    </a:lnTo>
                    <a:lnTo>
                      <a:pt x="3503" y="3923"/>
                    </a:lnTo>
                    <a:lnTo>
                      <a:pt x="3739" y="4002"/>
                    </a:lnTo>
                    <a:lnTo>
                      <a:pt x="3988" y="4054"/>
                    </a:lnTo>
                    <a:lnTo>
                      <a:pt x="4238" y="4107"/>
                    </a:lnTo>
                    <a:lnTo>
                      <a:pt x="4487" y="4146"/>
                    </a:lnTo>
                    <a:lnTo>
                      <a:pt x="4736" y="4172"/>
                    </a:lnTo>
                    <a:lnTo>
                      <a:pt x="4985" y="4185"/>
                    </a:lnTo>
                    <a:lnTo>
                      <a:pt x="6337" y="4185"/>
                    </a:lnTo>
                    <a:lnTo>
                      <a:pt x="6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5"/>
              <p:cNvSpPr/>
              <p:nvPr/>
            </p:nvSpPr>
            <p:spPr>
              <a:xfrm>
                <a:off x="735516" y="2825188"/>
                <a:ext cx="2904005" cy="59845"/>
              </a:xfrm>
              <a:custGeom>
                <a:avLst/>
                <a:gdLst/>
                <a:ahLst/>
                <a:cxnLst/>
                <a:rect l="l" t="t" r="r" b="b"/>
                <a:pathLst>
                  <a:path w="161783" h="3334" extrusionOk="0">
                    <a:moveTo>
                      <a:pt x="0" y="1"/>
                    </a:moveTo>
                    <a:lnTo>
                      <a:pt x="0" y="3333"/>
                    </a:lnTo>
                    <a:lnTo>
                      <a:pt x="161783" y="3333"/>
                    </a:lnTo>
                    <a:lnTo>
                      <a:pt x="1617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5"/>
              <p:cNvSpPr/>
              <p:nvPr/>
            </p:nvSpPr>
            <p:spPr>
              <a:xfrm>
                <a:off x="2005245" y="4066448"/>
                <a:ext cx="86914" cy="4758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0" y="0"/>
                    </a:moveTo>
                    <a:lnTo>
                      <a:pt x="0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5" y="1837"/>
                    </a:lnTo>
                    <a:lnTo>
                      <a:pt x="158" y="1955"/>
                    </a:lnTo>
                    <a:lnTo>
                      <a:pt x="223" y="2060"/>
                    </a:lnTo>
                    <a:lnTo>
                      <a:pt x="302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696" y="2493"/>
                    </a:lnTo>
                    <a:lnTo>
                      <a:pt x="814" y="2545"/>
                    </a:lnTo>
                    <a:lnTo>
                      <a:pt x="945" y="2585"/>
                    </a:lnTo>
                    <a:lnTo>
                      <a:pt x="1063" y="2624"/>
                    </a:lnTo>
                    <a:lnTo>
                      <a:pt x="1207" y="2637"/>
                    </a:lnTo>
                    <a:lnTo>
                      <a:pt x="1339" y="2650"/>
                    </a:lnTo>
                    <a:lnTo>
                      <a:pt x="3490" y="2650"/>
                    </a:lnTo>
                    <a:lnTo>
                      <a:pt x="3634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43" y="2349"/>
                    </a:lnTo>
                    <a:lnTo>
                      <a:pt x="4448" y="2257"/>
                    </a:lnTo>
                    <a:lnTo>
                      <a:pt x="4526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6" y="1837"/>
                    </a:lnTo>
                    <a:lnTo>
                      <a:pt x="4776" y="1706"/>
                    </a:lnTo>
                    <a:lnTo>
                      <a:pt x="4802" y="1574"/>
                    </a:lnTo>
                    <a:lnTo>
                      <a:pt x="4828" y="1443"/>
                    </a:lnTo>
                    <a:lnTo>
                      <a:pt x="4841" y="1312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5"/>
              <p:cNvSpPr/>
              <p:nvPr/>
            </p:nvSpPr>
            <p:spPr>
              <a:xfrm>
                <a:off x="1903900" y="3163581"/>
                <a:ext cx="191688" cy="90477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4723" y="50404"/>
                    </a:lnTo>
                    <a:lnTo>
                      <a:pt x="10679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5"/>
              <p:cNvSpPr/>
              <p:nvPr/>
            </p:nvSpPr>
            <p:spPr>
              <a:xfrm>
                <a:off x="2267477" y="4066448"/>
                <a:ext cx="86914" cy="4758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1" y="0"/>
                    </a:moveTo>
                    <a:lnTo>
                      <a:pt x="1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6" y="1837"/>
                    </a:lnTo>
                    <a:lnTo>
                      <a:pt x="171" y="1955"/>
                    </a:lnTo>
                    <a:lnTo>
                      <a:pt x="237" y="2060"/>
                    </a:lnTo>
                    <a:lnTo>
                      <a:pt x="316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709" y="2493"/>
                    </a:lnTo>
                    <a:lnTo>
                      <a:pt x="827" y="2545"/>
                    </a:lnTo>
                    <a:lnTo>
                      <a:pt x="945" y="2585"/>
                    </a:lnTo>
                    <a:lnTo>
                      <a:pt x="1076" y="2624"/>
                    </a:lnTo>
                    <a:lnTo>
                      <a:pt x="1208" y="2637"/>
                    </a:lnTo>
                    <a:lnTo>
                      <a:pt x="1339" y="2650"/>
                    </a:lnTo>
                    <a:lnTo>
                      <a:pt x="3503" y="2650"/>
                    </a:lnTo>
                    <a:lnTo>
                      <a:pt x="3635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56" y="2349"/>
                    </a:lnTo>
                    <a:lnTo>
                      <a:pt x="4448" y="2257"/>
                    </a:lnTo>
                    <a:lnTo>
                      <a:pt x="4527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7" y="1837"/>
                    </a:lnTo>
                    <a:lnTo>
                      <a:pt x="4776" y="1706"/>
                    </a:lnTo>
                    <a:lnTo>
                      <a:pt x="4815" y="1574"/>
                    </a:lnTo>
                    <a:lnTo>
                      <a:pt x="4828" y="1443"/>
                    </a:lnTo>
                    <a:lnTo>
                      <a:pt x="4842" y="1312"/>
                    </a:lnTo>
                    <a:lnTo>
                      <a:pt x="48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5"/>
              <p:cNvSpPr/>
              <p:nvPr/>
            </p:nvSpPr>
            <p:spPr>
              <a:xfrm>
                <a:off x="2260423" y="3163581"/>
                <a:ext cx="191688" cy="90477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0" y="50404"/>
                    </a:lnTo>
                    <a:lnTo>
                      <a:pt x="5956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5"/>
              <p:cNvSpPr/>
              <p:nvPr/>
            </p:nvSpPr>
            <p:spPr>
              <a:xfrm>
                <a:off x="1640950" y="2743246"/>
                <a:ext cx="66415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3503" y="0"/>
                    </a:moveTo>
                    <a:lnTo>
                      <a:pt x="3319" y="14"/>
                    </a:lnTo>
                    <a:lnTo>
                      <a:pt x="3136" y="40"/>
                    </a:lnTo>
                    <a:lnTo>
                      <a:pt x="2952" y="66"/>
                    </a:lnTo>
                    <a:lnTo>
                      <a:pt x="2769" y="119"/>
                    </a:lnTo>
                    <a:lnTo>
                      <a:pt x="2598" y="158"/>
                    </a:lnTo>
                    <a:lnTo>
                      <a:pt x="2427" y="224"/>
                    </a:lnTo>
                    <a:lnTo>
                      <a:pt x="2257" y="289"/>
                    </a:lnTo>
                    <a:lnTo>
                      <a:pt x="2086" y="368"/>
                    </a:lnTo>
                    <a:lnTo>
                      <a:pt x="1929" y="447"/>
                    </a:lnTo>
                    <a:lnTo>
                      <a:pt x="1771" y="538"/>
                    </a:lnTo>
                    <a:lnTo>
                      <a:pt x="1627" y="630"/>
                    </a:lnTo>
                    <a:lnTo>
                      <a:pt x="1483" y="735"/>
                    </a:lnTo>
                    <a:lnTo>
                      <a:pt x="1339" y="840"/>
                    </a:lnTo>
                    <a:lnTo>
                      <a:pt x="1207" y="958"/>
                    </a:lnTo>
                    <a:lnTo>
                      <a:pt x="1076" y="1076"/>
                    </a:lnTo>
                    <a:lnTo>
                      <a:pt x="958" y="1207"/>
                    </a:lnTo>
                    <a:lnTo>
                      <a:pt x="840" y="1339"/>
                    </a:lnTo>
                    <a:lnTo>
                      <a:pt x="735" y="1483"/>
                    </a:lnTo>
                    <a:lnTo>
                      <a:pt x="630" y="1627"/>
                    </a:lnTo>
                    <a:lnTo>
                      <a:pt x="525" y="1772"/>
                    </a:lnTo>
                    <a:lnTo>
                      <a:pt x="446" y="1929"/>
                    </a:lnTo>
                    <a:lnTo>
                      <a:pt x="355" y="2086"/>
                    </a:lnTo>
                    <a:lnTo>
                      <a:pt x="289" y="2257"/>
                    </a:lnTo>
                    <a:lnTo>
                      <a:pt x="223" y="2427"/>
                    </a:lnTo>
                    <a:lnTo>
                      <a:pt x="158" y="2598"/>
                    </a:lnTo>
                    <a:lnTo>
                      <a:pt x="118" y="2769"/>
                    </a:lnTo>
                    <a:lnTo>
                      <a:pt x="66" y="2952"/>
                    </a:lnTo>
                    <a:lnTo>
                      <a:pt x="40" y="3136"/>
                    </a:lnTo>
                    <a:lnTo>
                      <a:pt x="14" y="3320"/>
                    </a:lnTo>
                    <a:lnTo>
                      <a:pt x="0" y="3503"/>
                    </a:lnTo>
                    <a:lnTo>
                      <a:pt x="0" y="3700"/>
                    </a:ln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5"/>
              <p:cNvSpPr/>
              <p:nvPr/>
            </p:nvSpPr>
            <p:spPr>
              <a:xfrm>
                <a:off x="1640716" y="2524005"/>
                <a:ext cx="235019" cy="38504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442" y="1"/>
                    </a:moveTo>
                    <a:lnTo>
                      <a:pt x="145" y="17134"/>
                    </a:lnTo>
                    <a:lnTo>
                      <a:pt x="66" y="17370"/>
                    </a:lnTo>
                    <a:lnTo>
                      <a:pt x="13" y="17620"/>
                    </a:lnTo>
                    <a:lnTo>
                      <a:pt x="0" y="17869"/>
                    </a:lnTo>
                    <a:lnTo>
                      <a:pt x="0" y="18118"/>
                    </a:lnTo>
                    <a:lnTo>
                      <a:pt x="27" y="18367"/>
                    </a:lnTo>
                    <a:lnTo>
                      <a:pt x="79" y="18603"/>
                    </a:lnTo>
                    <a:lnTo>
                      <a:pt x="145" y="18853"/>
                    </a:lnTo>
                    <a:lnTo>
                      <a:pt x="250" y="19076"/>
                    </a:lnTo>
                    <a:lnTo>
                      <a:pt x="761" y="20099"/>
                    </a:lnTo>
                    <a:lnTo>
                      <a:pt x="866" y="20283"/>
                    </a:lnTo>
                    <a:lnTo>
                      <a:pt x="984" y="20453"/>
                    </a:lnTo>
                    <a:lnTo>
                      <a:pt x="1115" y="20624"/>
                    </a:lnTo>
                    <a:lnTo>
                      <a:pt x="1247" y="20768"/>
                    </a:lnTo>
                    <a:lnTo>
                      <a:pt x="1404" y="20899"/>
                    </a:lnTo>
                    <a:lnTo>
                      <a:pt x="1561" y="21017"/>
                    </a:lnTo>
                    <a:lnTo>
                      <a:pt x="1732" y="21135"/>
                    </a:lnTo>
                    <a:lnTo>
                      <a:pt x="1916" y="21227"/>
                    </a:lnTo>
                    <a:lnTo>
                      <a:pt x="2099" y="21306"/>
                    </a:lnTo>
                    <a:lnTo>
                      <a:pt x="2283" y="21358"/>
                    </a:lnTo>
                    <a:lnTo>
                      <a:pt x="2480" y="21411"/>
                    </a:lnTo>
                    <a:lnTo>
                      <a:pt x="2690" y="21437"/>
                    </a:lnTo>
                    <a:lnTo>
                      <a:pt x="2886" y="21450"/>
                    </a:lnTo>
                    <a:lnTo>
                      <a:pt x="3096" y="21450"/>
                    </a:lnTo>
                    <a:lnTo>
                      <a:pt x="3306" y="21437"/>
                    </a:lnTo>
                    <a:lnTo>
                      <a:pt x="3503" y="21398"/>
                    </a:lnTo>
                    <a:lnTo>
                      <a:pt x="3844" y="21306"/>
                    </a:lnTo>
                    <a:lnTo>
                      <a:pt x="4172" y="21201"/>
                    </a:lnTo>
                    <a:lnTo>
                      <a:pt x="4500" y="21070"/>
                    </a:lnTo>
                    <a:lnTo>
                      <a:pt x="4802" y="20912"/>
                    </a:lnTo>
                    <a:lnTo>
                      <a:pt x="5104" y="20755"/>
                    </a:lnTo>
                    <a:lnTo>
                      <a:pt x="5392" y="20571"/>
                    </a:lnTo>
                    <a:lnTo>
                      <a:pt x="5668" y="20361"/>
                    </a:lnTo>
                    <a:lnTo>
                      <a:pt x="5930" y="20151"/>
                    </a:lnTo>
                    <a:lnTo>
                      <a:pt x="6179" y="19915"/>
                    </a:lnTo>
                    <a:lnTo>
                      <a:pt x="6415" y="19666"/>
                    </a:lnTo>
                    <a:lnTo>
                      <a:pt x="6638" y="19404"/>
                    </a:lnTo>
                    <a:lnTo>
                      <a:pt x="6835" y="19128"/>
                    </a:lnTo>
                    <a:lnTo>
                      <a:pt x="7019" y="18840"/>
                    </a:lnTo>
                    <a:lnTo>
                      <a:pt x="7189" y="18538"/>
                    </a:lnTo>
                    <a:lnTo>
                      <a:pt x="7334" y="18223"/>
                    </a:lnTo>
                    <a:lnTo>
                      <a:pt x="7465" y="17895"/>
                    </a:lnTo>
                    <a:lnTo>
                      <a:pt x="13093" y="2598"/>
                    </a:lnTo>
                    <a:lnTo>
                      <a:pt x="6442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5"/>
              <p:cNvSpPr/>
              <p:nvPr/>
            </p:nvSpPr>
            <p:spPr>
              <a:xfrm>
                <a:off x="2667672" y="2743246"/>
                <a:ext cx="66415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0" y="0"/>
                    </a:move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3700"/>
                    </a:lnTo>
                    <a:lnTo>
                      <a:pt x="3700" y="3503"/>
                    </a:lnTo>
                    <a:lnTo>
                      <a:pt x="3686" y="3320"/>
                    </a:lnTo>
                    <a:lnTo>
                      <a:pt x="3660" y="3136"/>
                    </a:lnTo>
                    <a:lnTo>
                      <a:pt x="3634" y="2952"/>
                    </a:lnTo>
                    <a:lnTo>
                      <a:pt x="3582" y="2769"/>
                    </a:lnTo>
                    <a:lnTo>
                      <a:pt x="3542" y="2598"/>
                    </a:lnTo>
                    <a:lnTo>
                      <a:pt x="3477" y="2427"/>
                    </a:lnTo>
                    <a:lnTo>
                      <a:pt x="3411" y="2257"/>
                    </a:lnTo>
                    <a:lnTo>
                      <a:pt x="3332" y="2086"/>
                    </a:lnTo>
                    <a:lnTo>
                      <a:pt x="3254" y="1929"/>
                    </a:lnTo>
                    <a:lnTo>
                      <a:pt x="3162" y="1772"/>
                    </a:lnTo>
                    <a:lnTo>
                      <a:pt x="3070" y="1627"/>
                    </a:lnTo>
                    <a:lnTo>
                      <a:pt x="2965" y="1483"/>
                    </a:lnTo>
                    <a:lnTo>
                      <a:pt x="2860" y="1339"/>
                    </a:lnTo>
                    <a:lnTo>
                      <a:pt x="2742" y="1207"/>
                    </a:lnTo>
                    <a:lnTo>
                      <a:pt x="2624" y="1076"/>
                    </a:lnTo>
                    <a:lnTo>
                      <a:pt x="2493" y="958"/>
                    </a:lnTo>
                    <a:lnTo>
                      <a:pt x="2361" y="840"/>
                    </a:lnTo>
                    <a:lnTo>
                      <a:pt x="2217" y="735"/>
                    </a:lnTo>
                    <a:lnTo>
                      <a:pt x="2073" y="630"/>
                    </a:lnTo>
                    <a:lnTo>
                      <a:pt x="1929" y="538"/>
                    </a:lnTo>
                    <a:lnTo>
                      <a:pt x="1771" y="447"/>
                    </a:lnTo>
                    <a:lnTo>
                      <a:pt x="1614" y="368"/>
                    </a:lnTo>
                    <a:lnTo>
                      <a:pt x="1443" y="289"/>
                    </a:lnTo>
                    <a:lnTo>
                      <a:pt x="1273" y="224"/>
                    </a:lnTo>
                    <a:lnTo>
                      <a:pt x="1102" y="158"/>
                    </a:lnTo>
                    <a:lnTo>
                      <a:pt x="932" y="119"/>
                    </a:lnTo>
                    <a:lnTo>
                      <a:pt x="748" y="66"/>
                    </a:lnTo>
                    <a:lnTo>
                      <a:pt x="564" y="40"/>
                    </a:lnTo>
                    <a:lnTo>
                      <a:pt x="381" y="1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5"/>
              <p:cNvSpPr/>
              <p:nvPr/>
            </p:nvSpPr>
            <p:spPr>
              <a:xfrm>
                <a:off x="2499301" y="2524005"/>
                <a:ext cx="235019" cy="38504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651" y="1"/>
                    </a:moveTo>
                    <a:lnTo>
                      <a:pt x="0" y="2598"/>
                    </a:lnTo>
                    <a:lnTo>
                      <a:pt x="5615" y="17895"/>
                    </a:lnTo>
                    <a:lnTo>
                      <a:pt x="5746" y="18223"/>
                    </a:lnTo>
                    <a:lnTo>
                      <a:pt x="5904" y="18538"/>
                    </a:lnTo>
                    <a:lnTo>
                      <a:pt x="6074" y="18840"/>
                    </a:lnTo>
                    <a:lnTo>
                      <a:pt x="6258" y="19128"/>
                    </a:lnTo>
                    <a:lnTo>
                      <a:pt x="6455" y="19404"/>
                    </a:lnTo>
                    <a:lnTo>
                      <a:pt x="6678" y="19666"/>
                    </a:lnTo>
                    <a:lnTo>
                      <a:pt x="6914" y="19915"/>
                    </a:lnTo>
                    <a:lnTo>
                      <a:pt x="7163" y="20151"/>
                    </a:lnTo>
                    <a:lnTo>
                      <a:pt x="7425" y="20361"/>
                    </a:lnTo>
                    <a:lnTo>
                      <a:pt x="7701" y="20571"/>
                    </a:lnTo>
                    <a:lnTo>
                      <a:pt x="7989" y="20755"/>
                    </a:lnTo>
                    <a:lnTo>
                      <a:pt x="8278" y="20912"/>
                    </a:lnTo>
                    <a:lnTo>
                      <a:pt x="8593" y="21070"/>
                    </a:lnTo>
                    <a:lnTo>
                      <a:pt x="8921" y="21201"/>
                    </a:lnTo>
                    <a:lnTo>
                      <a:pt x="9249" y="21306"/>
                    </a:lnTo>
                    <a:lnTo>
                      <a:pt x="9577" y="21398"/>
                    </a:lnTo>
                    <a:lnTo>
                      <a:pt x="9787" y="21437"/>
                    </a:lnTo>
                    <a:lnTo>
                      <a:pt x="9997" y="21450"/>
                    </a:lnTo>
                    <a:lnTo>
                      <a:pt x="10207" y="21450"/>
                    </a:lnTo>
                    <a:lnTo>
                      <a:pt x="10403" y="21437"/>
                    </a:lnTo>
                    <a:lnTo>
                      <a:pt x="10600" y="21411"/>
                    </a:lnTo>
                    <a:lnTo>
                      <a:pt x="10797" y="21358"/>
                    </a:lnTo>
                    <a:lnTo>
                      <a:pt x="10994" y="21306"/>
                    </a:lnTo>
                    <a:lnTo>
                      <a:pt x="11177" y="21227"/>
                    </a:lnTo>
                    <a:lnTo>
                      <a:pt x="11361" y="21135"/>
                    </a:lnTo>
                    <a:lnTo>
                      <a:pt x="11532" y="21017"/>
                    </a:lnTo>
                    <a:lnTo>
                      <a:pt x="11689" y="20899"/>
                    </a:lnTo>
                    <a:lnTo>
                      <a:pt x="11846" y="20768"/>
                    </a:lnTo>
                    <a:lnTo>
                      <a:pt x="11978" y="20624"/>
                    </a:lnTo>
                    <a:lnTo>
                      <a:pt x="12109" y="20453"/>
                    </a:lnTo>
                    <a:lnTo>
                      <a:pt x="12227" y="20283"/>
                    </a:lnTo>
                    <a:lnTo>
                      <a:pt x="12332" y="20099"/>
                    </a:lnTo>
                    <a:lnTo>
                      <a:pt x="12843" y="19076"/>
                    </a:lnTo>
                    <a:lnTo>
                      <a:pt x="12935" y="18853"/>
                    </a:lnTo>
                    <a:lnTo>
                      <a:pt x="13014" y="18603"/>
                    </a:lnTo>
                    <a:lnTo>
                      <a:pt x="13066" y="18367"/>
                    </a:lnTo>
                    <a:lnTo>
                      <a:pt x="13093" y="18118"/>
                    </a:lnTo>
                    <a:lnTo>
                      <a:pt x="13093" y="17869"/>
                    </a:lnTo>
                    <a:lnTo>
                      <a:pt x="13066" y="17620"/>
                    </a:lnTo>
                    <a:lnTo>
                      <a:pt x="13027" y="17370"/>
                    </a:lnTo>
                    <a:lnTo>
                      <a:pt x="12948" y="1713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5"/>
              <p:cNvSpPr/>
              <p:nvPr/>
            </p:nvSpPr>
            <p:spPr>
              <a:xfrm>
                <a:off x="1896683" y="3002516"/>
                <a:ext cx="581670" cy="312276"/>
              </a:xfrm>
              <a:custGeom>
                <a:avLst/>
                <a:gdLst/>
                <a:ahLst/>
                <a:cxnLst/>
                <a:rect l="l" t="t" r="r" b="b"/>
                <a:pathLst>
                  <a:path w="32405" h="17397" extrusionOk="0">
                    <a:moveTo>
                      <a:pt x="1" y="1"/>
                    </a:moveTo>
                    <a:lnTo>
                      <a:pt x="14" y="1076"/>
                    </a:lnTo>
                    <a:lnTo>
                      <a:pt x="1" y="2165"/>
                    </a:lnTo>
                    <a:lnTo>
                      <a:pt x="1" y="4277"/>
                    </a:lnTo>
                    <a:lnTo>
                      <a:pt x="1" y="5314"/>
                    </a:lnTo>
                    <a:lnTo>
                      <a:pt x="14" y="6324"/>
                    </a:lnTo>
                    <a:lnTo>
                      <a:pt x="53" y="7308"/>
                    </a:lnTo>
                    <a:lnTo>
                      <a:pt x="106" y="8252"/>
                    </a:lnTo>
                    <a:lnTo>
                      <a:pt x="145" y="8698"/>
                    </a:lnTo>
                    <a:lnTo>
                      <a:pt x="184" y="9144"/>
                    </a:lnTo>
                    <a:lnTo>
                      <a:pt x="237" y="9577"/>
                    </a:lnTo>
                    <a:lnTo>
                      <a:pt x="289" y="9997"/>
                    </a:lnTo>
                    <a:lnTo>
                      <a:pt x="355" y="10404"/>
                    </a:lnTo>
                    <a:lnTo>
                      <a:pt x="434" y="10797"/>
                    </a:lnTo>
                    <a:lnTo>
                      <a:pt x="525" y="11165"/>
                    </a:lnTo>
                    <a:lnTo>
                      <a:pt x="630" y="11532"/>
                    </a:lnTo>
                    <a:lnTo>
                      <a:pt x="735" y="11873"/>
                    </a:lnTo>
                    <a:lnTo>
                      <a:pt x="853" y="12201"/>
                    </a:lnTo>
                    <a:lnTo>
                      <a:pt x="998" y="12503"/>
                    </a:lnTo>
                    <a:lnTo>
                      <a:pt x="1142" y="12805"/>
                    </a:lnTo>
                    <a:lnTo>
                      <a:pt x="1299" y="13067"/>
                    </a:lnTo>
                    <a:lnTo>
                      <a:pt x="1483" y="13316"/>
                    </a:lnTo>
                    <a:lnTo>
                      <a:pt x="1680" y="13552"/>
                    </a:lnTo>
                    <a:lnTo>
                      <a:pt x="1877" y="13762"/>
                    </a:lnTo>
                    <a:lnTo>
                      <a:pt x="2139" y="13985"/>
                    </a:lnTo>
                    <a:lnTo>
                      <a:pt x="2414" y="14195"/>
                    </a:lnTo>
                    <a:lnTo>
                      <a:pt x="2703" y="14405"/>
                    </a:lnTo>
                    <a:lnTo>
                      <a:pt x="3018" y="14615"/>
                    </a:lnTo>
                    <a:lnTo>
                      <a:pt x="3346" y="14812"/>
                    </a:lnTo>
                    <a:lnTo>
                      <a:pt x="3687" y="14996"/>
                    </a:lnTo>
                    <a:lnTo>
                      <a:pt x="4041" y="15179"/>
                    </a:lnTo>
                    <a:lnTo>
                      <a:pt x="4409" y="15350"/>
                    </a:lnTo>
                    <a:lnTo>
                      <a:pt x="4802" y="15520"/>
                    </a:lnTo>
                    <a:lnTo>
                      <a:pt x="5196" y="15678"/>
                    </a:lnTo>
                    <a:lnTo>
                      <a:pt x="5602" y="15822"/>
                    </a:lnTo>
                    <a:lnTo>
                      <a:pt x="6035" y="15966"/>
                    </a:lnTo>
                    <a:lnTo>
                      <a:pt x="6468" y="16111"/>
                    </a:lnTo>
                    <a:lnTo>
                      <a:pt x="6914" y="16242"/>
                    </a:lnTo>
                    <a:lnTo>
                      <a:pt x="7373" y="16360"/>
                    </a:lnTo>
                    <a:lnTo>
                      <a:pt x="7846" y="16478"/>
                    </a:lnTo>
                    <a:lnTo>
                      <a:pt x="8318" y="16596"/>
                    </a:lnTo>
                    <a:lnTo>
                      <a:pt x="8803" y="16701"/>
                    </a:lnTo>
                    <a:lnTo>
                      <a:pt x="9302" y="16793"/>
                    </a:lnTo>
                    <a:lnTo>
                      <a:pt x="9800" y="16885"/>
                    </a:lnTo>
                    <a:lnTo>
                      <a:pt x="10312" y="16963"/>
                    </a:lnTo>
                    <a:lnTo>
                      <a:pt x="10824" y="17029"/>
                    </a:lnTo>
                    <a:lnTo>
                      <a:pt x="11873" y="17160"/>
                    </a:lnTo>
                    <a:lnTo>
                      <a:pt x="12936" y="17265"/>
                    </a:lnTo>
                    <a:lnTo>
                      <a:pt x="14012" y="17331"/>
                    </a:lnTo>
                    <a:lnTo>
                      <a:pt x="15114" y="17370"/>
                    </a:lnTo>
                    <a:lnTo>
                      <a:pt x="16203" y="17396"/>
                    </a:lnTo>
                    <a:lnTo>
                      <a:pt x="17291" y="17370"/>
                    </a:lnTo>
                    <a:lnTo>
                      <a:pt x="18380" y="17331"/>
                    </a:lnTo>
                    <a:lnTo>
                      <a:pt x="19469" y="17265"/>
                    </a:lnTo>
                    <a:lnTo>
                      <a:pt x="20532" y="17160"/>
                    </a:lnTo>
                    <a:lnTo>
                      <a:pt x="21581" y="17029"/>
                    </a:lnTo>
                    <a:lnTo>
                      <a:pt x="22093" y="16963"/>
                    </a:lnTo>
                    <a:lnTo>
                      <a:pt x="22605" y="16885"/>
                    </a:lnTo>
                    <a:lnTo>
                      <a:pt x="23103" y="16793"/>
                    </a:lnTo>
                    <a:lnTo>
                      <a:pt x="23602" y="16701"/>
                    </a:lnTo>
                    <a:lnTo>
                      <a:pt x="24087" y="16596"/>
                    </a:lnTo>
                    <a:lnTo>
                      <a:pt x="24559" y="16478"/>
                    </a:lnTo>
                    <a:lnTo>
                      <a:pt x="25032" y="16360"/>
                    </a:lnTo>
                    <a:lnTo>
                      <a:pt x="25491" y="16242"/>
                    </a:lnTo>
                    <a:lnTo>
                      <a:pt x="25937" y="16111"/>
                    </a:lnTo>
                    <a:lnTo>
                      <a:pt x="26370" y="15966"/>
                    </a:lnTo>
                    <a:lnTo>
                      <a:pt x="26790" y="15822"/>
                    </a:lnTo>
                    <a:lnTo>
                      <a:pt x="27209" y="15678"/>
                    </a:lnTo>
                    <a:lnTo>
                      <a:pt x="27603" y="15520"/>
                    </a:lnTo>
                    <a:lnTo>
                      <a:pt x="27996" y="15350"/>
                    </a:lnTo>
                    <a:lnTo>
                      <a:pt x="28364" y="15179"/>
                    </a:lnTo>
                    <a:lnTo>
                      <a:pt x="28718" y="14996"/>
                    </a:lnTo>
                    <a:lnTo>
                      <a:pt x="29059" y="14812"/>
                    </a:lnTo>
                    <a:lnTo>
                      <a:pt x="29387" y="14615"/>
                    </a:lnTo>
                    <a:lnTo>
                      <a:pt x="29702" y="14405"/>
                    </a:lnTo>
                    <a:lnTo>
                      <a:pt x="29991" y="14195"/>
                    </a:lnTo>
                    <a:lnTo>
                      <a:pt x="30266" y="13985"/>
                    </a:lnTo>
                    <a:lnTo>
                      <a:pt x="30515" y="13762"/>
                    </a:lnTo>
                    <a:lnTo>
                      <a:pt x="30725" y="13552"/>
                    </a:lnTo>
                    <a:lnTo>
                      <a:pt x="30922" y="13316"/>
                    </a:lnTo>
                    <a:lnTo>
                      <a:pt x="31093" y="13067"/>
                    </a:lnTo>
                    <a:lnTo>
                      <a:pt x="31263" y="12805"/>
                    </a:lnTo>
                    <a:lnTo>
                      <a:pt x="31407" y="12503"/>
                    </a:lnTo>
                    <a:lnTo>
                      <a:pt x="31539" y="12201"/>
                    </a:lnTo>
                    <a:lnTo>
                      <a:pt x="31670" y="11873"/>
                    </a:lnTo>
                    <a:lnTo>
                      <a:pt x="31775" y="11532"/>
                    </a:lnTo>
                    <a:lnTo>
                      <a:pt x="31880" y="11165"/>
                    </a:lnTo>
                    <a:lnTo>
                      <a:pt x="31958" y="10797"/>
                    </a:lnTo>
                    <a:lnTo>
                      <a:pt x="32037" y="10404"/>
                    </a:lnTo>
                    <a:lnTo>
                      <a:pt x="32116" y="9997"/>
                    </a:lnTo>
                    <a:lnTo>
                      <a:pt x="32168" y="9577"/>
                    </a:lnTo>
                    <a:lnTo>
                      <a:pt x="32221" y="9144"/>
                    </a:lnTo>
                    <a:lnTo>
                      <a:pt x="32260" y="8698"/>
                    </a:lnTo>
                    <a:lnTo>
                      <a:pt x="32299" y="8252"/>
                    </a:lnTo>
                    <a:lnTo>
                      <a:pt x="32352" y="7308"/>
                    </a:lnTo>
                    <a:lnTo>
                      <a:pt x="32391" y="6324"/>
                    </a:lnTo>
                    <a:lnTo>
                      <a:pt x="32404" y="5314"/>
                    </a:lnTo>
                    <a:lnTo>
                      <a:pt x="32404" y="4277"/>
                    </a:lnTo>
                    <a:lnTo>
                      <a:pt x="32391" y="2165"/>
                    </a:lnTo>
                    <a:lnTo>
                      <a:pt x="32391" y="1076"/>
                    </a:lnTo>
                    <a:lnTo>
                      <a:pt x="324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5"/>
              <p:cNvSpPr/>
              <p:nvPr/>
            </p:nvSpPr>
            <p:spPr>
              <a:xfrm>
                <a:off x="1715604" y="2185378"/>
                <a:ext cx="943829" cy="944080"/>
              </a:xfrm>
              <a:custGeom>
                <a:avLst/>
                <a:gdLst/>
                <a:ahLst/>
                <a:cxnLst/>
                <a:rect l="l" t="t" r="r" b="b"/>
                <a:pathLst>
                  <a:path w="52581" h="52595" extrusionOk="0">
                    <a:moveTo>
                      <a:pt x="22053" y="1"/>
                    </a:moveTo>
                    <a:lnTo>
                      <a:pt x="21436" y="14"/>
                    </a:lnTo>
                    <a:lnTo>
                      <a:pt x="20833" y="40"/>
                    </a:lnTo>
                    <a:lnTo>
                      <a:pt x="20230" y="92"/>
                    </a:lnTo>
                    <a:lnTo>
                      <a:pt x="19626" y="158"/>
                    </a:lnTo>
                    <a:lnTo>
                      <a:pt x="19036" y="237"/>
                    </a:lnTo>
                    <a:lnTo>
                      <a:pt x="18432" y="342"/>
                    </a:lnTo>
                    <a:lnTo>
                      <a:pt x="17842" y="460"/>
                    </a:lnTo>
                    <a:lnTo>
                      <a:pt x="17252" y="591"/>
                    </a:lnTo>
                    <a:lnTo>
                      <a:pt x="16674" y="748"/>
                    </a:lnTo>
                    <a:lnTo>
                      <a:pt x="16097" y="919"/>
                    </a:lnTo>
                    <a:lnTo>
                      <a:pt x="15520" y="1116"/>
                    </a:lnTo>
                    <a:lnTo>
                      <a:pt x="14956" y="1326"/>
                    </a:lnTo>
                    <a:lnTo>
                      <a:pt x="14392" y="1549"/>
                    </a:lnTo>
                    <a:lnTo>
                      <a:pt x="13841" y="1798"/>
                    </a:lnTo>
                    <a:lnTo>
                      <a:pt x="13303" y="2073"/>
                    </a:lnTo>
                    <a:lnTo>
                      <a:pt x="12765" y="2349"/>
                    </a:lnTo>
                    <a:lnTo>
                      <a:pt x="12345" y="2585"/>
                    </a:lnTo>
                    <a:lnTo>
                      <a:pt x="11912" y="2834"/>
                    </a:lnTo>
                    <a:lnTo>
                      <a:pt x="11492" y="3097"/>
                    </a:lnTo>
                    <a:lnTo>
                      <a:pt x="11059" y="3385"/>
                    </a:lnTo>
                    <a:lnTo>
                      <a:pt x="10613" y="3674"/>
                    </a:lnTo>
                    <a:lnTo>
                      <a:pt x="10180" y="3989"/>
                    </a:lnTo>
                    <a:lnTo>
                      <a:pt x="9734" y="4317"/>
                    </a:lnTo>
                    <a:lnTo>
                      <a:pt x="9288" y="4671"/>
                    </a:lnTo>
                    <a:lnTo>
                      <a:pt x="8842" y="5038"/>
                    </a:lnTo>
                    <a:lnTo>
                      <a:pt x="8396" y="5419"/>
                    </a:lnTo>
                    <a:lnTo>
                      <a:pt x="7963" y="5825"/>
                    </a:lnTo>
                    <a:lnTo>
                      <a:pt x="7517" y="6245"/>
                    </a:lnTo>
                    <a:lnTo>
                      <a:pt x="7071" y="6678"/>
                    </a:lnTo>
                    <a:lnTo>
                      <a:pt x="6638" y="7150"/>
                    </a:lnTo>
                    <a:lnTo>
                      <a:pt x="6205" y="7623"/>
                    </a:lnTo>
                    <a:lnTo>
                      <a:pt x="5772" y="8134"/>
                    </a:lnTo>
                    <a:lnTo>
                      <a:pt x="5340" y="8659"/>
                    </a:lnTo>
                    <a:lnTo>
                      <a:pt x="4920" y="9197"/>
                    </a:lnTo>
                    <a:lnTo>
                      <a:pt x="4513" y="9774"/>
                    </a:lnTo>
                    <a:lnTo>
                      <a:pt x="4106" y="10365"/>
                    </a:lnTo>
                    <a:lnTo>
                      <a:pt x="3700" y="10968"/>
                    </a:lnTo>
                    <a:lnTo>
                      <a:pt x="3306" y="11611"/>
                    </a:lnTo>
                    <a:lnTo>
                      <a:pt x="2926" y="12267"/>
                    </a:lnTo>
                    <a:lnTo>
                      <a:pt x="2558" y="12962"/>
                    </a:lnTo>
                    <a:lnTo>
                      <a:pt x="2191" y="13671"/>
                    </a:lnTo>
                    <a:lnTo>
                      <a:pt x="1837" y="14405"/>
                    </a:lnTo>
                    <a:lnTo>
                      <a:pt x="1496" y="15166"/>
                    </a:lnTo>
                    <a:lnTo>
                      <a:pt x="1168" y="15953"/>
                    </a:lnTo>
                    <a:lnTo>
                      <a:pt x="866" y="16767"/>
                    </a:lnTo>
                    <a:lnTo>
                      <a:pt x="564" y="17606"/>
                    </a:lnTo>
                    <a:lnTo>
                      <a:pt x="276" y="18485"/>
                    </a:lnTo>
                    <a:lnTo>
                      <a:pt x="0" y="19377"/>
                    </a:lnTo>
                    <a:lnTo>
                      <a:pt x="10679" y="23720"/>
                    </a:lnTo>
                    <a:lnTo>
                      <a:pt x="10574" y="24638"/>
                    </a:lnTo>
                    <a:lnTo>
                      <a:pt x="10469" y="25701"/>
                    </a:lnTo>
                    <a:lnTo>
                      <a:pt x="10351" y="27091"/>
                    </a:lnTo>
                    <a:lnTo>
                      <a:pt x="10233" y="28757"/>
                    </a:lnTo>
                    <a:lnTo>
                      <a:pt x="10180" y="29676"/>
                    </a:lnTo>
                    <a:lnTo>
                      <a:pt x="10128" y="30647"/>
                    </a:lnTo>
                    <a:lnTo>
                      <a:pt x="10089" y="31657"/>
                    </a:lnTo>
                    <a:lnTo>
                      <a:pt x="10049" y="32693"/>
                    </a:lnTo>
                    <a:lnTo>
                      <a:pt x="10023" y="33756"/>
                    </a:lnTo>
                    <a:lnTo>
                      <a:pt x="10010" y="34845"/>
                    </a:lnTo>
                    <a:lnTo>
                      <a:pt x="10010" y="35947"/>
                    </a:lnTo>
                    <a:lnTo>
                      <a:pt x="10023" y="37049"/>
                    </a:lnTo>
                    <a:lnTo>
                      <a:pt x="10062" y="38151"/>
                    </a:lnTo>
                    <a:lnTo>
                      <a:pt x="10115" y="39240"/>
                    </a:lnTo>
                    <a:lnTo>
                      <a:pt x="10194" y="40315"/>
                    </a:lnTo>
                    <a:lnTo>
                      <a:pt x="10285" y="41378"/>
                    </a:lnTo>
                    <a:lnTo>
                      <a:pt x="10403" y="42401"/>
                    </a:lnTo>
                    <a:lnTo>
                      <a:pt x="10469" y="42900"/>
                    </a:lnTo>
                    <a:lnTo>
                      <a:pt x="10548" y="43398"/>
                    </a:lnTo>
                    <a:lnTo>
                      <a:pt x="10640" y="43884"/>
                    </a:lnTo>
                    <a:lnTo>
                      <a:pt x="10731" y="44343"/>
                    </a:lnTo>
                    <a:lnTo>
                      <a:pt x="10823" y="44802"/>
                    </a:lnTo>
                    <a:lnTo>
                      <a:pt x="10928" y="45248"/>
                    </a:lnTo>
                    <a:lnTo>
                      <a:pt x="11046" y="45668"/>
                    </a:lnTo>
                    <a:lnTo>
                      <a:pt x="11164" y="46088"/>
                    </a:lnTo>
                    <a:lnTo>
                      <a:pt x="11296" y="46481"/>
                    </a:lnTo>
                    <a:lnTo>
                      <a:pt x="11440" y="46862"/>
                    </a:lnTo>
                    <a:lnTo>
                      <a:pt x="11584" y="47229"/>
                    </a:lnTo>
                    <a:lnTo>
                      <a:pt x="11742" y="47570"/>
                    </a:lnTo>
                    <a:lnTo>
                      <a:pt x="11912" y="47898"/>
                    </a:lnTo>
                    <a:lnTo>
                      <a:pt x="12083" y="48200"/>
                    </a:lnTo>
                    <a:lnTo>
                      <a:pt x="12266" y="48488"/>
                    </a:lnTo>
                    <a:lnTo>
                      <a:pt x="12463" y="48751"/>
                    </a:lnTo>
                    <a:lnTo>
                      <a:pt x="12673" y="48987"/>
                    </a:lnTo>
                    <a:lnTo>
                      <a:pt x="12883" y="49197"/>
                    </a:lnTo>
                    <a:lnTo>
                      <a:pt x="13119" y="49407"/>
                    </a:lnTo>
                    <a:lnTo>
                      <a:pt x="13381" y="49617"/>
                    </a:lnTo>
                    <a:lnTo>
                      <a:pt x="13657" y="49813"/>
                    </a:lnTo>
                    <a:lnTo>
                      <a:pt x="13946" y="49997"/>
                    </a:lnTo>
                    <a:lnTo>
                      <a:pt x="14247" y="50181"/>
                    </a:lnTo>
                    <a:lnTo>
                      <a:pt x="14562" y="50351"/>
                    </a:lnTo>
                    <a:lnTo>
                      <a:pt x="14903" y="50522"/>
                    </a:lnTo>
                    <a:lnTo>
                      <a:pt x="15244" y="50692"/>
                    </a:lnTo>
                    <a:lnTo>
                      <a:pt x="15612" y="50837"/>
                    </a:lnTo>
                    <a:lnTo>
                      <a:pt x="15979" y="50994"/>
                    </a:lnTo>
                    <a:lnTo>
                      <a:pt x="16373" y="51138"/>
                    </a:lnTo>
                    <a:lnTo>
                      <a:pt x="16766" y="51270"/>
                    </a:lnTo>
                    <a:lnTo>
                      <a:pt x="17173" y="51401"/>
                    </a:lnTo>
                    <a:lnTo>
                      <a:pt x="17593" y="51519"/>
                    </a:lnTo>
                    <a:lnTo>
                      <a:pt x="18026" y="51637"/>
                    </a:lnTo>
                    <a:lnTo>
                      <a:pt x="18458" y="51755"/>
                    </a:lnTo>
                    <a:lnTo>
                      <a:pt x="18905" y="51847"/>
                    </a:lnTo>
                    <a:lnTo>
                      <a:pt x="19364" y="51952"/>
                    </a:lnTo>
                    <a:lnTo>
                      <a:pt x="20295" y="52122"/>
                    </a:lnTo>
                    <a:lnTo>
                      <a:pt x="21253" y="52267"/>
                    </a:lnTo>
                    <a:lnTo>
                      <a:pt x="22237" y="52385"/>
                    </a:lnTo>
                    <a:lnTo>
                      <a:pt x="23234" y="52477"/>
                    </a:lnTo>
                    <a:lnTo>
                      <a:pt x="24244" y="52542"/>
                    </a:lnTo>
                    <a:lnTo>
                      <a:pt x="25267" y="52582"/>
                    </a:lnTo>
                    <a:lnTo>
                      <a:pt x="26291" y="52595"/>
                    </a:lnTo>
                    <a:lnTo>
                      <a:pt x="27314" y="52582"/>
                    </a:lnTo>
                    <a:lnTo>
                      <a:pt x="28337" y="52542"/>
                    </a:lnTo>
                    <a:lnTo>
                      <a:pt x="29347" y="52477"/>
                    </a:lnTo>
                    <a:lnTo>
                      <a:pt x="30344" y="52385"/>
                    </a:lnTo>
                    <a:lnTo>
                      <a:pt x="31328" y="52267"/>
                    </a:lnTo>
                    <a:lnTo>
                      <a:pt x="32286" y="52122"/>
                    </a:lnTo>
                    <a:lnTo>
                      <a:pt x="33217" y="51952"/>
                    </a:lnTo>
                    <a:lnTo>
                      <a:pt x="33676" y="51847"/>
                    </a:lnTo>
                    <a:lnTo>
                      <a:pt x="34123" y="51755"/>
                    </a:lnTo>
                    <a:lnTo>
                      <a:pt x="34555" y="51637"/>
                    </a:lnTo>
                    <a:lnTo>
                      <a:pt x="34988" y="51519"/>
                    </a:lnTo>
                    <a:lnTo>
                      <a:pt x="35408" y="51401"/>
                    </a:lnTo>
                    <a:lnTo>
                      <a:pt x="35815" y="51270"/>
                    </a:lnTo>
                    <a:lnTo>
                      <a:pt x="36208" y="51138"/>
                    </a:lnTo>
                    <a:lnTo>
                      <a:pt x="36589" y="50994"/>
                    </a:lnTo>
                    <a:lnTo>
                      <a:pt x="36969" y="50837"/>
                    </a:lnTo>
                    <a:lnTo>
                      <a:pt x="37324" y="50692"/>
                    </a:lnTo>
                    <a:lnTo>
                      <a:pt x="37678" y="50522"/>
                    </a:lnTo>
                    <a:lnTo>
                      <a:pt x="38006" y="50351"/>
                    </a:lnTo>
                    <a:lnTo>
                      <a:pt x="38334" y="50181"/>
                    </a:lnTo>
                    <a:lnTo>
                      <a:pt x="38635" y="49997"/>
                    </a:lnTo>
                    <a:lnTo>
                      <a:pt x="38924" y="49813"/>
                    </a:lnTo>
                    <a:lnTo>
                      <a:pt x="39200" y="49617"/>
                    </a:lnTo>
                    <a:lnTo>
                      <a:pt x="39462" y="49407"/>
                    </a:lnTo>
                    <a:lnTo>
                      <a:pt x="39698" y="49197"/>
                    </a:lnTo>
                    <a:lnTo>
                      <a:pt x="39908" y="48987"/>
                    </a:lnTo>
                    <a:lnTo>
                      <a:pt x="40118" y="48751"/>
                    </a:lnTo>
                    <a:lnTo>
                      <a:pt x="40315" y="48488"/>
                    </a:lnTo>
                    <a:lnTo>
                      <a:pt x="40498" y="48200"/>
                    </a:lnTo>
                    <a:lnTo>
                      <a:pt x="40669" y="47898"/>
                    </a:lnTo>
                    <a:lnTo>
                      <a:pt x="40839" y="47570"/>
                    </a:lnTo>
                    <a:lnTo>
                      <a:pt x="40997" y="47229"/>
                    </a:lnTo>
                    <a:lnTo>
                      <a:pt x="41141" y="46862"/>
                    </a:lnTo>
                    <a:lnTo>
                      <a:pt x="41285" y="46481"/>
                    </a:lnTo>
                    <a:lnTo>
                      <a:pt x="41417" y="46088"/>
                    </a:lnTo>
                    <a:lnTo>
                      <a:pt x="41535" y="45668"/>
                    </a:lnTo>
                    <a:lnTo>
                      <a:pt x="41653" y="45248"/>
                    </a:lnTo>
                    <a:lnTo>
                      <a:pt x="41758" y="44802"/>
                    </a:lnTo>
                    <a:lnTo>
                      <a:pt x="41850" y="44343"/>
                    </a:lnTo>
                    <a:lnTo>
                      <a:pt x="41941" y="43884"/>
                    </a:lnTo>
                    <a:lnTo>
                      <a:pt x="42033" y="43398"/>
                    </a:lnTo>
                    <a:lnTo>
                      <a:pt x="42112" y="42900"/>
                    </a:lnTo>
                    <a:lnTo>
                      <a:pt x="42178" y="42401"/>
                    </a:lnTo>
                    <a:lnTo>
                      <a:pt x="42296" y="41378"/>
                    </a:lnTo>
                    <a:lnTo>
                      <a:pt x="42387" y="40315"/>
                    </a:lnTo>
                    <a:lnTo>
                      <a:pt x="42466" y="39240"/>
                    </a:lnTo>
                    <a:lnTo>
                      <a:pt x="42519" y="38151"/>
                    </a:lnTo>
                    <a:lnTo>
                      <a:pt x="42545" y="37049"/>
                    </a:lnTo>
                    <a:lnTo>
                      <a:pt x="42571" y="35947"/>
                    </a:lnTo>
                    <a:lnTo>
                      <a:pt x="42571" y="34845"/>
                    </a:lnTo>
                    <a:lnTo>
                      <a:pt x="42558" y="33756"/>
                    </a:lnTo>
                    <a:lnTo>
                      <a:pt x="42532" y="32693"/>
                    </a:lnTo>
                    <a:lnTo>
                      <a:pt x="42492" y="31657"/>
                    </a:lnTo>
                    <a:lnTo>
                      <a:pt x="42453" y="30647"/>
                    </a:lnTo>
                    <a:lnTo>
                      <a:pt x="42401" y="29676"/>
                    </a:lnTo>
                    <a:lnTo>
                      <a:pt x="42335" y="28757"/>
                    </a:lnTo>
                    <a:lnTo>
                      <a:pt x="42217" y="27091"/>
                    </a:lnTo>
                    <a:lnTo>
                      <a:pt x="42099" y="25701"/>
                    </a:lnTo>
                    <a:lnTo>
                      <a:pt x="42007" y="24638"/>
                    </a:lnTo>
                    <a:lnTo>
                      <a:pt x="41902" y="23720"/>
                    </a:lnTo>
                    <a:lnTo>
                      <a:pt x="52581" y="19377"/>
                    </a:lnTo>
                    <a:lnTo>
                      <a:pt x="52292" y="18459"/>
                    </a:lnTo>
                    <a:lnTo>
                      <a:pt x="52004" y="17554"/>
                    </a:lnTo>
                    <a:lnTo>
                      <a:pt x="51689" y="16688"/>
                    </a:lnTo>
                    <a:lnTo>
                      <a:pt x="51361" y="15861"/>
                    </a:lnTo>
                    <a:lnTo>
                      <a:pt x="51033" y="15048"/>
                    </a:lnTo>
                    <a:lnTo>
                      <a:pt x="50679" y="14274"/>
                    </a:lnTo>
                    <a:lnTo>
                      <a:pt x="50311" y="13513"/>
                    </a:lnTo>
                    <a:lnTo>
                      <a:pt x="49931" y="12792"/>
                    </a:lnTo>
                    <a:lnTo>
                      <a:pt x="49550" y="12083"/>
                    </a:lnTo>
                    <a:lnTo>
                      <a:pt x="49144" y="11414"/>
                    </a:lnTo>
                    <a:lnTo>
                      <a:pt x="48737" y="10758"/>
                    </a:lnTo>
                    <a:lnTo>
                      <a:pt x="48330" y="10142"/>
                    </a:lnTo>
                    <a:lnTo>
                      <a:pt x="47911" y="9538"/>
                    </a:lnTo>
                    <a:lnTo>
                      <a:pt x="47478" y="8961"/>
                    </a:lnTo>
                    <a:lnTo>
                      <a:pt x="47045" y="8410"/>
                    </a:lnTo>
                    <a:lnTo>
                      <a:pt x="46599" y="7885"/>
                    </a:lnTo>
                    <a:lnTo>
                      <a:pt x="46153" y="7373"/>
                    </a:lnTo>
                    <a:lnTo>
                      <a:pt x="45707" y="6888"/>
                    </a:lnTo>
                    <a:lnTo>
                      <a:pt x="45247" y="6429"/>
                    </a:lnTo>
                    <a:lnTo>
                      <a:pt x="44788" y="5983"/>
                    </a:lnTo>
                    <a:lnTo>
                      <a:pt x="44342" y="5563"/>
                    </a:lnTo>
                    <a:lnTo>
                      <a:pt x="43883" y="5156"/>
                    </a:lnTo>
                    <a:lnTo>
                      <a:pt x="43424" y="4776"/>
                    </a:lnTo>
                    <a:lnTo>
                      <a:pt x="42965" y="4409"/>
                    </a:lnTo>
                    <a:lnTo>
                      <a:pt x="42506" y="4067"/>
                    </a:lnTo>
                    <a:lnTo>
                      <a:pt x="42046" y="3739"/>
                    </a:lnTo>
                    <a:lnTo>
                      <a:pt x="41600" y="3425"/>
                    </a:lnTo>
                    <a:lnTo>
                      <a:pt x="41154" y="3136"/>
                    </a:lnTo>
                    <a:lnTo>
                      <a:pt x="40708" y="2860"/>
                    </a:lnTo>
                    <a:lnTo>
                      <a:pt x="40275" y="2598"/>
                    </a:lnTo>
                    <a:lnTo>
                      <a:pt x="39842" y="2362"/>
                    </a:lnTo>
                    <a:lnTo>
                      <a:pt x="39423" y="2139"/>
                    </a:lnTo>
                    <a:lnTo>
                      <a:pt x="38898" y="1877"/>
                    </a:lnTo>
                    <a:lnTo>
                      <a:pt x="38373" y="1627"/>
                    </a:lnTo>
                    <a:lnTo>
                      <a:pt x="37848" y="1404"/>
                    </a:lnTo>
                    <a:lnTo>
                      <a:pt x="37310" y="1194"/>
                    </a:lnTo>
                    <a:lnTo>
                      <a:pt x="36773" y="1011"/>
                    </a:lnTo>
                    <a:lnTo>
                      <a:pt x="36222" y="827"/>
                    </a:lnTo>
                    <a:lnTo>
                      <a:pt x="35671" y="670"/>
                    </a:lnTo>
                    <a:lnTo>
                      <a:pt x="35106" y="538"/>
                    </a:lnTo>
                    <a:lnTo>
                      <a:pt x="34555" y="407"/>
                    </a:lnTo>
                    <a:lnTo>
                      <a:pt x="33978" y="302"/>
                    </a:lnTo>
                    <a:lnTo>
                      <a:pt x="33414" y="210"/>
                    </a:lnTo>
                    <a:lnTo>
                      <a:pt x="32850" y="132"/>
                    </a:lnTo>
                    <a:lnTo>
                      <a:pt x="32273" y="79"/>
                    </a:lnTo>
                    <a:lnTo>
                      <a:pt x="31696" y="40"/>
                    </a:lnTo>
                    <a:lnTo>
                      <a:pt x="31118" y="14"/>
                    </a:lnTo>
                    <a:lnTo>
                      <a:pt x="305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5"/>
              <p:cNvSpPr/>
              <p:nvPr/>
            </p:nvSpPr>
            <p:spPr>
              <a:xfrm>
                <a:off x="1737269" y="3217521"/>
                <a:ext cx="900498" cy="138484"/>
              </a:xfrm>
              <a:custGeom>
                <a:avLst/>
                <a:gdLst/>
                <a:ahLst/>
                <a:cxnLst/>
                <a:rect l="l" t="t" r="r" b="b"/>
                <a:pathLst>
                  <a:path w="50167" h="7715" extrusionOk="0">
                    <a:moveTo>
                      <a:pt x="5143" y="0"/>
                    </a:moveTo>
                    <a:lnTo>
                      <a:pt x="4880" y="26"/>
                    </a:lnTo>
                    <a:lnTo>
                      <a:pt x="4605" y="53"/>
                    </a:lnTo>
                    <a:lnTo>
                      <a:pt x="4329" y="105"/>
                    </a:lnTo>
                    <a:lnTo>
                      <a:pt x="4067" y="158"/>
                    </a:lnTo>
                    <a:lnTo>
                      <a:pt x="3805" y="223"/>
                    </a:lnTo>
                    <a:lnTo>
                      <a:pt x="3555" y="315"/>
                    </a:lnTo>
                    <a:lnTo>
                      <a:pt x="3306" y="407"/>
                    </a:lnTo>
                    <a:lnTo>
                      <a:pt x="3057" y="512"/>
                    </a:lnTo>
                    <a:lnTo>
                      <a:pt x="2821" y="630"/>
                    </a:lnTo>
                    <a:lnTo>
                      <a:pt x="2584" y="761"/>
                    </a:lnTo>
                    <a:lnTo>
                      <a:pt x="2361" y="905"/>
                    </a:lnTo>
                    <a:lnTo>
                      <a:pt x="2152" y="1050"/>
                    </a:lnTo>
                    <a:lnTo>
                      <a:pt x="1942" y="1207"/>
                    </a:lnTo>
                    <a:lnTo>
                      <a:pt x="1732" y="1378"/>
                    </a:lnTo>
                    <a:lnTo>
                      <a:pt x="1548" y="1561"/>
                    </a:lnTo>
                    <a:lnTo>
                      <a:pt x="1364" y="1758"/>
                    </a:lnTo>
                    <a:lnTo>
                      <a:pt x="1194" y="1955"/>
                    </a:lnTo>
                    <a:lnTo>
                      <a:pt x="1023" y="2152"/>
                    </a:lnTo>
                    <a:lnTo>
                      <a:pt x="866" y="2375"/>
                    </a:lnTo>
                    <a:lnTo>
                      <a:pt x="722" y="2598"/>
                    </a:lnTo>
                    <a:lnTo>
                      <a:pt x="590" y="2821"/>
                    </a:lnTo>
                    <a:lnTo>
                      <a:pt x="472" y="3070"/>
                    </a:lnTo>
                    <a:lnTo>
                      <a:pt x="367" y="3306"/>
                    </a:lnTo>
                    <a:lnTo>
                      <a:pt x="276" y="3555"/>
                    </a:lnTo>
                    <a:lnTo>
                      <a:pt x="197" y="3818"/>
                    </a:lnTo>
                    <a:lnTo>
                      <a:pt x="131" y="4080"/>
                    </a:lnTo>
                    <a:lnTo>
                      <a:pt x="66" y="4356"/>
                    </a:lnTo>
                    <a:lnTo>
                      <a:pt x="26" y="4631"/>
                    </a:lnTo>
                    <a:lnTo>
                      <a:pt x="0" y="4907"/>
                    </a:lnTo>
                    <a:lnTo>
                      <a:pt x="0" y="4999"/>
                    </a:lnTo>
                    <a:lnTo>
                      <a:pt x="0" y="5274"/>
                    </a:lnTo>
                    <a:lnTo>
                      <a:pt x="26" y="5536"/>
                    </a:lnTo>
                    <a:lnTo>
                      <a:pt x="92" y="5799"/>
                    </a:lnTo>
                    <a:lnTo>
                      <a:pt x="171" y="6048"/>
                    </a:lnTo>
                    <a:lnTo>
                      <a:pt x="276" y="6284"/>
                    </a:lnTo>
                    <a:lnTo>
                      <a:pt x="407" y="6507"/>
                    </a:lnTo>
                    <a:lnTo>
                      <a:pt x="564" y="6717"/>
                    </a:lnTo>
                    <a:lnTo>
                      <a:pt x="735" y="6914"/>
                    </a:lnTo>
                    <a:lnTo>
                      <a:pt x="932" y="7084"/>
                    </a:lnTo>
                    <a:lnTo>
                      <a:pt x="1128" y="7242"/>
                    </a:lnTo>
                    <a:lnTo>
                      <a:pt x="1351" y="7373"/>
                    </a:lnTo>
                    <a:lnTo>
                      <a:pt x="1587" y="7491"/>
                    </a:lnTo>
                    <a:lnTo>
                      <a:pt x="1837" y="7583"/>
                    </a:lnTo>
                    <a:lnTo>
                      <a:pt x="2099" y="7649"/>
                    </a:lnTo>
                    <a:lnTo>
                      <a:pt x="2361" y="7701"/>
                    </a:lnTo>
                    <a:lnTo>
                      <a:pt x="2637" y="7714"/>
                    </a:lnTo>
                    <a:lnTo>
                      <a:pt x="47530" y="7714"/>
                    </a:lnTo>
                    <a:lnTo>
                      <a:pt x="47806" y="7701"/>
                    </a:lnTo>
                    <a:lnTo>
                      <a:pt x="48068" y="7649"/>
                    </a:lnTo>
                    <a:lnTo>
                      <a:pt x="48330" y="7583"/>
                    </a:lnTo>
                    <a:lnTo>
                      <a:pt x="48580" y="7491"/>
                    </a:lnTo>
                    <a:lnTo>
                      <a:pt x="48816" y="7373"/>
                    </a:lnTo>
                    <a:lnTo>
                      <a:pt x="49039" y="7242"/>
                    </a:lnTo>
                    <a:lnTo>
                      <a:pt x="49236" y="7084"/>
                    </a:lnTo>
                    <a:lnTo>
                      <a:pt x="49432" y="6914"/>
                    </a:lnTo>
                    <a:lnTo>
                      <a:pt x="49603" y="6717"/>
                    </a:lnTo>
                    <a:lnTo>
                      <a:pt x="49747" y="6507"/>
                    </a:lnTo>
                    <a:lnTo>
                      <a:pt x="49878" y="6284"/>
                    </a:lnTo>
                    <a:lnTo>
                      <a:pt x="49996" y="6048"/>
                    </a:lnTo>
                    <a:lnTo>
                      <a:pt x="50075" y="5799"/>
                    </a:lnTo>
                    <a:lnTo>
                      <a:pt x="50128" y="5536"/>
                    </a:lnTo>
                    <a:lnTo>
                      <a:pt x="50167" y="5274"/>
                    </a:lnTo>
                    <a:lnTo>
                      <a:pt x="50167" y="4999"/>
                    </a:lnTo>
                    <a:lnTo>
                      <a:pt x="50167" y="4907"/>
                    </a:lnTo>
                    <a:lnTo>
                      <a:pt x="50141" y="4631"/>
                    </a:lnTo>
                    <a:lnTo>
                      <a:pt x="50101" y="4356"/>
                    </a:lnTo>
                    <a:lnTo>
                      <a:pt x="50036" y="4080"/>
                    </a:lnTo>
                    <a:lnTo>
                      <a:pt x="49970" y="3818"/>
                    </a:lnTo>
                    <a:lnTo>
                      <a:pt x="49891" y="3555"/>
                    </a:lnTo>
                    <a:lnTo>
                      <a:pt x="49800" y="3306"/>
                    </a:lnTo>
                    <a:lnTo>
                      <a:pt x="49695" y="3070"/>
                    </a:lnTo>
                    <a:lnTo>
                      <a:pt x="49563" y="2821"/>
                    </a:lnTo>
                    <a:lnTo>
                      <a:pt x="49432" y="2598"/>
                    </a:lnTo>
                    <a:lnTo>
                      <a:pt x="49301" y="2375"/>
                    </a:lnTo>
                    <a:lnTo>
                      <a:pt x="49144" y="2152"/>
                    </a:lnTo>
                    <a:lnTo>
                      <a:pt x="48973" y="1955"/>
                    </a:lnTo>
                    <a:lnTo>
                      <a:pt x="48803" y="1758"/>
                    </a:lnTo>
                    <a:lnTo>
                      <a:pt x="48619" y="1561"/>
                    </a:lnTo>
                    <a:lnTo>
                      <a:pt x="48422" y="1378"/>
                    </a:lnTo>
                    <a:lnTo>
                      <a:pt x="48225" y="1207"/>
                    </a:lnTo>
                    <a:lnTo>
                      <a:pt x="48015" y="1050"/>
                    </a:lnTo>
                    <a:lnTo>
                      <a:pt x="47806" y="905"/>
                    </a:lnTo>
                    <a:lnTo>
                      <a:pt x="47569" y="761"/>
                    </a:lnTo>
                    <a:lnTo>
                      <a:pt x="47346" y="630"/>
                    </a:lnTo>
                    <a:lnTo>
                      <a:pt x="47110" y="512"/>
                    </a:lnTo>
                    <a:lnTo>
                      <a:pt x="46861" y="407"/>
                    </a:lnTo>
                    <a:lnTo>
                      <a:pt x="46612" y="315"/>
                    </a:lnTo>
                    <a:lnTo>
                      <a:pt x="46362" y="223"/>
                    </a:lnTo>
                    <a:lnTo>
                      <a:pt x="46100" y="158"/>
                    </a:lnTo>
                    <a:lnTo>
                      <a:pt x="45838" y="105"/>
                    </a:lnTo>
                    <a:lnTo>
                      <a:pt x="45562" y="53"/>
                    </a:lnTo>
                    <a:lnTo>
                      <a:pt x="45287" y="26"/>
                    </a:lnTo>
                    <a:lnTo>
                      <a:pt x="45011" y="0"/>
                    </a:lnTo>
                    <a:lnTo>
                      <a:pt x="44736" y="0"/>
                    </a:lnTo>
                    <a:lnTo>
                      <a:pt x="44460" y="13"/>
                    </a:lnTo>
                    <a:lnTo>
                      <a:pt x="44172" y="26"/>
                    </a:lnTo>
                    <a:lnTo>
                      <a:pt x="38622" y="643"/>
                    </a:lnTo>
                    <a:lnTo>
                      <a:pt x="36943" y="827"/>
                    </a:lnTo>
                    <a:lnTo>
                      <a:pt x="35251" y="971"/>
                    </a:lnTo>
                    <a:lnTo>
                      <a:pt x="33558" y="1102"/>
                    </a:lnTo>
                    <a:lnTo>
                      <a:pt x="31866" y="1207"/>
                    </a:lnTo>
                    <a:lnTo>
                      <a:pt x="30174" y="1299"/>
                    </a:lnTo>
                    <a:lnTo>
                      <a:pt x="28468" y="1351"/>
                    </a:lnTo>
                    <a:lnTo>
                      <a:pt x="26776" y="1391"/>
                    </a:lnTo>
                    <a:lnTo>
                      <a:pt x="25084" y="1404"/>
                    </a:lnTo>
                    <a:lnTo>
                      <a:pt x="23391" y="1391"/>
                    </a:lnTo>
                    <a:lnTo>
                      <a:pt x="21686" y="1351"/>
                    </a:lnTo>
                    <a:lnTo>
                      <a:pt x="19993" y="1299"/>
                    </a:lnTo>
                    <a:lnTo>
                      <a:pt x="18301" y="1207"/>
                    </a:lnTo>
                    <a:lnTo>
                      <a:pt x="16609" y="1102"/>
                    </a:lnTo>
                    <a:lnTo>
                      <a:pt x="14916" y="971"/>
                    </a:lnTo>
                    <a:lnTo>
                      <a:pt x="13224" y="827"/>
                    </a:lnTo>
                    <a:lnTo>
                      <a:pt x="11545" y="643"/>
                    </a:lnTo>
                    <a:lnTo>
                      <a:pt x="5982" y="26"/>
                    </a:lnTo>
                    <a:lnTo>
                      <a:pt x="5707" y="13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5"/>
              <p:cNvSpPr/>
              <p:nvPr/>
            </p:nvSpPr>
            <p:spPr>
              <a:xfrm>
                <a:off x="1845813" y="2327380"/>
                <a:ext cx="683159" cy="855766"/>
              </a:xfrm>
              <a:custGeom>
                <a:avLst/>
                <a:gdLst/>
                <a:ahLst/>
                <a:cxnLst/>
                <a:rect l="l" t="t" r="r" b="b"/>
                <a:pathLst>
                  <a:path w="38059" h="47675" extrusionOk="0">
                    <a:moveTo>
                      <a:pt x="18958" y="0"/>
                    </a:moveTo>
                    <a:lnTo>
                      <a:pt x="18381" y="13"/>
                    </a:lnTo>
                    <a:lnTo>
                      <a:pt x="17790" y="40"/>
                    </a:lnTo>
                    <a:lnTo>
                      <a:pt x="17200" y="79"/>
                    </a:lnTo>
                    <a:lnTo>
                      <a:pt x="16610" y="158"/>
                    </a:lnTo>
                    <a:lnTo>
                      <a:pt x="16019" y="236"/>
                    </a:lnTo>
                    <a:lnTo>
                      <a:pt x="15429" y="341"/>
                    </a:lnTo>
                    <a:lnTo>
                      <a:pt x="14825" y="473"/>
                    </a:lnTo>
                    <a:lnTo>
                      <a:pt x="14235" y="617"/>
                    </a:lnTo>
                    <a:lnTo>
                      <a:pt x="13631" y="787"/>
                    </a:lnTo>
                    <a:lnTo>
                      <a:pt x="13185" y="932"/>
                    </a:lnTo>
                    <a:lnTo>
                      <a:pt x="12739" y="1076"/>
                    </a:lnTo>
                    <a:lnTo>
                      <a:pt x="12359" y="1207"/>
                    </a:lnTo>
                    <a:lnTo>
                      <a:pt x="11979" y="1352"/>
                    </a:lnTo>
                    <a:lnTo>
                      <a:pt x="11611" y="1509"/>
                    </a:lnTo>
                    <a:lnTo>
                      <a:pt x="11244" y="1653"/>
                    </a:lnTo>
                    <a:lnTo>
                      <a:pt x="10890" y="1824"/>
                    </a:lnTo>
                    <a:lnTo>
                      <a:pt x="10522" y="1994"/>
                    </a:lnTo>
                    <a:lnTo>
                      <a:pt x="10181" y="2178"/>
                    </a:lnTo>
                    <a:lnTo>
                      <a:pt x="9827" y="2362"/>
                    </a:lnTo>
                    <a:lnTo>
                      <a:pt x="9486" y="2559"/>
                    </a:lnTo>
                    <a:lnTo>
                      <a:pt x="9145" y="2755"/>
                    </a:lnTo>
                    <a:lnTo>
                      <a:pt x="8817" y="2952"/>
                    </a:lnTo>
                    <a:lnTo>
                      <a:pt x="8489" y="3175"/>
                    </a:lnTo>
                    <a:lnTo>
                      <a:pt x="8174" y="3385"/>
                    </a:lnTo>
                    <a:lnTo>
                      <a:pt x="7859" y="3608"/>
                    </a:lnTo>
                    <a:lnTo>
                      <a:pt x="7544" y="3844"/>
                    </a:lnTo>
                    <a:lnTo>
                      <a:pt x="7243" y="4080"/>
                    </a:lnTo>
                    <a:lnTo>
                      <a:pt x="6941" y="4330"/>
                    </a:lnTo>
                    <a:lnTo>
                      <a:pt x="6639" y="4579"/>
                    </a:lnTo>
                    <a:lnTo>
                      <a:pt x="6350" y="4828"/>
                    </a:lnTo>
                    <a:lnTo>
                      <a:pt x="6062" y="5090"/>
                    </a:lnTo>
                    <a:lnTo>
                      <a:pt x="5786" y="5353"/>
                    </a:lnTo>
                    <a:lnTo>
                      <a:pt x="5511" y="5628"/>
                    </a:lnTo>
                    <a:lnTo>
                      <a:pt x="4986" y="6192"/>
                    </a:lnTo>
                    <a:lnTo>
                      <a:pt x="4488" y="6770"/>
                    </a:lnTo>
                    <a:lnTo>
                      <a:pt x="4002" y="7373"/>
                    </a:lnTo>
                    <a:lnTo>
                      <a:pt x="3556" y="7990"/>
                    </a:lnTo>
                    <a:lnTo>
                      <a:pt x="3123" y="8619"/>
                    </a:lnTo>
                    <a:lnTo>
                      <a:pt x="2717" y="9275"/>
                    </a:lnTo>
                    <a:lnTo>
                      <a:pt x="2336" y="9945"/>
                    </a:lnTo>
                    <a:lnTo>
                      <a:pt x="1982" y="10627"/>
                    </a:lnTo>
                    <a:lnTo>
                      <a:pt x="1654" y="11322"/>
                    </a:lnTo>
                    <a:lnTo>
                      <a:pt x="1365" y="12044"/>
                    </a:lnTo>
                    <a:lnTo>
                      <a:pt x="1090" y="12765"/>
                    </a:lnTo>
                    <a:lnTo>
                      <a:pt x="854" y="13500"/>
                    </a:lnTo>
                    <a:lnTo>
                      <a:pt x="644" y="14248"/>
                    </a:lnTo>
                    <a:lnTo>
                      <a:pt x="460" y="15008"/>
                    </a:lnTo>
                    <a:lnTo>
                      <a:pt x="303" y="15769"/>
                    </a:lnTo>
                    <a:lnTo>
                      <a:pt x="237" y="16163"/>
                    </a:lnTo>
                    <a:lnTo>
                      <a:pt x="185" y="16543"/>
                    </a:lnTo>
                    <a:lnTo>
                      <a:pt x="132" y="16937"/>
                    </a:lnTo>
                    <a:lnTo>
                      <a:pt x="93" y="17331"/>
                    </a:lnTo>
                    <a:lnTo>
                      <a:pt x="53" y="17724"/>
                    </a:lnTo>
                    <a:lnTo>
                      <a:pt x="27" y="18118"/>
                    </a:lnTo>
                    <a:lnTo>
                      <a:pt x="14" y="18511"/>
                    </a:lnTo>
                    <a:lnTo>
                      <a:pt x="1" y="18918"/>
                    </a:lnTo>
                    <a:lnTo>
                      <a:pt x="1" y="19311"/>
                    </a:lnTo>
                    <a:lnTo>
                      <a:pt x="14" y="19718"/>
                    </a:lnTo>
                    <a:lnTo>
                      <a:pt x="27" y="20112"/>
                    </a:lnTo>
                    <a:lnTo>
                      <a:pt x="53" y="20518"/>
                    </a:lnTo>
                    <a:lnTo>
                      <a:pt x="906" y="33060"/>
                    </a:lnTo>
                    <a:lnTo>
                      <a:pt x="932" y="33493"/>
                    </a:lnTo>
                    <a:lnTo>
                      <a:pt x="985" y="33939"/>
                    </a:lnTo>
                    <a:lnTo>
                      <a:pt x="1037" y="34372"/>
                    </a:lnTo>
                    <a:lnTo>
                      <a:pt x="1103" y="34792"/>
                    </a:lnTo>
                    <a:lnTo>
                      <a:pt x="1182" y="35212"/>
                    </a:lnTo>
                    <a:lnTo>
                      <a:pt x="1273" y="35618"/>
                    </a:lnTo>
                    <a:lnTo>
                      <a:pt x="1365" y="36025"/>
                    </a:lnTo>
                    <a:lnTo>
                      <a:pt x="1470" y="36419"/>
                    </a:lnTo>
                    <a:lnTo>
                      <a:pt x="1588" y="36812"/>
                    </a:lnTo>
                    <a:lnTo>
                      <a:pt x="1719" y="37193"/>
                    </a:lnTo>
                    <a:lnTo>
                      <a:pt x="1851" y="37573"/>
                    </a:lnTo>
                    <a:lnTo>
                      <a:pt x="1995" y="37940"/>
                    </a:lnTo>
                    <a:lnTo>
                      <a:pt x="2152" y="38308"/>
                    </a:lnTo>
                    <a:lnTo>
                      <a:pt x="2310" y="38662"/>
                    </a:lnTo>
                    <a:lnTo>
                      <a:pt x="2480" y="39016"/>
                    </a:lnTo>
                    <a:lnTo>
                      <a:pt x="2664" y="39357"/>
                    </a:lnTo>
                    <a:lnTo>
                      <a:pt x="2861" y="39698"/>
                    </a:lnTo>
                    <a:lnTo>
                      <a:pt x="3058" y="40026"/>
                    </a:lnTo>
                    <a:lnTo>
                      <a:pt x="3254" y="40354"/>
                    </a:lnTo>
                    <a:lnTo>
                      <a:pt x="3477" y="40669"/>
                    </a:lnTo>
                    <a:lnTo>
                      <a:pt x="3687" y="40984"/>
                    </a:lnTo>
                    <a:lnTo>
                      <a:pt x="3923" y="41286"/>
                    </a:lnTo>
                    <a:lnTo>
                      <a:pt x="4160" y="41588"/>
                    </a:lnTo>
                    <a:lnTo>
                      <a:pt x="4409" y="41876"/>
                    </a:lnTo>
                    <a:lnTo>
                      <a:pt x="4724" y="42230"/>
                    </a:lnTo>
                    <a:lnTo>
                      <a:pt x="5052" y="42571"/>
                    </a:lnTo>
                    <a:lnTo>
                      <a:pt x="5393" y="42899"/>
                    </a:lnTo>
                    <a:lnTo>
                      <a:pt x="5747" y="43214"/>
                    </a:lnTo>
                    <a:lnTo>
                      <a:pt x="6101" y="43529"/>
                    </a:lnTo>
                    <a:lnTo>
                      <a:pt x="6482" y="43831"/>
                    </a:lnTo>
                    <a:lnTo>
                      <a:pt x="6862" y="44120"/>
                    </a:lnTo>
                    <a:lnTo>
                      <a:pt x="7256" y="44395"/>
                    </a:lnTo>
                    <a:lnTo>
                      <a:pt x="7649" y="44657"/>
                    </a:lnTo>
                    <a:lnTo>
                      <a:pt x="8069" y="44907"/>
                    </a:lnTo>
                    <a:lnTo>
                      <a:pt x="8489" y="45156"/>
                    </a:lnTo>
                    <a:lnTo>
                      <a:pt x="8922" y="45392"/>
                    </a:lnTo>
                    <a:lnTo>
                      <a:pt x="9355" y="45615"/>
                    </a:lnTo>
                    <a:lnTo>
                      <a:pt x="9801" y="45825"/>
                    </a:lnTo>
                    <a:lnTo>
                      <a:pt x="10260" y="46022"/>
                    </a:lnTo>
                    <a:lnTo>
                      <a:pt x="10719" y="46205"/>
                    </a:lnTo>
                    <a:lnTo>
                      <a:pt x="11191" y="46389"/>
                    </a:lnTo>
                    <a:lnTo>
                      <a:pt x="11677" y="46547"/>
                    </a:lnTo>
                    <a:lnTo>
                      <a:pt x="12162" y="46704"/>
                    </a:lnTo>
                    <a:lnTo>
                      <a:pt x="12661" y="46848"/>
                    </a:lnTo>
                    <a:lnTo>
                      <a:pt x="13159" y="46979"/>
                    </a:lnTo>
                    <a:lnTo>
                      <a:pt x="13658" y="47098"/>
                    </a:lnTo>
                    <a:lnTo>
                      <a:pt x="14182" y="47216"/>
                    </a:lnTo>
                    <a:lnTo>
                      <a:pt x="14694" y="47307"/>
                    </a:lnTo>
                    <a:lnTo>
                      <a:pt x="15219" y="47399"/>
                    </a:lnTo>
                    <a:lnTo>
                      <a:pt x="15757" y="47465"/>
                    </a:lnTo>
                    <a:lnTo>
                      <a:pt x="16282" y="47530"/>
                    </a:lnTo>
                    <a:lnTo>
                      <a:pt x="16833" y="47583"/>
                    </a:lnTo>
                    <a:lnTo>
                      <a:pt x="17370" y="47622"/>
                    </a:lnTo>
                    <a:lnTo>
                      <a:pt x="17921" y="47662"/>
                    </a:lnTo>
                    <a:lnTo>
                      <a:pt x="18472" y="47675"/>
                    </a:lnTo>
                    <a:lnTo>
                      <a:pt x="19037" y="47675"/>
                    </a:lnTo>
                    <a:lnTo>
                      <a:pt x="19929" y="47662"/>
                    </a:lnTo>
                    <a:lnTo>
                      <a:pt x="20808" y="47622"/>
                    </a:lnTo>
                    <a:lnTo>
                      <a:pt x="21673" y="47544"/>
                    </a:lnTo>
                    <a:lnTo>
                      <a:pt x="22526" y="47439"/>
                    </a:lnTo>
                    <a:lnTo>
                      <a:pt x="23379" y="47307"/>
                    </a:lnTo>
                    <a:lnTo>
                      <a:pt x="23786" y="47229"/>
                    </a:lnTo>
                    <a:lnTo>
                      <a:pt x="24205" y="47150"/>
                    </a:lnTo>
                    <a:lnTo>
                      <a:pt x="24612" y="47058"/>
                    </a:lnTo>
                    <a:lnTo>
                      <a:pt x="25019" y="46953"/>
                    </a:lnTo>
                    <a:lnTo>
                      <a:pt x="25412" y="46848"/>
                    </a:lnTo>
                    <a:lnTo>
                      <a:pt x="25806" y="46730"/>
                    </a:lnTo>
                    <a:lnTo>
                      <a:pt x="26199" y="46612"/>
                    </a:lnTo>
                    <a:lnTo>
                      <a:pt x="26593" y="46481"/>
                    </a:lnTo>
                    <a:lnTo>
                      <a:pt x="26973" y="46350"/>
                    </a:lnTo>
                    <a:lnTo>
                      <a:pt x="27341" y="46205"/>
                    </a:lnTo>
                    <a:lnTo>
                      <a:pt x="27721" y="46061"/>
                    </a:lnTo>
                    <a:lnTo>
                      <a:pt x="28089" y="45904"/>
                    </a:lnTo>
                    <a:lnTo>
                      <a:pt x="28443" y="45733"/>
                    </a:lnTo>
                    <a:lnTo>
                      <a:pt x="28797" y="45563"/>
                    </a:lnTo>
                    <a:lnTo>
                      <a:pt x="29151" y="45392"/>
                    </a:lnTo>
                    <a:lnTo>
                      <a:pt x="29492" y="45208"/>
                    </a:lnTo>
                    <a:lnTo>
                      <a:pt x="29833" y="45012"/>
                    </a:lnTo>
                    <a:lnTo>
                      <a:pt x="30175" y="44815"/>
                    </a:lnTo>
                    <a:lnTo>
                      <a:pt x="30502" y="44605"/>
                    </a:lnTo>
                    <a:lnTo>
                      <a:pt x="30817" y="44395"/>
                    </a:lnTo>
                    <a:lnTo>
                      <a:pt x="31132" y="44172"/>
                    </a:lnTo>
                    <a:lnTo>
                      <a:pt x="31447" y="43949"/>
                    </a:lnTo>
                    <a:lnTo>
                      <a:pt x="31749" y="43713"/>
                    </a:lnTo>
                    <a:lnTo>
                      <a:pt x="32037" y="43464"/>
                    </a:lnTo>
                    <a:lnTo>
                      <a:pt x="32326" y="43214"/>
                    </a:lnTo>
                    <a:lnTo>
                      <a:pt x="32615" y="42965"/>
                    </a:lnTo>
                    <a:lnTo>
                      <a:pt x="32890" y="42703"/>
                    </a:lnTo>
                    <a:lnTo>
                      <a:pt x="33153" y="42427"/>
                    </a:lnTo>
                    <a:lnTo>
                      <a:pt x="33415" y="42152"/>
                    </a:lnTo>
                    <a:lnTo>
                      <a:pt x="33664" y="41876"/>
                    </a:lnTo>
                    <a:lnTo>
                      <a:pt x="33913" y="41588"/>
                    </a:lnTo>
                    <a:lnTo>
                      <a:pt x="34150" y="41286"/>
                    </a:lnTo>
                    <a:lnTo>
                      <a:pt x="34373" y="40984"/>
                    </a:lnTo>
                    <a:lnTo>
                      <a:pt x="34596" y="40669"/>
                    </a:lnTo>
                    <a:lnTo>
                      <a:pt x="34819" y="40354"/>
                    </a:lnTo>
                    <a:lnTo>
                      <a:pt x="35015" y="40026"/>
                    </a:lnTo>
                    <a:lnTo>
                      <a:pt x="35212" y="39698"/>
                    </a:lnTo>
                    <a:lnTo>
                      <a:pt x="35409" y="39357"/>
                    </a:lnTo>
                    <a:lnTo>
                      <a:pt x="35580" y="39016"/>
                    </a:lnTo>
                    <a:lnTo>
                      <a:pt x="35763" y="38662"/>
                    </a:lnTo>
                    <a:lnTo>
                      <a:pt x="35921" y="38308"/>
                    </a:lnTo>
                    <a:lnTo>
                      <a:pt x="36078" y="37940"/>
                    </a:lnTo>
                    <a:lnTo>
                      <a:pt x="36222" y="37573"/>
                    </a:lnTo>
                    <a:lnTo>
                      <a:pt x="36354" y="37193"/>
                    </a:lnTo>
                    <a:lnTo>
                      <a:pt x="36485" y="36812"/>
                    </a:lnTo>
                    <a:lnTo>
                      <a:pt x="36590" y="36419"/>
                    </a:lnTo>
                    <a:lnTo>
                      <a:pt x="36708" y="36025"/>
                    </a:lnTo>
                    <a:lnTo>
                      <a:pt x="36800" y="35618"/>
                    </a:lnTo>
                    <a:lnTo>
                      <a:pt x="36891" y="35212"/>
                    </a:lnTo>
                    <a:lnTo>
                      <a:pt x="36970" y="34792"/>
                    </a:lnTo>
                    <a:lnTo>
                      <a:pt x="37036" y="34372"/>
                    </a:lnTo>
                    <a:lnTo>
                      <a:pt x="37088" y="33939"/>
                    </a:lnTo>
                    <a:lnTo>
                      <a:pt x="37128" y="33493"/>
                    </a:lnTo>
                    <a:lnTo>
                      <a:pt x="37167" y="33060"/>
                    </a:lnTo>
                    <a:lnTo>
                      <a:pt x="37062" y="33349"/>
                    </a:lnTo>
                    <a:lnTo>
                      <a:pt x="36931" y="33690"/>
                    </a:lnTo>
                    <a:lnTo>
                      <a:pt x="36747" y="34136"/>
                    </a:lnTo>
                    <a:lnTo>
                      <a:pt x="36852" y="33703"/>
                    </a:lnTo>
                    <a:lnTo>
                      <a:pt x="36957" y="33270"/>
                    </a:lnTo>
                    <a:lnTo>
                      <a:pt x="37049" y="32837"/>
                    </a:lnTo>
                    <a:lnTo>
                      <a:pt x="37128" y="32391"/>
                    </a:lnTo>
                    <a:lnTo>
                      <a:pt x="37193" y="31945"/>
                    </a:lnTo>
                    <a:lnTo>
                      <a:pt x="37259" y="31499"/>
                    </a:lnTo>
                    <a:lnTo>
                      <a:pt x="37298" y="31040"/>
                    </a:lnTo>
                    <a:lnTo>
                      <a:pt x="37337" y="30581"/>
                    </a:lnTo>
                    <a:lnTo>
                      <a:pt x="38020" y="20676"/>
                    </a:lnTo>
                    <a:lnTo>
                      <a:pt x="38046" y="20046"/>
                    </a:lnTo>
                    <a:lnTo>
                      <a:pt x="38059" y="19430"/>
                    </a:lnTo>
                    <a:lnTo>
                      <a:pt x="38059" y="18826"/>
                    </a:lnTo>
                    <a:lnTo>
                      <a:pt x="38033" y="18223"/>
                    </a:lnTo>
                    <a:lnTo>
                      <a:pt x="37980" y="17619"/>
                    </a:lnTo>
                    <a:lnTo>
                      <a:pt x="37928" y="17029"/>
                    </a:lnTo>
                    <a:lnTo>
                      <a:pt x="37849" y="16438"/>
                    </a:lnTo>
                    <a:lnTo>
                      <a:pt x="37744" y="15848"/>
                    </a:lnTo>
                    <a:lnTo>
                      <a:pt x="37639" y="15271"/>
                    </a:lnTo>
                    <a:lnTo>
                      <a:pt x="37508" y="14707"/>
                    </a:lnTo>
                    <a:lnTo>
                      <a:pt x="37351" y="14143"/>
                    </a:lnTo>
                    <a:lnTo>
                      <a:pt x="37193" y="13592"/>
                    </a:lnTo>
                    <a:lnTo>
                      <a:pt x="37009" y="13041"/>
                    </a:lnTo>
                    <a:lnTo>
                      <a:pt x="36813" y="12490"/>
                    </a:lnTo>
                    <a:lnTo>
                      <a:pt x="36603" y="11965"/>
                    </a:lnTo>
                    <a:lnTo>
                      <a:pt x="36380" y="11440"/>
                    </a:lnTo>
                    <a:lnTo>
                      <a:pt x="36131" y="10915"/>
                    </a:lnTo>
                    <a:lnTo>
                      <a:pt x="35881" y="10404"/>
                    </a:lnTo>
                    <a:lnTo>
                      <a:pt x="35606" y="9905"/>
                    </a:lnTo>
                    <a:lnTo>
                      <a:pt x="35330" y="9420"/>
                    </a:lnTo>
                    <a:lnTo>
                      <a:pt x="35029" y="8934"/>
                    </a:lnTo>
                    <a:lnTo>
                      <a:pt x="34714" y="8462"/>
                    </a:lnTo>
                    <a:lnTo>
                      <a:pt x="34399" y="8003"/>
                    </a:lnTo>
                    <a:lnTo>
                      <a:pt x="34058" y="7557"/>
                    </a:lnTo>
                    <a:lnTo>
                      <a:pt x="33704" y="7111"/>
                    </a:lnTo>
                    <a:lnTo>
                      <a:pt x="33349" y="6678"/>
                    </a:lnTo>
                    <a:lnTo>
                      <a:pt x="32969" y="6258"/>
                    </a:lnTo>
                    <a:lnTo>
                      <a:pt x="32588" y="5851"/>
                    </a:lnTo>
                    <a:lnTo>
                      <a:pt x="32195" y="5458"/>
                    </a:lnTo>
                    <a:lnTo>
                      <a:pt x="31788" y="5064"/>
                    </a:lnTo>
                    <a:lnTo>
                      <a:pt x="31368" y="4697"/>
                    </a:lnTo>
                    <a:lnTo>
                      <a:pt x="30935" y="4330"/>
                    </a:lnTo>
                    <a:lnTo>
                      <a:pt x="30502" y="3988"/>
                    </a:lnTo>
                    <a:lnTo>
                      <a:pt x="30056" y="3647"/>
                    </a:lnTo>
                    <a:lnTo>
                      <a:pt x="29597" y="3319"/>
                    </a:lnTo>
                    <a:lnTo>
                      <a:pt x="29138" y="3018"/>
                    </a:lnTo>
                    <a:lnTo>
                      <a:pt x="28653" y="2716"/>
                    </a:lnTo>
                    <a:lnTo>
                      <a:pt x="28180" y="2440"/>
                    </a:lnTo>
                    <a:lnTo>
                      <a:pt x="27682" y="2165"/>
                    </a:lnTo>
                    <a:lnTo>
                      <a:pt x="27183" y="1916"/>
                    </a:lnTo>
                    <a:lnTo>
                      <a:pt x="26685" y="1680"/>
                    </a:lnTo>
                    <a:lnTo>
                      <a:pt x="26160" y="1443"/>
                    </a:lnTo>
                    <a:lnTo>
                      <a:pt x="25648" y="1233"/>
                    </a:lnTo>
                    <a:lnTo>
                      <a:pt x="25111" y="1050"/>
                    </a:lnTo>
                    <a:lnTo>
                      <a:pt x="24586" y="866"/>
                    </a:lnTo>
                    <a:lnTo>
                      <a:pt x="24048" y="709"/>
                    </a:lnTo>
                    <a:lnTo>
                      <a:pt x="23497" y="551"/>
                    </a:lnTo>
                    <a:lnTo>
                      <a:pt x="22946" y="433"/>
                    </a:lnTo>
                    <a:lnTo>
                      <a:pt x="22395" y="315"/>
                    </a:lnTo>
                    <a:lnTo>
                      <a:pt x="21831" y="223"/>
                    </a:lnTo>
                    <a:lnTo>
                      <a:pt x="21267" y="145"/>
                    </a:lnTo>
                    <a:lnTo>
                      <a:pt x="20689" y="79"/>
                    </a:lnTo>
                    <a:lnTo>
                      <a:pt x="20125" y="27"/>
                    </a:lnTo>
                    <a:lnTo>
                      <a:pt x="195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5"/>
              <p:cNvSpPr/>
              <p:nvPr/>
            </p:nvSpPr>
            <p:spPr>
              <a:xfrm>
                <a:off x="2064354" y="2534129"/>
                <a:ext cx="246328" cy="126942"/>
              </a:xfrm>
              <a:custGeom>
                <a:avLst/>
                <a:gdLst/>
                <a:ahLst/>
                <a:cxnLst/>
                <a:rect l="l" t="t" r="r" b="b"/>
                <a:pathLst>
                  <a:path w="13723" h="7072" extrusionOk="0">
                    <a:moveTo>
                      <a:pt x="3346" y="1"/>
                    </a:moveTo>
                    <a:lnTo>
                      <a:pt x="3175" y="14"/>
                    </a:lnTo>
                    <a:lnTo>
                      <a:pt x="2991" y="40"/>
                    </a:lnTo>
                    <a:lnTo>
                      <a:pt x="2821" y="66"/>
                    </a:lnTo>
                    <a:lnTo>
                      <a:pt x="2650" y="106"/>
                    </a:lnTo>
                    <a:lnTo>
                      <a:pt x="2480" y="158"/>
                    </a:lnTo>
                    <a:lnTo>
                      <a:pt x="2322" y="211"/>
                    </a:lnTo>
                    <a:lnTo>
                      <a:pt x="2152" y="276"/>
                    </a:lnTo>
                    <a:lnTo>
                      <a:pt x="2007" y="342"/>
                    </a:lnTo>
                    <a:lnTo>
                      <a:pt x="1850" y="421"/>
                    </a:lnTo>
                    <a:lnTo>
                      <a:pt x="1706" y="512"/>
                    </a:lnTo>
                    <a:lnTo>
                      <a:pt x="1561" y="604"/>
                    </a:lnTo>
                    <a:lnTo>
                      <a:pt x="1417" y="696"/>
                    </a:lnTo>
                    <a:lnTo>
                      <a:pt x="1286" y="801"/>
                    </a:lnTo>
                    <a:lnTo>
                      <a:pt x="1155" y="919"/>
                    </a:lnTo>
                    <a:lnTo>
                      <a:pt x="1037" y="1037"/>
                    </a:lnTo>
                    <a:lnTo>
                      <a:pt x="919" y="1155"/>
                    </a:lnTo>
                    <a:lnTo>
                      <a:pt x="801" y="1286"/>
                    </a:lnTo>
                    <a:lnTo>
                      <a:pt x="696" y="1418"/>
                    </a:lnTo>
                    <a:lnTo>
                      <a:pt x="604" y="1562"/>
                    </a:lnTo>
                    <a:lnTo>
                      <a:pt x="512" y="1706"/>
                    </a:lnTo>
                    <a:lnTo>
                      <a:pt x="420" y="1851"/>
                    </a:lnTo>
                    <a:lnTo>
                      <a:pt x="341" y="1995"/>
                    </a:lnTo>
                    <a:lnTo>
                      <a:pt x="276" y="2152"/>
                    </a:lnTo>
                    <a:lnTo>
                      <a:pt x="210" y="2323"/>
                    </a:lnTo>
                    <a:lnTo>
                      <a:pt x="158" y="2480"/>
                    </a:lnTo>
                    <a:lnTo>
                      <a:pt x="105" y="2651"/>
                    </a:lnTo>
                    <a:lnTo>
                      <a:pt x="66" y="2821"/>
                    </a:lnTo>
                    <a:lnTo>
                      <a:pt x="40" y="2992"/>
                    </a:lnTo>
                    <a:lnTo>
                      <a:pt x="13" y="3176"/>
                    </a:lnTo>
                    <a:lnTo>
                      <a:pt x="0" y="3346"/>
                    </a:lnTo>
                    <a:lnTo>
                      <a:pt x="0" y="3530"/>
                    </a:lnTo>
                    <a:lnTo>
                      <a:pt x="0" y="3713"/>
                    </a:lnTo>
                    <a:lnTo>
                      <a:pt x="13" y="3897"/>
                    </a:lnTo>
                    <a:lnTo>
                      <a:pt x="40" y="4068"/>
                    </a:lnTo>
                    <a:lnTo>
                      <a:pt x="66" y="4251"/>
                    </a:lnTo>
                    <a:lnTo>
                      <a:pt x="105" y="4422"/>
                    </a:lnTo>
                    <a:lnTo>
                      <a:pt x="158" y="4579"/>
                    </a:lnTo>
                    <a:lnTo>
                      <a:pt x="210" y="4750"/>
                    </a:lnTo>
                    <a:lnTo>
                      <a:pt x="276" y="4907"/>
                    </a:lnTo>
                    <a:lnTo>
                      <a:pt x="341" y="5065"/>
                    </a:lnTo>
                    <a:lnTo>
                      <a:pt x="420" y="5222"/>
                    </a:lnTo>
                    <a:lnTo>
                      <a:pt x="512" y="5366"/>
                    </a:lnTo>
                    <a:lnTo>
                      <a:pt x="604" y="5511"/>
                    </a:lnTo>
                    <a:lnTo>
                      <a:pt x="696" y="5655"/>
                    </a:lnTo>
                    <a:lnTo>
                      <a:pt x="801" y="5786"/>
                    </a:lnTo>
                    <a:lnTo>
                      <a:pt x="919" y="5904"/>
                    </a:lnTo>
                    <a:lnTo>
                      <a:pt x="1037" y="6036"/>
                    </a:lnTo>
                    <a:lnTo>
                      <a:pt x="1155" y="6154"/>
                    </a:lnTo>
                    <a:lnTo>
                      <a:pt x="1286" y="6259"/>
                    </a:lnTo>
                    <a:lnTo>
                      <a:pt x="1417" y="6364"/>
                    </a:lnTo>
                    <a:lnTo>
                      <a:pt x="1561" y="6468"/>
                    </a:lnTo>
                    <a:lnTo>
                      <a:pt x="1706" y="6560"/>
                    </a:lnTo>
                    <a:lnTo>
                      <a:pt x="1850" y="6639"/>
                    </a:lnTo>
                    <a:lnTo>
                      <a:pt x="2007" y="6718"/>
                    </a:lnTo>
                    <a:lnTo>
                      <a:pt x="2152" y="6796"/>
                    </a:lnTo>
                    <a:lnTo>
                      <a:pt x="2322" y="6849"/>
                    </a:lnTo>
                    <a:lnTo>
                      <a:pt x="2480" y="6915"/>
                    </a:lnTo>
                    <a:lnTo>
                      <a:pt x="2650" y="6954"/>
                    </a:lnTo>
                    <a:lnTo>
                      <a:pt x="2821" y="6993"/>
                    </a:lnTo>
                    <a:lnTo>
                      <a:pt x="2991" y="7033"/>
                    </a:lnTo>
                    <a:lnTo>
                      <a:pt x="3175" y="7046"/>
                    </a:lnTo>
                    <a:lnTo>
                      <a:pt x="3346" y="7059"/>
                    </a:lnTo>
                    <a:lnTo>
                      <a:pt x="3529" y="7072"/>
                    </a:lnTo>
                    <a:lnTo>
                      <a:pt x="10194" y="7072"/>
                    </a:lnTo>
                    <a:lnTo>
                      <a:pt x="10364" y="7059"/>
                    </a:lnTo>
                    <a:lnTo>
                      <a:pt x="10548" y="7046"/>
                    </a:lnTo>
                    <a:lnTo>
                      <a:pt x="10732" y="7033"/>
                    </a:lnTo>
                    <a:lnTo>
                      <a:pt x="10902" y="6993"/>
                    </a:lnTo>
                    <a:lnTo>
                      <a:pt x="11073" y="6954"/>
                    </a:lnTo>
                    <a:lnTo>
                      <a:pt x="11243" y="6915"/>
                    </a:lnTo>
                    <a:lnTo>
                      <a:pt x="11401" y="6849"/>
                    </a:lnTo>
                    <a:lnTo>
                      <a:pt x="11558" y="6796"/>
                    </a:lnTo>
                    <a:lnTo>
                      <a:pt x="11716" y="6718"/>
                    </a:lnTo>
                    <a:lnTo>
                      <a:pt x="11873" y="6639"/>
                    </a:lnTo>
                    <a:lnTo>
                      <a:pt x="12017" y="6560"/>
                    </a:lnTo>
                    <a:lnTo>
                      <a:pt x="12162" y="6468"/>
                    </a:lnTo>
                    <a:lnTo>
                      <a:pt x="12306" y="6364"/>
                    </a:lnTo>
                    <a:lnTo>
                      <a:pt x="12437" y="6259"/>
                    </a:lnTo>
                    <a:lnTo>
                      <a:pt x="12568" y="6154"/>
                    </a:lnTo>
                    <a:lnTo>
                      <a:pt x="12686" y="6036"/>
                    </a:lnTo>
                    <a:lnTo>
                      <a:pt x="12804" y="5904"/>
                    </a:lnTo>
                    <a:lnTo>
                      <a:pt x="12909" y="5786"/>
                    </a:lnTo>
                    <a:lnTo>
                      <a:pt x="13014" y="5655"/>
                    </a:lnTo>
                    <a:lnTo>
                      <a:pt x="13119" y="5511"/>
                    </a:lnTo>
                    <a:lnTo>
                      <a:pt x="13211" y="5366"/>
                    </a:lnTo>
                    <a:lnTo>
                      <a:pt x="13290" y="5222"/>
                    </a:lnTo>
                    <a:lnTo>
                      <a:pt x="13369" y="5065"/>
                    </a:lnTo>
                    <a:lnTo>
                      <a:pt x="13447" y="4907"/>
                    </a:lnTo>
                    <a:lnTo>
                      <a:pt x="13513" y="4750"/>
                    </a:lnTo>
                    <a:lnTo>
                      <a:pt x="13565" y="4579"/>
                    </a:lnTo>
                    <a:lnTo>
                      <a:pt x="13618" y="4422"/>
                    </a:lnTo>
                    <a:lnTo>
                      <a:pt x="13657" y="4251"/>
                    </a:lnTo>
                    <a:lnTo>
                      <a:pt x="13683" y="4068"/>
                    </a:lnTo>
                    <a:lnTo>
                      <a:pt x="13710" y="3897"/>
                    </a:lnTo>
                    <a:lnTo>
                      <a:pt x="13723" y="3713"/>
                    </a:lnTo>
                    <a:lnTo>
                      <a:pt x="13723" y="3530"/>
                    </a:lnTo>
                    <a:lnTo>
                      <a:pt x="13723" y="3346"/>
                    </a:lnTo>
                    <a:lnTo>
                      <a:pt x="13710" y="3176"/>
                    </a:lnTo>
                    <a:lnTo>
                      <a:pt x="13683" y="2992"/>
                    </a:lnTo>
                    <a:lnTo>
                      <a:pt x="13657" y="2821"/>
                    </a:lnTo>
                    <a:lnTo>
                      <a:pt x="13618" y="2651"/>
                    </a:lnTo>
                    <a:lnTo>
                      <a:pt x="13565" y="2480"/>
                    </a:lnTo>
                    <a:lnTo>
                      <a:pt x="13513" y="2323"/>
                    </a:lnTo>
                    <a:lnTo>
                      <a:pt x="13447" y="2152"/>
                    </a:lnTo>
                    <a:lnTo>
                      <a:pt x="13369" y="1995"/>
                    </a:lnTo>
                    <a:lnTo>
                      <a:pt x="13290" y="1851"/>
                    </a:lnTo>
                    <a:lnTo>
                      <a:pt x="13211" y="1706"/>
                    </a:lnTo>
                    <a:lnTo>
                      <a:pt x="13119" y="1562"/>
                    </a:lnTo>
                    <a:lnTo>
                      <a:pt x="13014" y="1418"/>
                    </a:lnTo>
                    <a:lnTo>
                      <a:pt x="12909" y="1286"/>
                    </a:lnTo>
                    <a:lnTo>
                      <a:pt x="12804" y="1155"/>
                    </a:lnTo>
                    <a:lnTo>
                      <a:pt x="12686" y="1037"/>
                    </a:lnTo>
                    <a:lnTo>
                      <a:pt x="12568" y="919"/>
                    </a:lnTo>
                    <a:lnTo>
                      <a:pt x="12437" y="801"/>
                    </a:lnTo>
                    <a:lnTo>
                      <a:pt x="12306" y="696"/>
                    </a:lnTo>
                    <a:lnTo>
                      <a:pt x="12162" y="604"/>
                    </a:lnTo>
                    <a:lnTo>
                      <a:pt x="12017" y="512"/>
                    </a:lnTo>
                    <a:lnTo>
                      <a:pt x="11873" y="421"/>
                    </a:lnTo>
                    <a:lnTo>
                      <a:pt x="11716" y="342"/>
                    </a:lnTo>
                    <a:lnTo>
                      <a:pt x="11558" y="276"/>
                    </a:lnTo>
                    <a:lnTo>
                      <a:pt x="11401" y="211"/>
                    </a:lnTo>
                    <a:lnTo>
                      <a:pt x="11243" y="158"/>
                    </a:lnTo>
                    <a:lnTo>
                      <a:pt x="11073" y="106"/>
                    </a:lnTo>
                    <a:lnTo>
                      <a:pt x="10902" y="66"/>
                    </a:lnTo>
                    <a:lnTo>
                      <a:pt x="10732" y="40"/>
                    </a:lnTo>
                    <a:lnTo>
                      <a:pt x="10548" y="14"/>
                    </a:lnTo>
                    <a:lnTo>
                      <a:pt x="103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45"/>
              <p:cNvSpPr/>
              <p:nvPr/>
            </p:nvSpPr>
            <p:spPr>
              <a:xfrm>
                <a:off x="2165143" y="3497038"/>
                <a:ext cx="44749" cy="533869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9742" extrusionOk="0">
                    <a:moveTo>
                      <a:pt x="0" y="0"/>
                    </a:moveTo>
                    <a:lnTo>
                      <a:pt x="0" y="29741"/>
                    </a:lnTo>
                    <a:lnTo>
                      <a:pt x="2493" y="29741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45"/>
              <p:cNvSpPr/>
              <p:nvPr/>
            </p:nvSpPr>
            <p:spPr>
              <a:xfrm>
                <a:off x="2131469" y="2564033"/>
                <a:ext cx="112098" cy="955389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53225" extrusionOk="0">
                    <a:moveTo>
                      <a:pt x="1023" y="1"/>
                    </a:moveTo>
                    <a:lnTo>
                      <a:pt x="905" y="14"/>
                    </a:lnTo>
                    <a:lnTo>
                      <a:pt x="800" y="53"/>
                    </a:lnTo>
                    <a:lnTo>
                      <a:pt x="696" y="80"/>
                    </a:lnTo>
                    <a:lnTo>
                      <a:pt x="604" y="132"/>
                    </a:lnTo>
                    <a:lnTo>
                      <a:pt x="499" y="185"/>
                    </a:lnTo>
                    <a:lnTo>
                      <a:pt x="420" y="250"/>
                    </a:lnTo>
                    <a:lnTo>
                      <a:pt x="341" y="329"/>
                    </a:lnTo>
                    <a:lnTo>
                      <a:pt x="263" y="408"/>
                    </a:lnTo>
                    <a:lnTo>
                      <a:pt x="197" y="499"/>
                    </a:lnTo>
                    <a:lnTo>
                      <a:pt x="145" y="591"/>
                    </a:lnTo>
                    <a:lnTo>
                      <a:pt x="92" y="696"/>
                    </a:lnTo>
                    <a:lnTo>
                      <a:pt x="53" y="801"/>
                    </a:lnTo>
                    <a:lnTo>
                      <a:pt x="26" y="906"/>
                    </a:lnTo>
                    <a:lnTo>
                      <a:pt x="13" y="1024"/>
                    </a:lnTo>
                    <a:lnTo>
                      <a:pt x="0" y="1129"/>
                    </a:lnTo>
                    <a:lnTo>
                      <a:pt x="0" y="50116"/>
                    </a:lnTo>
                    <a:lnTo>
                      <a:pt x="0" y="50273"/>
                    </a:lnTo>
                    <a:lnTo>
                      <a:pt x="13" y="50430"/>
                    </a:lnTo>
                    <a:lnTo>
                      <a:pt x="40" y="50588"/>
                    </a:lnTo>
                    <a:lnTo>
                      <a:pt x="66" y="50745"/>
                    </a:lnTo>
                    <a:lnTo>
                      <a:pt x="145" y="51034"/>
                    </a:lnTo>
                    <a:lnTo>
                      <a:pt x="249" y="51322"/>
                    </a:lnTo>
                    <a:lnTo>
                      <a:pt x="381" y="51598"/>
                    </a:lnTo>
                    <a:lnTo>
                      <a:pt x="538" y="51860"/>
                    </a:lnTo>
                    <a:lnTo>
                      <a:pt x="709" y="52097"/>
                    </a:lnTo>
                    <a:lnTo>
                      <a:pt x="919" y="52320"/>
                    </a:lnTo>
                    <a:lnTo>
                      <a:pt x="1142" y="52516"/>
                    </a:lnTo>
                    <a:lnTo>
                      <a:pt x="1378" y="52700"/>
                    </a:lnTo>
                    <a:lnTo>
                      <a:pt x="1640" y="52857"/>
                    </a:lnTo>
                    <a:lnTo>
                      <a:pt x="1902" y="52989"/>
                    </a:lnTo>
                    <a:lnTo>
                      <a:pt x="2191" y="53094"/>
                    </a:lnTo>
                    <a:lnTo>
                      <a:pt x="2493" y="53172"/>
                    </a:lnTo>
                    <a:lnTo>
                      <a:pt x="2650" y="53199"/>
                    </a:lnTo>
                    <a:lnTo>
                      <a:pt x="2808" y="53212"/>
                    </a:lnTo>
                    <a:lnTo>
                      <a:pt x="2965" y="53225"/>
                    </a:lnTo>
                    <a:lnTo>
                      <a:pt x="3280" y="53225"/>
                    </a:lnTo>
                    <a:lnTo>
                      <a:pt x="3437" y="53212"/>
                    </a:lnTo>
                    <a:lnTo>
                      <a:pt x="3595" y="53199"/>
                    </a:lnTo>
                    <a:lnTo>
                      <a:pt x="3752" y="53172"/>
                    </a:lnTo>
                    <a:lnTo>
                      <a:pt x="4054" y="53094"/>
                    </a:lnTo>
                    <a:lnTo>
                      <a:pt x="4329" y="52989"/>
                    </a:lnTo>
                    <a:lnTo>
                      <a:pt x="4605" y="52857"/>
                    </a:lnTo>
                    <a:lnTo>
                      <a:pt x="4867" y="52700"/>
                    </a:lnTo>
                    <a:lnTo>
                      <a:pt x="5103" y="52516"/>
                    </a:lnTo>
                    <a:lnTo>
                      <a:pt x="5326" y="52320"/>
                    </a:lnTo>
                    <a:lnTo>
                      <a:pt x="5523" y="52097"/>
                    </a:lnTo>
                    <a:lnTo>
                      <a:pt x="5707" y="51860"/>
                    </a:lnTo>
                    <a:lnTo>
                      <a:pt x="5864" y="51598"/>
                    </a:lnTo>
                    <a:lnTo>
                      <a:pt x="5996" y="51322"/>
                    </a:lnTo>
                    <a:lnTo>
                      <a:pt x="6101" y="51034"/>
                    </a:lnTo>
                    <a:lnTo>
                      <a:pt x="6179" y="50745"/>
                    </a:lnTo>
                    <a:lnTo>
                      <a:pt x="6205" y="50588"/>
                    </a:lnTo>
                    <a:lnTo>
                      <a:pt x="6219" y="50430"/>
                    </a:lnTo>
                    <a:lnTo>
                      <a:pt x="6232" y="50273"/>
                    </a:lnTo>
                    <a:lnTo>
                      <a:pt x="6245" y="50116"/>
                    </a:lnTo>
                    <a:lnTo>
                      <a:pt x="6245" y="1129"/>
                    </a:lnTo>
                    <a:lnTo>
                      <a:pt x="6232" y="1024"/>
                    </a:lnTo>
                    <a:lnTo>
                      <a:pt x="6219" y="906"/>
                    </a:lnTo>
                    <a:lnTo>
                      <a:pt x="6192" y="801"/>
                    </a:lnTo>
                    <a:lnTo>
                      <a:pt x="6153" y="696"/>
                    </a:lnTo>
                    <a:lnTo>
                      <a:pt x="6101" y="591"/>
                    </a:lnTo>
                    <a:lnTo>
                      <a:pt x="6048" y="499"/>
                    </a:lnTo>
                    <a:lnTo>
                      <a:pt x="5982" y="408"/>
                    </a:lnTo>
                    <a:lnTo>
                      <a:pt x="5904" y="329"/>
                    </a:lnTo>
                    <a:lnTo>
                      <a:pt x="5825" y="250"/>
                    </a:lnTo>
                    <a:lnTo>
                      <a:pt x="5733" y="185"/>
                    </a:lnTo>
                    <a:lnTo>
                      <a:pt x="5641" y="132"/>
                    </a:lnTo>
                    <a:lnTo>
                      <a:pt x="5550" y="80"/>
                    </a:lnTo>
                    <a:lnTo>
                      <a:pt x="5445" y="53"/>
                    </a:lnTo>
                    <a:lnTo>
                      <a:pt x="5326" y="14"/>
                    </a:lnTo>
                    <a:lnTo>
                      <a:pt x="52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45"/>
              <p:cNvSpPr/>
              <p:nvPr/>
            </p:nvSpPr>
            <p:spPr>
              <a:xfrm>
                <a:off x="1780583" y="3354102"/>
                <a:ext cx="813871" cy="74654"/>
              </a:xfrm>
              <a:custGeom>
                <a:avLst/>
                <a:gdLst/>
                <a:ahLst/>
                <a:cxnLst/>
                <a:rect l="l" t="t" r="r" b="b"/>
                <a:pathLst>
                  <a:path w="45341" h="4159" extrusionOk="0">
                    <a:moveTo>
                      <a:pt x="1" y="0"/>
                    </a:moveTo>
                    <a:lnTo>
                      <a:pt x="14" y="210"/>
                    </a:lnTo>
                    <a:lnTo>
                      <a:pt x="27" y="420"/>
                    </a:lnTo>
                    <a:lnTo>
                      <a:pt x="53" y="630"/>
                    </a:lnTo>
                    <a:lnTo>
                      <a:pt x="93" y="840"/>
                    </a:lnTo>
                    <a:lnTo>
                      <a:pt x="132" y="1037"/>
                    </a:lnTo>
                    <a:lnTo>
                      <a:pt x="185" y="1233"/>
                    </a:lnTo>
                    <a:lnTo>
                      <a:pt x="250" y="1430"/>
                    </a:lnTo>
                    <a:lnTo>
                      <a:pt x="329" y="1614"/>
                    </a:lnTo>
                    <a:lnTo>
                      <a:pt x="421" y="1798"/>
                    </a:lnTo>
                    <a:lnTo>
                      <a:pt x="513" y="1981"/>
                    </a:lnTo>
                    <a:lnTo>
                      <a:pt x="604" y="2152"/>
                    </a:lnTo>
                    <a:lnTo>
                      <a:pt x="709" y="2322"/>
                    </a:lnTo>
                    <a:lnTo>
                      <a:pt x="827" y="2480"/>
                    </a:lnTo>
                    <a:lnTo>
                      <a:pt x="959" y="2637"/>
                    </a:lnTo>
                    <a:lnTo>
                      <a:pt x="1090" y="2795"/>
                    </a:lnTo>
                    <a:lnTo>
                      <a:pt x="1221" y="2939"/>
                    </a:lnTo>
                    <a:lnTo>
                      <a:pt x="1365" y="3070"/>
                    </a:lnTo>
                    <a:lnTo>
                      <a:pt x="1523" y="3201"/>
                    </a:lnTo>
                    <a:lnTo>
                      <a:pt x="1680" y="3332"/>
                    </a:lnTo>
                    <a:lnTo>
                      <a:pt x="1838" y="3450"/>
                    </a:lnTo>
                    <a:lnTo>
                      <a:pt x="2008" y="3555"/>
                    </a:lnTo>
                    <a:lnTo>
                      <a:pt x="2179" y="3647"/>
                    </a:lnTo>
                    <a:lnTo>
                      <a:pt x="2362" y="3739"/>
                    </a:lnTo>
                    <a:lnTo>
                      <a:pt x="2546" y="3831"/>
                    </a:lnTo>
                    <a:lnTo>
                      <a:pt x="2730" y="3897"/>
                    </a:lnTo>
                    <a:lnTo>
                      <a:pt x="2926" y="3962"/>
                    </a:lnTo>
                    <a:lnTo>
                      <a:pt x="3123" y="4028"/>
                    </a:lnTo>
                    <a:lnTo>
                      <a:pt x="3320" y="4067"/>
                    </a:lnTo>
                    <a:lnTo>
                      <a:pt x="3530" y="4106"/>
                    </a:lnTo>
                    <a:lnTo>
                      <a:pt x="3740" y="4133"/>
                    </a:lnTo>
                    <a:lnTo>
                      <a:pt x="3950" y="4146"/>
                    </a:lnTo>
                    <a:lnTo>
                      <a:pt x="4160" y="4159"/>
                    </a:lnTo>
                    <a:lnTo>
                      <a:pt x="41181" y="4159"/>
                    </a:lnTo>
                    <a:lnTo>
                      <a:pt x="41391" y="4146"/>
                    </a:lnTo>
                    <a:lnTo>
                      <a:pt x="41601" y="4133"/>
                    </a:lnTo>
                    <a:lnTo>
                      <a:pt x="41811" y="4106"/>
                    </a:lnTo>
                    <a:lnTo>
                      <a:pt x="42021" y="4067"/>
                    </a:lnTo>
                    <a:lnTo>
                      <a:pt x="42218" y="4028"/>
                    </a:lnTo>
                    <a:lnTo>
                      <a:pt x="42415" y="3962"/>
                    </a:lnTo>
                    <a:lnTo>
                      <a:pt x="42611" y="3897"/>
                    </a:lnTo>
                    <a:lnTo>
                      <a:pt x="42795" y="3831"/>
                    </a:lnTo>
                    <a:lnTo>
                      <a:pt x="42979" y="3739"/>
                    </a:lnTo>
                    <a:lnTo>
                      <a:pt x="43162" y="3647"/>
                    </a:lnTo>
                    <a:lnTo>
                      <a:pt x="43333" y="3555"/>
                    </a:lnTo>
                    <a:lnTo>
                      <a:pt x="43503" y="3450"/>
                    </a:lnTo>
                    <a:lnTo>
                      <a:pt x="43661" y="3332"/>
                    </a:lnTo>
                    <a:lnTo>
                      <a:pt x="43818" y="3201"/>
                    </a:lnTo>
                    <a:lnTo>
                      <a:pt x="43976" y="3070"/>
                    </a:lnTo>
                    <a:lnTo>
                      <a:pt x="44120" y="2939"/>
                    </a:lnTo>
                    <a:lnTo>
                      <a:pt x="44251" y="2795"/>
                    </a:lnTo>
                    <a:lnTo>
                      <a:pt x="44382" y="2637"/>
                    </a:lnTo>
                    <a:lnTo>
                      <a:pt x="44514" y="2480"/>
                    </a:lnTo>
                    <a:lnTo>
                      <a:pt x="44632" y="2322"/>
                    </a:lnTo>
                    <a:lnTo>
                      <a:pt x="44737" y="2152"/>
                    </a:lnTo>
                    <a:lnTo>
                      <a:pt x="44828" y="1981"/>
                    </a:lnTo>
                    <a:lnTo>
                      <a:pt x="44920" y="1798"/>
                    </a:lnTo>
                    <a:lnTo>
                      <a:pt x="45012" y="1614"/>
                    </a:lnTo>
                    <a:lnTo>
                      <a:pt x="45078" y="1430"/>
                    </a:lnTo>
                    <a:lnTo>
                      <a:pt x="45143" y="1233"/>
                    </a:lnTo>
                    <a:lnTo>
                      <a:pt x="45209" y="1037"/>
                    </a:lnTo>
                    <a:lnTo>
                      <a:pt x="45248" y="840"/>
                    </a:lnTo>
                    <a:lnTo>
                      <a:pt x="45288" y="630"/>
                    </a:lnTo>
                    <a:lnTo>
                      <a:pt x="45314" y="420"/>
                    </a:lnTo>
                    <a:lnTo>
                      <a:pt x="45327" y="210"/>
                    </a:lnTo>
                    <a:lnTo>
                      <a:pt x="45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45"/>
              <p:cNvSpPr/>
              <p:nvPr/>
            </p:nvSpPr>
            <p:spPr>
              <a:xfrm>
                <a:off x="1847931" y="4030889"/>
                <a:ext cx="89517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4" y="0"/>
                    </a:moveTo>
                    <a:lnTo>
                      <a:pt x="2231" y="13"/>
                    </a:lnTo>
                    <a:lnTo>
                      <a:pt x="1982" y="53"/>
                    </a:lnTo>
                    <a:lnTo>
                      <a:pt x="1746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090" y="433"/>
                    </a:lnTo>
                    <a:lnTo>
                      <a:pt x="906" y="577"/>
                    </a:lnTo>
                    <a:lnTo>
                      <a:pt x="723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85" y="1522"/>
                    </a:lnTo>
                    <a:lnTo>
                      <a:pt x="106" y="1758"/>
                    </a:lnTo>
                    <a:lnTo>
                      <a:pt x="40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40" y="3004"/>
                    </a:lnTo>
                    <a:lnTo>
                      <a:pt x="106" y="3241"/>
                    </a:lnTo>
                    <a:lnTo>
                      <a:pt x="185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23" y="4264"/>
                    </a:lnTo>
                    <a:lnTo>
                      <a:pt x="906" y="4421"/>
                    </a:lnTo>
                    <a:lnTo>
                      <a:pt x="1090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46" y="4881"/>
                    </a:lnTo>
                    <a:lnTo>
                      <a:pt x="1982" y="4946"/>
                    </a:lnTo>
                    <a:lnTo>
                      <a:pt x="2231" y="4985"/>
                    </a:lnTo>
                    <a:lnTo>
                      <a:pt x="2494" y="4999"/>
                    </a:lnTo>
                    <a:lnTo>
                      <a:pt x="2743" y="4985"/>
                    </a:lnTo>
                    <a:lnTo>
                      <a:pt x="2992" y="4946"/>
                    </a:lnTo>
                    <a:lnTo>
                      <a:pt x="3228" y="4881"/>
                    </a:lnTo>
                    <a:lnTo>
                      <a:pt x="3464" y="4802"/>
                    </a:lnTo>
                    <a:lnTo>
                      <a:pt x="3674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52" y="4264"/>
                    </a:lnTo>
                    <a:lnTo>
                      <a:pt x="4422" y="4080"/>
                    </a:lnTo>
                    <a:lnTo>
                      <a:pt x="4553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68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68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53" y="1102"/>
                    </a:lnTo>
                    <a:lnTo>
                      <a:pt x="4422" y="905"/>
                    </a:lnTo>
                    <a:lnTo>
                      <a:pt x="4252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74" y="302"/>
                    </a:lnTo>
                    <a:lnTo>
                      <a:pt x="3464" y="197"/>
                    </a:lnTo>
                    <a:lnTo>
                      <a:pt x="3228" y="118"/>
                    </a:lnTo>
                    <a:lnTo>
                      <a:pt x="2992" y="53"/>
                    </a:lnTo>
                    <a:lnTo>
                      <a:pt x="2743" y="13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45"/>
              <p:cNvSpPr/>
              <p:nvPr/>
            </p:nvSpPr>
            <p:spPr>
              <a:xfrm>
                <a:off x="1870315" y="4053255"/>
                <a:ext cx="44749" cy="45001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7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66" y="66"/>
                    </a:lnTo>
                    <a:lnTo>
                      <a:pt x="761" y="106"/>
                    </a:lnTo>
                    <a:lnTo>
                      <a:pt x="643" y="158"/>
                    </a:lnTo>
                    <a:lnTo>
                      <a:pt x="551" y="224"/>
                    </a:lnTo>
                    <a:lnTo>
                      <a:pt x="446" y="289"/>
                    </a:lnTo>
                    <a:lnTo>
                      <a:pt x="368" y="368"/>
                    </a:lnTo>
                    <a:lnTo>
                      <a:pt x="276" y="460"/>
                    </a:lnTo>
                    <a:lnTo>
                      <a:pt x="210" y="552"/>
                    </a:lnTo>
                    <a:lnTo>
                      <a:pt x="145" y="656"/>
                    </a:lnTo>
                    <a:lnTo>
                      <a:pt x="92" y="761"/>
                    </a:lnTo>
                    <a:lnTo>
                      <a:pt x="53" y="880"/>
                    </a:lnTo>
                    <a:lnTo>
                      <a:pt x="27" y="998"/>
                    </a:lnTo>
                    <a:lnTo>
                      <a:pt x="0" y="1129"/>
                    </a:lnTo>
                    <a:lnTo>
                      <a:pt x="0" y="1247"/>
                    </a:lnTo>
                    <a:lnTo>
                      <a:pt x="0" y="1378"/>
                    </a:lnTo>
                    <a:lnTo>
                      <a:pt x="27" y="1509"/>
                    </a:lnTo>
                    <a:lnTo>
                      <a:pt x="53" y="1627"/>
                    </a:lnTo>
                    <a:lnTo>
                      <a:pt x="92" y="1732"/>
                    </a:lnTo>
                    <a:lnTo>
                      <a:pt x="145" y="1850"/>
                    </a:lnTo>
                    <a:lnTo>
                      <a:pt x="210" y="1955"/>
                    </a:lnTo>
                    <a:lnTo>
                      <a:pt x="276" y="2047"/>
                    </a:lnTo>
                    <a:lnTo>
                      <a:pt x="368" y="2139"/>
                    </a:lnTo>
                    <a:lnTo>
                      <a:pt x="446" y="2218"/>
                    </a:lnTo>
                    <a:lnTo>
                      <a:pt x="551" y="2283"/>
                    </a:lnTo>
                    <a:lnTo>
                      <a:pt x="643" y="2349"/>
                    </a:lnTo>
                    <a:lnTo>
                      <a:pt x="761" y="2401"/>
                    </a:lnTo>
                    <a:lnTo>
                      <a:pt x="866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7" y="2506"/>
                    </a:lnTo>
                    <a:lnTo>
                      <a:pt x="1365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34" y="2218"/>
                    </a:lnTo>
                    <a:lnTo>
                      <a:pt x="2126" y="2139"/>
                    </a:lnTo>
                    <a:lnTo>
                      <a:pt x="2204" y="2047"/>
                    </a:lnTo>
                    <a:lnTo>
                      <a:pt x="2283" y="1955"/>
                    </a:lnTo>
                    <a:lnTo>
                      <a:pt x="2335" y="1850"/>
                    </a:lnTo>
                    <a:lnTo>
                      <a:pt x="2388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80" y="1378"/>
                    </a:lnTo>
                    <a:lnTo>
                      <a:pt x="2493" y="1247"/>
                    </a:lnTo>
                    <a:lnTo>
                      <a:pt x="2480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388" y="761"/>
                    </a:lnTo>
                    <a:lnTo>
                      <a:pt x="2335" y="656"/>
                    </a:lnTo>
                    <a:lnTo>
                      <a:pt x="2283" y="552"/>
                    </a:lnTo>
                    <a:lnTo>
                      <a:pt x="2204" y="460"/>
                    </a:lnTo>
                    <a:lnTo>
                      <a:pt x="2126" y="368"/>
                    </a:lnTo>
                    <a:lnTo>
                      <a:pt x="2034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65" y="14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45"/>
              <p:cNvSpPr/>
              <p:nvPr/>
            </p:nvSpPr>
            <p:spPr>
              <a:xfrm>
                <a:off x="1855237" y="3966359"/>
                <a:ext cx="313694" cy="64548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7475" y="1"/>
                    </a:moveTo>
                    <a:lnTo>
                      <a:pt x="512" y="2415"/>
                    </a:lnTo>
                    <a:lnTo>
                      <a:pt x="407" y="2441"/>
                    </a:lnTo>
                    <a:lnTo>
                      <a:pt x="316" y="2480"/>
                    </a:lnTo>
                    <a:lnTo>
                      <a:pt x="224" y="2546"/>
                    </a:lnTo>
                    <a:lnTo>
                      <a:pt x="145" y="2611"/>
                    </a:lnTo>
                    <a:lnTo>
                      <a:pt x="92" y="2703"/>
                    </a:lnTo>
                    <a:lnTo>
                      <a:pt x="40" y="2795"/>
                    </a:lnTo>
                    <a:lnTo>
                      <a:pt x="14" y="2900"/>
                    </a:lnTo>
                    <a:lnTo>
                      <a:pt x="1" y="3005"/>
                    </a:lnTo>
                    <a:lnTo>
                      <a:pt x="14" y="3123"/>
                    </a:lnTo>
                    <a:lnTo>
                      <a:pt x="53" y="3241"/>
                    </a:lnTo>
                    <a:lnTo>
                      <a:pt x="106" y="3333"/>
                    </a:lnTo>
                    <a:lnTo>
                      <a:pt x="184" y="3425"/>
                    </a:lnTo>
                    <a:lnTo>
                      <a:pt x="263" y="3503"/>
                    </a:lnTo>
                    <a:lnTo>
                      <a:pt x="368" y="3556"/>
                    </a:lnTo>
                    <a:lnTo>
                      <a:pt x="473" y="3582"/>
                    </a:lnTo>
                    <a:lnTo>
                      <a:pt x="604" y="3595"/>
                    </a:lnTo>
                    <a:lnTo>
                      <a:pt x="17475" y="3595"/>
                    </a:lnTo>
                    <a:lnTo>
                      <a:pt x="17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45"/>
              <p:cNvSpPr/>
              <p:nvPr/>
            </p:nvSpPr>
            <p:spPr>
              <a:xfrm>
                <a:off x="2437589" y="4030889"/>
                <a:ext cx="89517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3" y="0"/>
                    </a:moveTo>
                    <a:lnTo>
                      <a:pt x="2244" y="13"/>
                    </a:lnTo>
                    <a:lnTo>
                      <a:pt x="1995" y="53"/>
                    </a:lnTo>
                    <a:lnTo>
                      <a:pt x="1759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103" y="433"/>
                    </a:lnTo>
                    <a:lnTo>
                      <a:pt x="906" y="577"/>
                    </a:lnTo>
                    <a:lnTo>
                      <a:pt x="736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98" y="1522"/>
                    </a:lnTo>
                    <a:lnTo>
                      <a:pt x="106" y="1758"/>
                    </a:lnTo>
                    <a:lnTo>
                      <a:pt x="53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53" y="3004"/>
                    </a:lnTo>
                    <a:lnTo>
                      <a:pt x="106" y="3241"/>
                    </a:lnTo>
                    <a:lnTo>
                      <a:pt x="198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36" y="4264"/>
                    </a:lnTo>
                    <a:lnTo>
                      <a:pt x="906" y="4421"/>
                    </a:lnTo>
                    <a:lnTo>
                      <a:pt x="1103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59" y="4881"/>
                    </a:lnTo>
                    <a:lnTo>
                      <a:pt x="1995" y="4946"/>
                    </a:lnTo>
                    <a:lnTo>
                      <a:pt x="2244" y="4985"/>
                    </a:lnTo>
                    <a:lnTo>
                      <a:pt x="2493" y="4999"/>
                    </a:lnTo>
                    <a:lnTo>
                      <a:pt x="2756" y="4985"/>
                    </a:lnTo>
                    <a:lnTo>
                      <a:pt x="2992" y="4946"/>
                    </a:lnTo>
                    <a:lnTo>
                      <a:pt x="3241" y="4881"/>
                    </a:lnTo>
                    <a:lnTo>
                      <a:pt x="3464" y="4802"/>
                    </a:lnTo>
                    <a:lnTo>
                      <a:pt x="3687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65" y="4264"/>
                    </a:lnTo>
                    <a:lnTo>
                      <a:pt x="4422" y="4080"/>
                    </a:lnTo>
                    <a:lnTo>
                      <a:pt x="4566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81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81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66" y="1102"/>
                    </a:lnTo>
                    <a:lnTo>
                      <a:pt x="4422" y="905"/>
                    </a:lnTo>
                    <a:lnTo>
                      <a:pt x="4265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87" y="302"/>
                    </a:lnTo>
                    <a:lnTo>
                      <a:pt x="3464" y="197"/>
                    </a:lnTo>
                    <a:lnTo>
                      <a:pt x="3241" y="118"/>
                    </a:lnTo>
                    <a:lnTo>
                      <a:pt x="2992" y="53"/>
                    </a:lnTo>
                    <a:lnTo>
                      <a:pt x="2756" y="1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45"/>
              <p:cNvSpPr/>
              <p:nvPr/>
            </p:nvSpPr>
            <p:spPr>
              <a:xfrm>
                <a:off x="2459972" y="4053255"/>
                <a:ext cx="44749" cy="45001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6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79" y="66"/>
                    </a:lnTo>
                    <a:lnTo>
                      <a:pt x="761" y="106"/>
                    </a:lnTo>
                    <a:lnTo>
                      <a:pt x="656" y="158"/>
                    </a:lnTo>
                    <a:lnTo>
                      <a:pt x="551" y="224"/>
                    </a:lnTo>
                    <a:lnTo>
                      <a:pt x="459" y="289"/>
                    </a:lnTo>
                    <a:lnTo>
                      <a:pt x="367" y="368"/>
                    </a:lnTo>
                    <a:lnTo>
                      <a:pt x="289" y="460"/>
                    </a:lnTo>
                    <a:lnTo>
                      <a:pt x="210" y="552"/>
                    </a:lnTo>
                    <a:lnTo>
                      <a:pt x="158" y="656"/>
                    </a:lnTo>
                    <a:lnTo>
                      <a:pt x="105" y="761"/>
                    </a:lnTo>
                    <a:lnTo>
                      <a:pt x="53" y="880"/>
                    </a:lnTo>
                    <a:lnTo>
                      <a:pt x="26" y="998"/>
                    </a:lnTo>
                    <a:lnTo>
                      <a:pt x="13" y="1129"/>
                    </a:lnTo>
                    <a:lnTo>
                      <a:pt x="0" y="1247"/>
                    </a:lnTo>
                    <a:lnTo>
                      <a:pt x="13" y="1378"/>
                    </a:lnTo>
                    <a:lnTo>
                      <a:pt x="26" y="1509"/>
                    </a:lnTo>
                    <a:lnTo>
                      <a:pt x="53" y="1627"/>
                    </a:lnTo>
                    <a:lnTo>
                      <a:pt x="105" y="1732"/>
                    </a:lnTo>
                    <a:lnTo>
                      <a:pt x="158" y="1850"/>
                    </a:lnTo>
                    <a:lnTo>
                      <a:pt x="210" y="1955"/>
                    </a:lnTo>
                    <a:lnTo>
                      <a:pt x="289" y="2047"/>
                    </a:lnTo>
                    <a:lnTo>
                      <a:pt x="367" y="2139"/>
                    </a:lnTo>
                    <a:lnTo>
                      <a:pt x="459" y="2218"/>
                    </a:lnTo>
                    <a:lnTo>
                      <a:pt x="551" y="2283"/>
                    </a:lnTo>
                    <a:lnTo>
                      <a:pt x="656" y="2349"/>
                    </a:lnTo>
                    <a:lnTo>
                      <a:pt x="761" y="2401"/>
                    </a:lnTo>
                    <a:lnTo>
                      <a:pt x="879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6" y="2506"/>
                    </a:lnTo>
                    <a:lnTo>
                      <a:pt x="1378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47" y="2218"/>
                    </a:lnTo>
                    <a:lnTo>
                      <a:pt x="2125" y="2139"/>
                    </a:lnTo>
                    <a:lnTo>
                      <a:pt x="2217" y="2047"/>
                    </a:lnTo>
                    <a:lnTo>
                      <a:pt x="2283" y="1955"/>
                    </a:lnTo>
                    <a:lnTo>
                      <a:pt x="2348" y="1850"/>
                    </a:lnTo>
                    <a:lnTo>
                      <a:pt x="2401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93" y="1378"/>
                    </a:lnTo>
                    <a:lnTo>
                      <a:pt x="2493" y="1247"/>
                    </a:lnTo>
                    <a:lnTo>
                      <a:pt x="2493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401" y="761"/>
                    </a:lnTo>
                    <a:lnTo>
                      <a:pt x="2348" y="656"/>
                    </a:lnTo>
                    <a:lnTo>
                      <a:pt x="2283" y="552"/>
                    </a:lnTo>
                    <a:lnTo>
                      <a:pt x="2217" y="460"/>
                    </a:lnTo>
                    <a:lnTo>
                      <a:pt x="2125" y="368"/>
                    </a:lnTo>
                    <a:lnTo>
                      <a:pt x="2047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78" y="14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45"/>
              <p:cNvSpPr/>
              <p:nvPr/>
            </p:nvSpPr>
            <p:spPr>
              <a:xfrm>
                <a:off x="2206105" y="3966359"/>
                <a:ext cx="313694" cy="64548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" y="1"/>
                    </a:moveTo>
                    <a:lnTo>
                      <a:pt x="1" y="3595"/>
                    </a:lnTo>
                    <a:lnTo>
                      <a:pt x="16872" y="3595"/>
                    </a:lnTo>
                    <a:lnTo>
                      <a:pt x="16990" y="3582"/>
                    </a:lnTo>
                    <a:lnTo>
                      <a:pt x="17108" y="3556"/>
                    </a:lnTo>
                    <a:lnTo>
                      <a:pt x="17213" y="3503"/>
                    </a:lnTo>
                    <a:lnTo>
                      <a:pt x="17292" y="3425"/>
                    </a:lnTo>
                    <a:lnTo>
                      <a:pt x="17370" y="3333"/>
                    </a:lnTo>
                    <a:lnTo>
                      <a:pt x="17423" y="3241"/>
                    </a:lnTo>
                    <a:lnTo>
                      <a:pt x="17462" y="3123"/>
                    </a:lnTo>
                    <a:lnTo>
                      <a:pt x="17475" y="3005"/>
                    </a:lnTo>
                    <a:lnTo>
                      <a:pt x="17462" y="2900"/>
                    </a:lnTo>
                    <a:lnTo>
                      <a:pt x="17436" y="2795"/>
                    </a:lnTo>
                    <a:lnTo>
                      <a:pt x="17384" y="2703"/>
                    </a:lnTo>
                    <a:lnTo>
                      <a:pt x="17331" y="2611"/>
                    </a:lnTo>
                    <a:lnTo>
                      <a:pt x="17252" y="2546"/>
                    </a:lnTo>
                    <a:lnTo>
                      <a:pt x="17161" y="2480"/>
                    </a:lnTo>
                    <a:lnTo>
                      <a:pt x="17069" y="2441"/>
                    </a:lnTo>
                    <a:lnTo>
                      <a:pt x="16964" y="24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45"/>
              <p:cNvSpPr/>
              <p:nvPr/>
            </p:nvSpPr>
            <p:spPr>
              <a:xfrm>
                <a:off x="2161374" y="3978601"/>
                <a:ext cx="44749" cy="112116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6246" extrusionOk="0">
                    <a:moveTo>
                      <a:pt x="0" y="1"/>
                    </a:moveTo>
                    <a:lnTo>
                      <a:pt x="420" y="6245"/>
                    </a:lnTo>
                    <a:lnTo>
                      <a:pt x="2073" y="62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45"/>
              <p:cNvSpPr/>
              <p:nvPr/>
            </p:nvSpPr>
            <p:spPr>
              <a:xfrm>
                <a:off x="2162792" y="4068333"/>
                <a:ext cx="41931" cy="104559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5825" extrusionOk="0">
                    <a:moveTo>
                      <a:pt x="1050" y="0"/>
                    </a:moveTo>
                    <a:lnTo>
                      <a:pt x="931" y="26"/>
                    </a:lnTo>
                    <a:lnTo>
                      <a:pt x="827" y="53"/>
                    </a:lnTo>
                    <a:lnTo>
                      <a:pt x="722" y="92"/>
                    </a:lnTo>
                    <a:lnTo>
                      <a:pt x="617" y="131"/>
                    </a:lnTo>
                    <a:lnTo>
                      <a:pt x="512" y="197"/>
                    </a:lnTo>
                    <a:lnTo>
                      <a:pt x="433" y="263"/>
                    </a:lnTo>
                    <a:lnTo>
                      <a:pt x="341" y="341"/>
                    </a:lnTo>
                    <a:lnTo>
                      <a:pt x="276" y="420"/>
                    </a:lnTo>
                    <a:lnTo>
                      <a:pt x="197" y="512"/>
                    </a:lnTo>
                    <a:lnTo>
                      <a:pt x="144" y="604"/>
                    </a:lnTo>
                    <a:lnTo>
                      <a:pt x="92" y="709"/>
                    </a:lnTo>
                    <a:lnTo>
                      <a:pt x="52" y="814"/>
                    </a:lnTo>
                    <a:lnTo>
                      <a:pt x="26" y="932"/>
                    </a:lnTo>
                    <a:lnTo>
                      <a:pt x="13" y="1037"/>
                    </a:lnTo>
                    <a:lnTo>
                      <a:pt x="0" y="1168"/>
                    </a:lnTo>
                    <a:lnTo>
                      <a:pt x="0" y="4657"/>
                    </a:lnTo>
                    <a:lnTo>
                      <a:pt x="13" y="4775"/>
                    </a:lnTo>
                    <a:lnTo>
                      <a:pt x="26" y="4894"/>
                    </a:lnTo>
                    <a:lnTo>
                      <a:pt x="52" y="4999"/>
                    </a:lnTo>
                    <a:lnTo>
                      <a:pt x="92" y="5103"/>
                    </a:lnTo>
                    <a:lnTo>
                      <a:pt x="144" y="5208"/>
                    </a:lnTo>
                    <a:lnTo>
                      <a:pt x="197" y="5300"/>
                    </a:lnTo>
                    <a:lnTo>
                      <a:pt x="276" y="5392"/>
                    </a:lnTo>
                    <a:lnTo>
                      <a:pt x="341" y="5484"/>
                    </a:lnTo>
                    <a:lnTo>
                      <a:pt x="433" y="5550"/>
                    </a:lnTo>
                    <a:lnTo>
                      <a:pt x="512" y="5615"/>
                    </a:lnTo>
                    <a:lnTo>
                      <a:pt x="617" y="5681"/>
                    </a:lnTo>
                    <a:lnTo>
                      <a:pt x="722" y="5733"/>
                    </a:lnTo>
                    <a:lnTo>
                      <a:pt x="827" y="5773"/>
                    </a:lnTo>
                    <a:lnTo>
                      <a:pt x="931" y="5799"/>
                    </a:lnTo>
                    <a:lnTo>
                      <a:pt x="1050" y="5812"/>
                    </a:lnTo>
                    <a:lnTo>
                      <a:pt x="1168" y="5825"/>
                    </a:lnTo>
                    <a:lnTo>
                      <a:pt x="1286" y="5812"/>
                    </a:lnTo>
                    <a:lnTo>
                      <a:pt x="1404" y="5799"/>
                    </a:lnTo>
                    <a:lnTo>
                      <a:pt x="1509" y="5773"/>
                    </a:lnTo>
                    <a:lnTo>
                      <a:pt x="1627" y="5733"/>
                    </a:lnTo>
                    <a:lnTo>
                      <a:pt x="1719" y="5681"/>
                    </a:lnTo>
                    <a:lnTo>
                      <a:pt x="1824" y="5615"/>
                    </a:lnTo>
                    <a:lnTo>
                      <a:pt x="1915" y="5550"/>
                    </a:lnTo>
                    <a:lnTo>
                      <a:pt x="1994" y="5484"/>
                    </a:lnTo>
                    <a:lnTo>
                      <a:pt x="2073" y="5392"/>
                    </a:lnTo>
                    <a:lnTo>
                      <a:pt x="2138" y="5300"/>
                    </a:lnTo>
                    <a:lnTo>
                      <a:pt x="2191" y="5208"/>
                    </a:lnTo>
                    <a:lnTo>
                      <a:pt x="2243" y="5103"/>
                    </a:lnTo>
                    <a:lnTo>
                      <a:pt x="2283" y="4999"/>
                    </a:lnTo>
                    <a:lnTo>
                      <a:pt x="2309" y="4894"/>
                    </a:lnTo>
                    <a:lnTo>
                      <a:pt x="2322" y="4775"/>
                    </a:lnTo>
                    <a:lnTo>
                      <a:pt x="2335" y="4657"/>
                    </a:lnTo>
                    <a:lnTo>
                      <a:pt x="2335" y="1168"/>
                    </a:lnTo>
                    <a:lnTo>
                      <a:pt x="2322" y="1037"/>
                    </a:lnTo>
                    <a:lnTo>
                      <a:pt x="2309" y="932"/>
                    </a:lnTo>
                    <a:lnTo>
                      <a:pt x="2283" y="814"/>
                    </a:lnTo>
                    <a:lnTo>
                      <a:pt x="2243" y="709"/>
                    </a:lnTo>
                    <a:lnTo>
                      <a:pt x="2191" y="604"/>
                    </a:lnTo>
                    <a:lnTo>
                      <a:pt x="2138" y="512"/>
                    </a:lnTo>
                    <a:lnTo>
                      <a:pt x="2073" y="420"/>
                    </a:lnTo>
                    <a:lnTo>
                      <a:pt x="1994" y="341"/>
                    </a:lnTo>
                    <a:lnTo>
                      <a:pt x="1915" y="263"/>
                    </a:lnTo>
                    <a:lnTo>
                      <a:pt x="1824" y="197"/>
                    </a:lnTo>
                    <a:lnTo>
                      <a:pt x="1719" y="131"/>
                    </a:lnTo>
                    <a:lnTo>
                      <a:pt x="1627" y="92"/>
                    </a:lnTo>
                    <a:lnTo>
                      <a:pt x="1509" y="53"/>
                    </a:lnTo>
                    <a:lnTo>
                      <a:pt x="1404" y="2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45"/>
              <p:cNvSpPr/>
              <p:nvPr/>
            </p:nvSpPr>
            <p:spPr>
              <a:xfrm>
                <a:off x="1891747" y="1544617"/>
                <a:ext cx="591309" cy="702240"/>
              </a:xfrm>
              <a:custGeom>
                <a:avLst/>
                <a:gdLst/>
                <a:ahLst/>
                <a:cxnLst/>
                <a:rect l="l" t="t" r="r" b="b"/>
                <a:pathLst>
                  <a:path w="32942" h="39122" extrusionOk="0">
                    <a:moveTo>
                      <a:pt x="19009" y="1"/>
                    </a:moveTo>
                    <a:lnTo>
                      <a:pt x="18695" y="27"/>
                    </a:lnTo>
                    <a:lnTo>
                      <a:pt x="18406" y="93"/>
                    </a:lnTo>
                    <a:lnTo>
                      <a:pt x="18130" y="171"/>
                    </a:lnTo>
                    <a:lnTo>
                      <a:pt x="17881" y="276"/>
                    </a:lnTo>
                    <a:lnTo>
                      <a:pt x="17645" y="407"/>
                    </a:lnTo>
                    <a:lnTo>
                      <a:pt x="17422" y="552"/>
                    </a:lnTo>
                    <a:lnTo>
                      <a:pt x="17238" y="709"/>
                    </a:lnTo>
                    <a:lnTo>
                      <a:pt x="17055" y="893"/>
                    </a:lnTo>
                    <a:lnTo>
                      <a:pt x="16897" y="1090"/>
                    </a:lnTo>
                    <a:lnTo>
                      <a:pt x="16766" y="1299"/>
                    </a:lnTo>
                    <a:lnTo>
                      <a:pt x="16648" y="1523"/>
                    </a:lnTo>
                    <a:lnTo>
                      <a:pt x="16556" y="1746"/>
                    </a:lnTo>
                    <a:lnTo>
                      <a:pt x="16478" y="1982"/>
                    </a:lnTo>
                    <a:lnTo>
                      <a:pt x="16412" y="2231"/>
                    </a:lnTo>
                    <a:lnTo>
                      <a:pt x="16373" y="2480"/>
                    </a:lnTo>
                    <a:lnTo>
                      <a:pt x="16359" y="2729"/>
                    </a:lnTo>
                    <a:lnTo>
                      <a:pt x="16281" y="2848"/>
                    </a:lnTo>
                    <a:lnTo>
                      <a:pt x="16254" y="2848"/>
                    </a:lnTo>
                    <a:lnTo>
                      <a:pt x="15874" y="2874"/>
                    </a:lnTo>
                    <a:lnTo>
                      <a:pt x="15507" y="2913"/>
                    </a:lnTo>
                    <a:lnTo>
                      <a:pt x="15152" y="2952"/>
                    </a:lnTo>
                    <a:lnTo>
                      <a:pt x="14798" y="2992"/>
                    </a:lnTo>
                    <a:lnTo>
                      <a:pt x="14457" y="3044"/>
                    </a:lnTo>
                    <a:lnTo>
                      <a:pt x="14116" y="3110"/>
                    </a:lnTo>
                    <a:lnTo>
                      <a:pt x="13788" y="3175"/>
                    </a:lnTo>
                    <a:lnTo>
                      <a:pt x="13460" y="3254"/>
                    </a:lnTo>
                    <a:lnTo>
                      <a:pt x="13145" y="3333"/>
                    </a:lnTo>
                    <a:lnTo>
                      <a:pt x="12830" y="3425"/>
                    </a:lnTo>
                    <a:lnTo>
                      <a:pt x="12516" y="3517"/>
                    </a:lnTo>
                    <a:lnTo>
                      <a:pt x="12214" y="3622"/>
                    </a:lnTo>
                    <a:lnTo>
                      <a:pt x="11925" y="3726"/>
                    </a:lnTo>
                    <a:lnTo>
                      <a:pt x="11637" y="3845"/>
                    </a:lnTo>
                    <a:lnTo>
                      <a:pt x="11348" y="3963"/>
                    </a:lnTo>
                    <a:lnTo>
                      <a:pt x="11072" y="4094"/>
                    </a:lnTo>
                    <a:lnTo>
                      <a:pt x="10810" y="4238"/>
                    </a:lnTo>
                    <a:lnTo>
                      <a:pt x="10548" y="4382"/>
                    </a:lnTo>
                    <a:lnTo>
                      <a:pt x="10285" y="4527"/>
                    </a:lnTo>
                    <a:lnTo>
                      <a:pt x="10036" y="4684"/>
                    </a:lnTo>
                    <a:lnTo>
                      <a:pt x="9800" y="4842"/>
                    </a:lnTo>
                    <a:lnTo>
                      <a:pt x="9551" y="5012"/>
                    </a:lnTo>
                    <a:lnTo>
                      <a:pt x="9328" y="5183"/>
                    </a:lnTo>
                    <a:lnTo>
                      <a:pt x="9105" y="5366"/>
                    </a:lnTo>
                    <a:lnTo>
                      <a:pt x="8882" y="5550"/>
                    </a:lnTo>
                    <a:lnTo>
                      <a:pt x="8672" y="5747"/>
                    </a:lnTo>
                    <a:lnTo>
                      <a:pt x="8462" y="5944"/>
                    </a:lnTo>
                    <a:lnTo>
                      <a:pt x="8252" y="6154"/>
                    </a:lnTo>
                    <a:lnTo>
                      <a:pt x="8068" y="6363"/>
                    </a:lnTo>
                    <a:lnTo>
                      <a:pt x="7871" y="6586"/>
                    </a:lnTo>
                    <a:lnTo>
                      <a:pt x="7688" y="6809"/>
                    </a:lnTo>
                    <a:lnTo>
                      <a:pt x="7517" y="7032"/>
                    </a:lnTo>
                    <a:lnTo>
                      <a:pt x="7347" y="7269"/>
                    </a:lnTo>
                    <a:lnTo>
                      <a:pt x="7176" y="7505"/>
                    </a:lnTo>
                    <a:lnTo>
                      <a:pt x="7019" y="7754"/>
                    </a:lnTo>
                    <a:lnTo>
                      <a:pt x="6874" y="8003"/>
                    </a:lnTo>
                    <a:lnTo>
                      <a:pt x="6730" y="8266"/>
                    </a:lnTo>
                    <a:lnTo>
                      <a:pt x="6586" y="8515"/>
                    </a:lnTo>
                    <a:lnTo>
                      <a:pt x="6323" y="9066"/>
                    </a:lnTo>
                    <a:lnTo>
                      <a:pt x="6087" y="9617"/>
                    </a:lnTo>
                    <a:lnTo>
                      <a:pt x="5877" y="10194"/>
                    </a:lnTo>
                    <a:lnTo>
                      <a:pt x="5681" y="10798"/>
                    </a:lnTo>
                    <a:lnTo>
                      <a:pt x="5523" y="11414"/>
                    </a:lnTo>
                    <a:lnTo>
                      <a:pt x="5379" y="12057"/>
                    </a:lnTo>
                    <a:lnTo>
                      <a:pt x="5261" y="12713"/>
                    </a:lnTo>
                    <a:lnTo>
                      <a:pt x="5169" y="13395"/>
                    </a:lnTo>
                    <a:lnTo>
                      <a:pt x="5090" y="14077"/>
                    </a:lnTo>
                    <a:lnTo>
                      <a:pt x="5051" y="14799"/>
                    </a:lnTo>
                    <a:lnTo>
                      <a:pt x="5025" y="15520"/>
                    </a:lnTo>
                    <a:lnTo>
                      <a:pt x="5025" y="16255"/>
                    </a:lnTo>
                    <a:lnTo>
                      <a:pt x="5051" y="17016"/>
                    </a:lnTo>
                    <a:lnTo>
                      <a:pt x="5025" y="17803"/>
                    </a:lnTo>
                    <a:lnTo>
                      <a:pt x="4985" y="18577"/>
                    </a:lnTo>
                    <a:lnTo>
                      <a:pt x="4920" y="19351"/>
                    </a:lnTo>
                    <a:lnTo>
                      <a:pt x="4841" y="20112"/>
                    </a:lnTo>
                    <a:lnTo>
                      <a:pt x="4736" y="20873"/>
                    </a:lnTo>
                    <a:lnTo>
                      <a:pt x="4618" y="21634"/>
                    </a:lnTo>
                    <a:lnTo>
                      <a:pt x="4461" y="22382"/>
                    </a:lnTo>
                    <a:lnTo>
                      <a:pt x="4303" y="23130"/>
                    </a:lnTo>
                    <a:lnTo>
                      <a:pt x="4106" y="23877"/>
                    </a:lnTo>
                    <a:lnTo>
                      <a:pt x="3896" y="24612"/>
                    </a:lnTo>
                    <a:lnTo>
                      <a:pt x="3673" y="25334"/>
                    </a:lnTo>
                    <a:lnTo>
                      <a:pt x="3424" y="26068"/>
                    </a:lnTo>
                    <a:lnTo>
                      <a:pt x="3149" y="26790"/>
                    </a:lnTo>
                    <a:lnTo>
                      <a:pt x="2860" y="27498"/>
                    </a:lnTo>
                    <a:lnTo>
                      <a:pt x="2545" y="28220"/>
                    </a:lnTo>
                    <a:lnTo>
                      <a:pt x="2204" y="28928"/>
                    </a:lnTo>
                    <a:lnTo>
                      <a:pt x="2020" y="29309"/>
                    </a:lnTo>
                    <a:lnTo>
                      <a:pt x="1811" y="29715"/>
                    </a:lnTo>
                    <a:lnTo>
                      <a:pt x="1338" y="30594"/>
                    </a:lnTo>
                    <a:lnTo>
                      <a:pt x="1102" y="31067"/>
                    </a:lnTo>
                    <a:lnTo>
                      <a:pt x="879" y="31552"/>
                    </a:lnTo>
                    <a:lnTo>
                      <a:pt x="656" y="32050"/>
                    </a:lnTo>
                    <a:lnTo>
                      <a:pt x="459" y="32549"/>
                    </a:lnTo>
                    <a:lnTo>
                      <a:pt x="289" y="33047"/>
                    </a:lnTo>
                    <a:lnTo>
                      <a:pt x="223" y="33310"/>
                    </a:lnTo>
                    <a:lnTo>
                      <a:pt x="158" y="33559"/>
                    </a:lnTo>
                    <a:lnTo>
                      <a:pt x="105" y="33808"/>
                    </a:lnTo>
                    <a:lnTo>
                      <a:pt x="53" y="34058"/>
                    </a:lnTo>
                    <a:lnTo>
                      <a:pt x="26" y="34307"/>
                    </a:lnTo>
                    <a:lnTo>
                      <a:pt x="13" y="34556"/>
                    </a:lnTo>
                    <a:lnTo>
                      <a:pt x="0" y="34792"/>
                    </a:lnTo>
                    <a:lnTo>
                      <a:pt x="13" y="35042"/>
                    </a:lnTo>
                    <a:lnTo>
                      <a:pt x="39" y="35278"/>
                    </a:lnTo>
                    <a:lnTo>
                      <a:pt x="79" y="35501"/>
                    </a:lnTo>
                    <a:lnTo>
                      <a:pt x="144" y="35737"/>
                    </a:lnTo>
                    <a:lnTo>
                      <a:pt x="210" y="35960"/>
                    </a:lnTo>
                    <a:lnTo>
                      <a:pt x="315" y="36183"/>
                    </a:lnTo>
                    <a:lnTo>
                      <a:pt x="420" y="36393"/>
                    </a:lnTo>
                    <a:lnTo>
                      <a:pt x="538" y="36563"/>
                    </a:lnTo>
                    <a:lnTo>
                      <a:pt x="656" y="36734"/>
                    </a:lnTo>
                    <a:lnTo>
                      <a:pt x="787" y="36891"/>
                    </a:lnTo>
                    <a:lnTo>
                      <a:pt x="932" y="37036"/>
                    </a:lnTo>
                    <a:lnTo>
                      <a:pt x="1089" y="37180"/>
                    </a:lnTo>
                    <a:lnTo>
                      <a:pt x="1246" y="37311"/>
                    </a:lnTo>
                    <a:lnTo>
                      <a:pt x="1417" y="37429"/>
                    </a:lnTo>
                    <a:lnTo>
                      <a:pt x="1587" y="37547"/>
                    </a:lnTo>
                    <a:lnTo>
                      <a:pt x="1771" y="37652"/>
                    </a:lnTo>
                    <a:lnTo>
                      <a:pt x="1968" y="37757"/>
                    </a:lnTo>
                    <a:lnTo>
                      <a:pt x="2152" y="37849"/>
                    </a:lnTo>
                    <a:lnTo>
                      <a:pt x="2362" y="37928"/>
                    </a:lnTo>
                    <a:lnTo>
                      <a:pt x="2558" y="38006"/>
                    </a:lnTo>
                    <a:lnTo>
                      <a:pt x="2768" y="38072"/>
                    </a:lnTo>
                    <a:lnTo>
                      <a:pt x="3201" y="38190"/>
                    </a:lnTo>
                    <a:lnTo>
                      <a:pt x="3634" y="38269"/>
                    </a:lnTo>
                    <a:lnTo>
                      <a:pt x="4080" y="38334"/>
                    </a:lnTo>
                    <a:lnTo>
                      <a:pt x="4513" y="38374"/>
                    </a:lnTo>
                    <a:lnTo>
                      <a:pt x="4959" y="38374"/>
                    </a:lnTo>
                    <a:lnTo>
                      <a:pt x="5379" y="38361"/>
                    </a:lnTo>
                    <a:lnTo>
                      <a:pt x="5799" y="38334"/>
                    </a:lnTo>
                    <a:lnTo>
                      <a:pt x="6205" y="38282"/>
                    </a:lnTo>
                    <a:lnTo>
                      <a:pt x="6573" y="38203"/>
                    </a:lnTo>
                    <a:lnTo>
                      <a:pt x="6874" y="38125"/>
                    </a:lnTo>
                    <a:lnTo>
                      <a:pt x="7163" y="38033"/>
                    </a:lnTo>
                    <a:lnTo>
                      <a:pt x="7452" y="37941"/>
                    </a:lnTo>
                    <a:lnTo>
                      <a:pt x="7727" y="37836"/>
                    </a:lnTo>
                    <a:lnTo>
                      <a:pt x="7990" y="37705"/>
                    </a:lnTo>
                    <a:lnTo>
                      <a:pt x="8252" y="37574"/>
                    </a:lnTo>
                    <a:lnTo>
                      <a:pt x="8514" y="37442"/>
                    </a:lnTo>
                    <a:lnTo>
                      <a:pt x="8764" y="37285"/>
                    </a:lnTo>
                    <a:lnTo>
                      <a:pt x="8987" y="37521"/>
                    </a:lnTo>
                    <a:lnTo>
                      <a:pt x="9236" y="37731"/>
                    </a:lnTo>
                    <a:lnTo>
                      <a:pt x="9472" y="37928"/>
                    </a:lnTo>
                    <a:lnTo>
                      <a:pt x="9721" y="38111"/>
                    </a:lnTo>
                    <a:lnTo>
                      <a:pt x="9984" y="38282"/>
                    </a:lnTo>
                    <a:lnTo>
                      <a:pt x="10246" y="38426"/>
                    </a:lnTo>
                    <a:lnTo>
                      <a:pt x="10522" y="38571"/>
                    </a:lnTo>
                    <a:lnTo>
                      <a:pt x="10784" y="38689"/>
                    </a:lnTo>
                    <a:lnTo>
                      <a:pt x="11059" y="38794"/>
                    </a:lnTo>
                    <a:lnTo>
                      <a:pt x="11348" y="38885"/>
                    </a:lnTo>
                    <a:lnTo>
                      <a:pt x="11637" y="38951"/>
                    </a:lnTo>
                    <a:lnTo>
                      <a:pt x="11925" y="39017"/>
                    </a:lnTo>
                    <a:lnTo>
                      <a:pt x="12214" y="39056"/>
                    </a:lnTo>
                    <a:lnTo>
                      <a:pt x="12502" y="39095"/>
                    </a:lnTo>
                    <a:lnTo>
                      <a:pt x="12791" y="39108"/>
                    </a:lnTo>
                    <a:lnTo>
                      <a:pt x="13093" y="39122"/>
                    </a:lnTo>
                    <a:lnTo>
                      <a:pt x="13395" y="39108"/>
                    </a:lnTo>
                    <a:lnTo>
                      <a:pt x="13683" y="39095"/>
                    </a:lnTo>
                    <a:lnTo>
                      <a:pt x="13985" y="39056"/>
                    </a:lnTo>
                    <a:lnTo>
                      <a:pt x="14274" y="39017"/>
                    </a:lnTo>
                    <a:lnTo>
                      <a:pt x="14575" y="38951"/>
                    </a:lnTo>
                    <a:lnTo>
                      <a:pt x="14877" y="38885"/>
                    </a:lnTo>
                    <a:lnTo>
                      <a:pt x="15166" y="38807"/>
                    </a:lnTo>
                    <a:lnTo>
                      <a:pt x="15454" y="38715"/>
                    </a:lnTo>
                    <a:lnTo>
                      <a:pt x="15743" y="38623"/>
                    </a:lnTo>
                    <a:lnTo>
                      <a:pt x="16031" y="38505"/>
                    </a:lnTo>
                    <a:lnTo>
                      <a:pt x="16320" y="38387"/>
                    </a:lnTo>
                    <a:lnTo>
                      <a:pt x="16596" y="38256"/>
                    </a:lnTo>
                    <a:lnTo>
                      <a:pt x="16871" y="38111"/>
                    </a:lnTo>
                    <a:lnTo>
                      <a:pt x="17133" y="37967"/>
                    </a:lnTo>
                    <a:lnTo>
                      <a:pt x="17409" y="37810"/>
                    </a:lnTo>
                    <a:lnTo>
                      <a:pt x="17671" y="37639"/>
                    </a:lnTo>
                    <a:lnTo>
                      <a:pt x="17684" y="37652"/>
                    </a:lnTo>
                    <a:lnTo>
                      <a:pt x="17881" y="37757"/>
                    </a:lnTo>
                    <a:lnTo>
                      <a:pt x="18078" y="37862"/>
                    </a:lnTo>
                    <a:lnTo>
                      <a:pt x="18275" y="37954"/>
                    </a:lnTo>
                    <a:lnTo>
                      <a:pt x="18485" y="38046"/>
                    </a:lnTo>
                    <a:lnTo>
                      <a:pt x="18681" y="38111"/>
                    </a:lnTo>
                    <a:lnTo>
                      <a:pt x="18891" y="38190"/>
                    </a:lnTo>
                    <a:lnTo>
                      <a:pt x="19088" y="38243"/>
                    </a:lnTo>
                    <a:lnTo>
                      <a:pt x="19298" y="38295"/>
                    </a:lnTo>
                    <a:lnTo>
                      <a:pt x="19705" y="38374"/>
                    </a:lnTo>
                    <a:lnTo>
                      <a:pt x="20125" y="38426"/>
                    </a:lnTo>
                    <a:lnTo>
                      <a:pt x="20531" y="38453"/>
                    </a:lnTo>
                    <a:lnTo>
                      <a:pt x="20951" y="38439"/>
                    </a:lnTo>
                    <a:lnTo>
                      <a:pt x="21358" y="38400"/>
                    </a:lnTo>
                    <a:lnTo>
                      <a:pt x="21751" y="38321"/>
                    </a:lnTo>
                    <a:lnTo>
                      <a:pt x="22145" y="38216"/>
                    </a:lnTo>
                    <a:lnTo>
                      <a:pt x="22538" y="38085"/>
                    </a:lnTo>
                    <a:lnTo>
                      <a:pt x="22919" y="37928"/>
                    </a:lnTo>
                    <a:lnTo>
                      <a:pt x="23103" y="37836"/>
                    </a:lnTo>
                    <a:lnTo>
                      <a:pt x="23273" y="37731"/>
                    </a:lnTo>
                    <a:lnTo>
                      <a:pt x="23457" y="37626"/>
                    </a:lnTo>
                    <a:lnTo>
                      <a:pt x="23627" y="37508"/>
                    </a:lnTo>
                    <a:lnTo>
                      <a:pt x="23798" y="37390"/>
                    </a:lnTo>
                    <a:lnTo>
                      <a:pt x="23968" y="37259"/>
                    </a:lnTo>
                    <a:lnTo>
                      <a:pt x="24244" y="37429"/>
                    </a:lnTo>
                    <a:lnTo>
                      <a:pt x="24533" y="37587"/>
                    </a:lnTo>
                    <a:lnTo>
                      <a:pt x="24834" y="37731"/>
                    </a:lnTo>
                    <a:lnTo>
                      <a:pt x="25149" y="37875"/>
                    </a:lnTo>
                    <a:lnTo>
                      <a:pt x="25477" y="38006"/>
                    </a:lnTo>
                    <a:lnTo>
                      <a:pt x="25805" y="38125"/>
                    </a:lnTo>
                    <a:lnTo>
                      <a:pt x="26159" y="38243"/>
                    </a:lnTo>
                    <a:lnTo>
                      <a:pt x="26514" y="38334"/>
                    </a:lnTo>
                    <a:lnTo>
                      <a:pt x="26868" y="38426"/>
                    </a:lnTo>
                    <a:lnTo>
                      <a:pt x="27222" y="38492"/>
                    </a:lnTo>
                    <a:lnTo>
                      <a:pt x="27589" y="38557"/>
                    </a:lnTo>
                    <a:lnTo>
                      <a:pt x="27957" y="38597"/>
                    </a:lnTo>
                    <a:lnTo>
                      <a:pt x="28311" y="38623"/>
                    </a:lnTo>
                    <a:lnTo>
                      <a:pt x="28678" y="38636"/>
                    </a:lnTo>
                    <a:lnTo>
                      <a:pt x="29032" y="38636"/>
                    </a:lnTo>
                    <a:lnTo>
                      <a:pt x="29387" y="38610"/>
                    </a:lnTo>
                    <a:lnTo>
                      <a:pt x="29728" y="38571"/>
                    </a:lnTo>
                    <a:lnTo>
                      <a:pt x="30056" y="38505"/>
                    </a:lnTo>
                    <a:lnTo>
                      <a:pt x="30384" y="38426"/>
                    </a:lnTo>
                    <a:lnTo>
                      <a:pt x="30698" y="38334"/>
                    </a:lnTo>
                    <a:lnTo>
                      <a:pt x="30987" y="38203"/>
                    </a:lnTo>
                    <a:lnTo>
                      <a:pt x="31276" y="38059"/>
                    </a:lnTo>
                    <a:lnTo>
                      <a:pt x="31538" y="37902"/>
                    </a:lnTo>
                    <a:lnTo>
                      <a:pt x="31787" y="37705"/>
                    </a:lnTo>
                    <a:lnTo>
                      <a:pt x="31905" y="37600"/>
                    </a:lnTo>
                    <a:lnTo>
                      <a:pt x="32023" y="37495"/>
                    </a:lnTo>
                    <a:lnTo>
                      <a:pt x="32128" y="37377"/>
                    </a:lnTo>
                    <a:lnTo>
                      <a:pt x="32233" y="37246"/>
                    </a:lnTo>
                    <a:lnTo>
                      <a:pt x="32325" y="37128"/>
                    </a:lnTo>
                    <a:lnTo>
                      <a:pt x="32417" y="36983"/>
                    </a:lnTo>
                    <a:lnTo>
                      <a:pt x="32496" y="36839"/>
                    </a:lnTo>
                    <a:lnTo>
                      <a:pt x="32574" y="36695"/>
                    </a:lnTo>
                    <a:lnTo>
                      <a:pt x="32640" y="36537"/>
                    </a:lnTo>
                    <a:lnTo>
                      <a:pt x="32706" y="36380"/>
                    </a:lnTo>
                    <a:lnTo>
                      <a:pt x="32758" y="36209"/>
                    </a:lnTo>
                    <a:lnTo>
                      <a:pt x="32811" y="36026"/>
                    </a:lnTo>
                    <a:lnTo>
                      <a:pt x="32850" y="35842"/>
                    </a:lnTo>
                    <a:lnTo>
                      <a:pt x="32889" y="35645"/>
                    </a:lnTo>
                    <a:lnTo>
                      <a:pt x="32916" y="35448"/>
                    </a:lnTo>
                    <a:lnTo>
                      <a:pt x="32942" y="35238"/>
                    </a:lnTo>
                    <a:lnTo>
                      <a:pt x="32942" y="35002"/>
                    </a:lnTo>
                    <a:lnTo>
                      <a:pt x="32942" y="34779"/>
                    </a:lnTo>
                    <a:lnTo>
                      <a:pt x="32942" y="34543"/>
                    </a:lnTo>
                    <a:lnTo>
                      <a:pt x="32916" y="34320"/>
                    </a:lnTo>
                    <a:lnTo>
                      <a:pt x="32889" y="34097"/>
                    </a:lnTo>
                    <a:lnTo>
                      <a:pt x="32850" y="33887"/>
                    </a:lnTo>
                    <a:lnTo>
                      <a:pt x="32811" y="33664"/>
                    </a:lnTo>
                    <a:lnTo>
                      <a:pt x="32758" y="33454"/>
                    </a:lnTo>
                    <a:lnTo>
                      <a:pt x="32627" y="33021"/>
                    </a:lnTo>
                    <a:lnTo>
                      <a:pt x="32470" y="32615"/>
                    </a:lnTo>
                    <a:lnTo>
                      <a:pt x="32286" y="32208"/>
                    </a:lnTo>
                    <a:lnTo>
                      <a:pt x="32089" y="31801"/>
                    </a:lnTo>
                    <a:lnTo>
                      <a:pt x="31879" y="31408"/>
                    </a:lnTo>
                    <a:lnTo>
                      <a:pt x="31656" y="31014"/>
                    </a:lnTo>
                    <a:lnTo>
                      <a:pt x="31197" y="30240"/>
                    </a:lnTo>
                    <a:lnTo>
                      <a:pt x="30751" y="29453"/>
                    </a:lnTo>
                    <a:lnTo>
                      <a:pt x="30528" y="29059"/>
                    </a:lnTo>
                    <a:lnTo>
                      <a:pt x="30318" y="28666"/>
                    </a:lnTo>
                    <a:lnTo>
                      <a:pt x="30174" y="28351"/>
                    </a:lnTo>
                    <a:lnTo>
                      <a:pt x="30029" y="28023"/>
                    </a:lnTo>
                    <a:lnTo>
                      <a:pt x="29898" y="27695"/>
                    </a:lnTo>
                    <a:lnTo>
                      <a:pt x="29767" y="27367"/>
                    </a:lnTo>
                    <a:lnTo>
                      <a:pt x="29636" y="26960"/>
                    </a:lnTo>
                    <a:lnTo>
                      <a:pt x="29518" y="26540"/>
                    </a:lnTo>
                    <a:lnTo>
                      <a:pt x="29413" y="26108"/>
                    </a:lnTo>
                    <a:lnTo>
                      <a:pt x="29321" y="25661"/>
                    </a:lnTo>
                    <a:lnTo>
                      <a:pt x="29242" y="25215"/>
                    </a:lnTo>
                    <a:lnTo>
                      <a:pt x="29177" y="24756"/>
                    </a:lnTo>
                    <a:lnTo>
                      <a:pt x="29111" y="24297"/>
                    </a:lnTo>
                    <a:lnTo>
                      <a:pt x="29072" y="23825"/>
                    </a:lnTo>
                    <a:lnTo>
                      <a:pt x="29032" y="23366"/>
                    </a:lnTo>
                    <a:lnTo>
                      <a:pt x="29006" y="22893"/>
                    </a:lnTo>
                    <a:lnTo>
                      <a:pt x="28967" y="21962"/>
                    </a:lnTo>
                    <a:lnTo>
                      <a:pt x="28954" y="21057"/>
                    </a:lnTo>
                    <a:lnTo>
                      <a:pt x="28941" y="20178"/>
                    </a:lnTo>
                    <a:lnTo>
                      <a:pt x="28954" y="19496"/>
                    </a:lnTo>
                    <a:lnTo>
                      <a:pt x="28980" y="18840"/>
                    </a:lnTo>
                    <a:lnTo>
                      <a:pt x="29019" y="18184"/>
                    </a:lnTo>
                    <a:lnTo>
                      <a:pt x="29072" y="17554"/>
                    </a:lnTo>
                    <a:lnTo>
                      <a:pt x="29177" y="16268"/>
                    </a:lnTo>
                    <a:lnTo>
                      <a:pt x="29216" y="15639"/>
                    </a:lnTo>
                    <a:lnTo>
                      <a:pt x="29255" y="14996"/>
                    </a:lnTo>
                    <a:lnTo>
                      <a:pt x="29255" y="14340"/>
                    </a:lnTo>
                    <a:lnTo>
                      <a:pt x="29242" y="13671"/>
                    </a:lnTo>
                    <a:lnTo>
                      <a:pt x="29216" y="13330"/>
                    </a:lnTo>
                    <a:lnTo>
                      <a:pt x="29190" y="12975"/>
                    </a:lnTo>
                    <a:lnTo>
                      <a:pt x="29150" y="12634"/>
                    </a:lnTo>
                    <a:lnTo>
                      <a:pt x="29098" y="12280"/>
                    </a:lnTo>
                    <a:lnTo>
                      <a:pt x="29032" y="11913"/>
                    </a:lnTo>
                    <a:lnTo>
                      <a:pt x="28967" y="11545"/>
                    </a:lnTo>
                    <a:lnTo>
                      <a:pt x="28875" y="11165"/>
                    </a:lnTo>
                    <a:lnTo>
                      <a:pt x="28783" y="10785"/>
                    </a:lnTo>
                    <a:lnTo>
                      <a:pt x="28678" y="10391"/>
                    </a:lnTo>
                    <a:lnTo>
                      <a:pt x="28547" y="9997"/>
                    </a:lnTo>
                    <a:lnTo>
                      <a:pt x="28403" y="9591"/>
                    </a:lnTo>
                    <a:lnTo>
                      <a:pt x="28245" y="9171"/>
                    </a:lnTo>
                    <a:lnTo>
                      <a:pt x="28140" y="8935"/>
                    </a:lnTo>
                    <a:lnTo>
                      <a:pt x="28035" y="8685"/>
                    </a:lnTo>
                    <a:lnTo>
                      <a:pt x="27904" y="8462"/>
                    </a:lnTo>
                    <a:lnTo>
                      <a:pt x="27773" y="8226"/>
                    </a:lnTo>
                    <a:lnTo>
                      <a:pt x="27629" y="8016"/>
                    </a:lnTo>
                    <a:lnTo>
                      <a:pt x="27484" y="7807"/>
                    </a:lnTo>
                    <a:lnTo>
                      <a:pt x="27327" y="7597"/>
                    </a:lnTo>
                    <a:lnTo>
                      <a:pt x="27169" y="7400"/>
                    </a:lnTo>
                    <a:lnTo>
                      <a:pt x="26841" y="7032"/>
                    </a:lnTo>
                    <a:lnTo>
                      <a:pt x="26514" y="6691"/>
                    </a:lnTo>
                    <a:lnTo>
                      <a:pt x="26172" y="6377"/>
                    </a:lnTo>
                    <a:lnTo>
                      <a:pt x="25831" y="6088"/>
                    </a:lnTo>
                    <a:lnTo>
                      <a:pt x="25503" y="5839"/>
                    </a:lnTo>
                    <a:lnTo>
                      <a:pt x="25202" y="5629"/>
                    </a:lnTo>
                    <a:lnTo>
                      <a:pt x="24926" y="5445"/>
                    </a:lnTo>
                    <a:lnTo>
                      <a:pt x="24690" y="5288"/>
                    </a:lnTo>
                    <a:lnTo>
                      <a:pt x="24336" y="5091"/>
                    </a:lnTo>
                    <a:lnTo>
                      <a:pt x="24191" y="5025"/>
                    </a:lnTo>
                    <a:lnTo>
                      <a:pt x="24244" y="4789"/>
                    </a:lnTo>
                    <a:lnTo>
                      <a:pt x="24270" y="4553"/>
                    </a:lnTo>
                    <a:lnTo>
                      <a:pt x="24270" y="4304"/>
                    </a:lnTo>
                    <a:lnTo>
                      <a:pt x="24244" y="4068"/>
                    </a:lnTo>
                    <a:lnTo>
                      <a:pt x="24205" y="3831"/>
                    </a:lnTo>
                    <a:lnTo>
                      <a:pt x="24126" y="3608"/>
                    </a:lnTo>
                    <a:lnTo>
                      <a:pt x="24034" y="3385"/>
                    </a:lnTo>
                    <a:lnTo>
                      <a:pt x="23916" y="3175"/>
                    </a:lnTo>
                    <a:lnTo>
                      <a:pt x="23772" y="2992"/>
                    </a:lnTo>
                    <a:lnTo>
                      <a:pt x="23614" y="2821"/>
                    </a:lnTo>
                    <a:lnTo>
                      <a:pt x="23522" y="2743"/>
                    </a:lnTo>
                    <a:lnTo>
                      <a:pt x="23431" y="2664"/>
                    </a:lnTo>
                    <a:lnTo>
                      <a:pt x="23326" y="2598"/>
                    </a:lnTo>
                    <a:lnTo>
                      <a:pt x="23221" y="2546"/>
                    </a:lnTo>
                    <a:lnTo>
                      <a:pt x="23103" y="2493"/>
                    </a:lnTo>
                    <a:lnTo>
                      <a:pt x="22985" y="2441"/>
                    </a:lnTo>
                    <a:lnTo>
                      <a:pt x="22866" y="2401"/>
                    </a:lnTo>
                    <a:lnTo>
                      <a:pt x="22735" y="2375"/>
                    </a:lnTo>
                    <a:lnTo>
                      <a:pt x="22591" y="2349"/>
                    </a:lnTo>
                    <a:lnTo>
                      <a:pt x="22460" y="2336"/>
                    </a:lnTo>
                    <a:lnTo>
                      <a:pt x="22302" y="2323"/>
                    </a:lnTo>
                    <a:lnTo>
                      <a:pt x="22158" y="2336"/>
                    </a:lnTo>
                    <a:lnTo>
                      <a:pt x="22040" y="2349"/>
                    </a:lnTo>
                    <a:lnTo>
                      <a:pt x="21922" y="2362"/>
                    </a:lnTo>
                    <a:lnTo>
                      <a:pt x="21883" y="2126"/>
                    </a:lnTo>
                    <a:lnTo>
                      <a:pt x="21804" y="1890"/>
                    </a:lnTo>
                    <a:lnTo>
                      <a:pt x="21725" y="1654"/>
                    </a:lnTo>
                    <a:lnTo>
                      <a:pt x="21620" y="1431"/>
                    </a:lnTo>
                    <a:lnTo>
                      <a:pt x="21489" y="1221"/>
                    </a:lnTo>
                    <a:lnTo>
                      <a:pt x="21358" y="1024"/>
                    </a:lnTo>
                    <a:lnTo>
                      <a:pt x="21200" y="827"/>
                    </a:lnTo>
                    <a:lnTo>
                      <a:pt x="21030" y="657"/>
                    </a:lnTo>
                    <a:lnTo>
                      <a:pt x="20833" y="499"/>
                    </a:lnTo>
                    <a:lnTo>
                      <a:pt x="20623" y="368"/>
                    </a:lnTo>
                    <a:lnTo>
                      <a:pt x="20400" y="250"/>
                    </a:lnTo>
                    <a:lnTo>
                      <a:pt x="20151" y="145"/>
                    </a:lnTo>
                    <a:lnTo>
                      <a:pt x="19888" y="66"/>
                    </a:lnTo>
                    <a:lnTo>
                      <a:pt x="19613" y="27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45"/>
              <p:cNvSpPr/>
              <p:nvPr/>
            </p:nvSpPr>
            <p:spPr>
              <a:xfrm>
                <a:off x="1989700" y="3428739"/>
                <a:ext cx="395636" cy="44767"/>
              </a:xfrm>
              <a:custGeom>
                <a:avLst/>
                <a:gdLst/>
                <a:ahLst/>
                <a:cxnLst/>
                <a:rect l="l" t="t" r="r" b="b"/>
                <a:pathLst>
                  <a:path w="22041" h="2494" extrusionOk="0">
                    <a:moveTo>
                      <a:pt x="1" y="1"/>
                    </a:moveTo>
                    <a:lnTo>
                      <a:pt x="14" y="250"/>
                    </a:lnTo>
                    <a:lnTo>
                      <a:pt x="53" y="499"/>
                    </a:lnTo>
                    <a:lnTo>
                      <a:pt x="106" y="736"/>
                    </a:lnTo>
                    <a:lnTo>
                      <a:pt x="197" y="972"/>
                    </a:lnTo>
                    <a:lnTo>
                      <a:pt x="302" y="1182"/>
                    </a:lnTo>
                    <a:lnTo>
                      <a:pt x="420" y="1392"/>
                    </a:lnTo>
                    <a:lnTo>
                      <a:pt x="565" y="1588"/>
                    </a:lnTo>
                    <a:lnTo>
                      <a:pt x="735" y="1759"/>
                    </a:lnTo>
                    <a:lnTo>
                      <a:pt x="906" y="1916"/>
                    </a:lnTo>
                    <a:lnTo>
                      <a:pt x="1103" y="2061"/>
                    </a:lnTo>
                    <a:lnTo>
                      <a:pt x="1299" y="2192"/>
                    </a:lnTo>
                    <a:lnTo>
                      <a:pt x="1522" y="2297"/>
                    </a:lnTo>
                    <a:lnTo>
                      <a:pt x="1759" y="2375"/>
                    </a:lnTo>
                    <a:lnTo>
                      <a:pt x="1995" y="2441"/>
                    </a:lnTo>
                    <a:lnTo>
                      <a:pt x="2244" y="2480"/>
                    </a:lnTo>
                    <a:lnTo>
                      <a:pt x="2493" y="2494"/>
                    </a:lnTo>
                    <a:lnTo>
                      <a:pt x="19548" y="2494"/>
                    </a:lnTo>
                    <a:lnTo>
                      <a:pt x="19797" y="2480"/>
                    </a:lnTo>
                    <a:lnTo>
                      <a:pt x="20046" y="2441"/>
                    </a:lnTo>
                    <a:lnTo>
                      <a:pt x="20282" y="2375"/>
                    </a:lnTo>
                    <a:lnTo>
                      <a:pt x="20519" y="2297"/>
                    </a:lnTo>
                    <a:lnTo>
                      <a:pt x="20729" y="2192"/>
                    </a:lnTo>
                    <a:lnTo>
                      <a:pt x="20938" y="2061"/>
                    </a:lnTo>
                    <a:lnTo>
                      <a:pt x="21135" y="1916"/>
                    </a:lnTo>
                    <a:lnTo>
                      <a:pt x="21306" y="1759"/>
                    </a:lnTo>
                    <a:lnTo>
                      <a:pt x="21476" y="1588"/>
                    </a:lnTo>
                    <a:lnTo>
                      <a:pt x="21621" y="1392"/>
                    </a:lnTo>
                    <a:lnTo>
                      <a:pt x="21739" y="1182"/>
                    </a:lnTo>
                    <a:lnTo>
                      <a:pt x="21844" y="972"/>
                    </a:lnTo>
                    <a:lnTo>
                      <a:pt x="21922" y="736"/>
                    </a:lnTo>
                    <a:lnTo>
                      <a:pt x="21988" y="499"/>
                    </a:lnTo>
                    <a:lnTo>
                      <a:pt x="22027" y="250"/>
                    </a:lnTo>
                    <a:lnTo>
                      <a:pt x="220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46"/>
          <p:cNvSpPr/>
          <p:nvPr/>
        </p:nvSpPr>
        <p:spPr>
          <a:xfrm>
            <a:off x="7010400" y="2493575"/>
            <a:ext cx="1676400" cy="838200"/>
          </a:xfrm>
          <a:prstGeom prst="roundRect">
            <a:avLst>
              <a:gd name="adj" fmla="val 1666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7" name="Google Shape;2457;p46"/>
          <p:cNvSpPr/>
          <p:nvPr/>
        </p:nvSpPr>
        <p:spPr>
          <a:xfrm>
            <a:off x="457200" y="2493575"/>
            <a:ext cx="1676400" cy="83820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8" name="Google Shape;2458;p46"/>
          <p:cNvSpPr/>
          <p:nvPr/>
        </p:nvSpPr>
        <p:spPr>
          <a:xfrm>
            <a:off x="3368513" y="3893763"/>
            <a:ext cx="838200" cy="838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9" name="Google Shape;2459;p46"/>
          <p:cNvSpPr/>
          <p:nvPr/>
        </p:nvSpPr>
        <p:spPr>
          <a:xfrm>
            <a:off x="3368513" y="1139863"/>
            <a:ext cx="838200" cy="838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0" name="Google Shape;2460;p4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461" name="Google Shape;2461;p46"/>
          <p:cNvGrpSpPr/>
          <p:nvPr/>
        </p:nvGrpSpPr>
        <p:grpSpPr>
          <a:xfrm>
            <a:off x="695825" y="1139863"/>
            <a:ext cx="1199150" cy="1301625"/>
            <a:chOff x="1183750" y="1120025"/>
            <a:chExt cx="1199150" cy="1301625"/>
          </a:xfrm>
        </p:grpSpPr>
        <p:sp>
          <p:nvSpPr>
            <p:cNvPr id="2462" name="Google Shape;2462;p46"/>
            <p:cNvSpPr/>
            <p:nvPr/>
          </p:nvSpPr>
          <p:spPr>
            <a:xfrm>
              <a:off x="1803325" y="1134425"/>
              <a:ext cx="36200" cy="296200"/>
            </a:xfrm>
            <a:custGeom>
              <a:avLst/>
              <a:gdLst/>
              <a:ahLst/>
              <a:cxnLst/>
              <a:rect l="l" t="t" r="r" b="b"/>
              <a:pathLst>
                <a:path w="1448" h="11848" extrusionOk="0">
                  <a:moveTo>
                    <a:pt x="730" y="0"/>
                  </a:moveTo>
                  <a:lnTo>
                    <a:pt x="577" y="13"/>
                  </a:lnTo>
                  <a:lnTo>
                    <a:pt x="436" y="52"/>
                  </a:lnTo>
                  <a:lnTo>
                    <a:pt x="320" y="116"/>
                  </a:lnTo>
                  <a:lnTo>
                    <a:pt x="205" y="205"/>
                  </a:lnTo>
                  <a:lnTo>
                    <a:pt x="115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0" y="11118"/>
                  </a:lnTo>
                  <a:lnTo>
                    <a:pt x="13" y="11271"/>
                  </a:lnTo>
                  <a:lnTo>
                    <a:pt x="51" y="11399"/>
                  </a:lnTo>
                  <a:lnTo>
                    <a:pt x="115" y="11527"/>
                  </a:lnTo>
                  <a:lnTo>
                    <a:pt x="205" y="11630"/>
                  </a:lnTo>
                  <a:lnTo>
                    <a:pt x="320" y="11720"/>
                  </a:lnTo>
                  <a:lnTo>
                    <a:pt x="436" y="11796"/>
                  </a:lnTo>
                  <a:lnTo>
                    <a:pt x="577" y="11835"/>
                  </a:lnTo>
                  <a:lnTo>
                    <a:pt x="730" y="11848"/>
                  </a:lnTo>
                  <a:lnTo>
                    <a:pt x="871" y="11835"/>
                  </a:lnTo>
                  <a:lnTo>
                    <a:pt x="1012" y="11796"/>
                  </a:lnTo>
                  <a:lnTo>
                    <a:pt x="1127" y="11720"/>
                  </a:lnTo>
                  <a:lnTo>
                    <a:pt x="1243" y="11630"/>
                  </a:lnTo>
                  <a:lnTo>
                    <a:pt x="1332" y="11527"/>
                  </a:lnTo>
                  <a:lnTo>
                    <a:pt x="1396" y="11399"/>
                  </a:lnTo>
                  <a:lnTo>
                    <a:pt x="1435" y="11271"/>
                  </a:lnTo>
                  <a:lnTo>
                    <a:pt x="1447" y="11118"/>
                  </a:lnTo>
                  <a:lnTo>
                    <a:pt x="1447" y="718"/>
                  </a:lnTo>
                  <a:lnTo>
                    <a:pt x="1435" y="577"/>
                  </a:lnTo>
                  <a:lnTo>
                    <a:pt x="1396" y="436"/>
                  </a:lnTo>
                  <a:lnTo>
                    <a:pt x="1332" y="321"/>
                  </a:lnTo>
                  <a:lnTo>
                    <a:pt x="1243" y="205"/>
                  </a:lnTo>
                  <a:lnTo>
                    <a:pt x="1127" y="116"/>
                  </a:lnTo>
                  <a:lnTo>
                    <a:pt x="1012" y="52"/>
                  </a:lnTo>
                  <a:lnTo>
                    <a:pt x="871" y="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6"/>
            <p:cNvSpPr/>
            <p:nvPr/>
          </p:nvSpPr>
          <p:spPr>
            <a:xfrm>
              <a:off x="2014325" y="1218325"/>
              <a:ext cx="222875" cy="296525"/>
            </a:xfrm>
            <a:custGeom>
              <a:avLst/>
              <a:gdLst/>
              <a:ahLst/>
              <a:cxnLst/>
              <a:rect l="l" t="t" r="r" b="b"/>
              <a:pathLst>
                <a:path w="8915" h="11861" extrusionOk="0">
                  <a:moveTo>
                    <a:pt x="4535" y="0"/>
                  </a:moveTo>
                  <a:lnTo>
                    <a:pt x="4381" y="13"/>
                  </a:lnTo>
                  <a:lnTo>
                    <a:pt x="4253" y="51"/>
                  </a:lnTo>
                  <a:lnTo>
                    <a:pt x="4125" y="128"/>
                  </a:lnTo>
                  <a:lnTo>
                    <a:pt x="4022" y="218"/>
                  </a:lnTo>
                  <a:lnTo>
                    <a:pt x="3933" y="320"/>
                  </a:lnTo>
                  <a:lnTo>
                    <a:pt x="3869" y="448"/>
                  </a:lnTo>
                  <a:lnTo>
                    <a:pt x="3817" y="576"/>
                  </a:lnTo>
                  <a:lnTo>
                    <a:pt x="3805" y="730"/>
                  </a:lnTo>
                  <a:lnTo>
                    <a:pt x="3805" y="6647"/>
                  </a:lnTo>
                  <a:lnTo>
                    <a:pt x="193" y="10643"/>
                  </a:lnTo>
                  <a:lnTo>
                    <a:pt x="103" y="10759"/>
                  </a:lnTo>
                  <a:lnTo>
                    <a:pt x="39" y="10887"/>
                  </a:lnTo>
                  <a:lnTo>
                    <a:pt x="1" y="11028"/>
                  </a:lnTo>
                  <a:lnTo>
                    <a:pt x="1" y="11169"/>
                  </a:lnTo>
                  <a:lnTo>
                    <a:pt x="13" y="11309"/>
                  </a:lnTo>
                  <a:lnTo>
                    <a:pt x="65" y="11438"/>
                  </a:lnTo>
                  <a:lnTo>
                    <a:pt x="141" y="11566"/>
                  </a:lnTo>
                  <a:lnTo>
                    <a:pt x="244" y="11668"/>
                  </a:lnTo>
                  <a:lnTo>
                    <a:pt x="346" y="11758"/>
                  </a:lnTo>
                  <a:lnTo>
                    <a:pt x="474" y="11809"/>
                  </a:lnTo>
                  <a:lnTo>
                    <a:pt x="590" y="11847"/>
                  </a:lnTo>
                  <a:lnTo>
                    <a:pt x="731" y="11860"/>
                  </a:lnTo>
                  <a:lnTo>
                    <a:pt x="872" y="11847"/>
                  </a:lnTo>
                  <a:lnTo>
                    <a:pt x="948" y="11822"/>
                  </a:lnTo>
                  <a:lnTo>
                    <a:pt x="1012" y="11796"/>
                  </a:lnTo>
                  <a:lnTo>
                    <a:pt x="1089" y="11771"/>
                  </a:lnTo>
                  <a:lnTo>
                    <a:pt x="1153" y="11719"/>
                  </a:lnTo>
                  <a:lnTo>
                    <a:pt x="1205" y="11681"/>
                  </a:lnTo>
                  <a:lnTo>
                    <a:pt x="1269" y="11617"/>
                  </a:lnTo>
                  <a:lnTo>
                    <a:pt x="5072" y="7416"/>
                  </a:lnTo>
                  <a:lnTo>
                    <a:pt x="5149" y="7301"/>
                  </a:lnTo>
                  <a:lnTo>
                    <a:pt x="5213" y="7185"/>
                  </a:lnTo>
                  <a:lnTo>
                    <a:pt x="5252" y="7057"/>
                  </a:lnTo>
                  <a:lnTo>
                    <a:pt x="5265" y="6929"/>
                  </a:lnTo>
                  <a:lnTo>
                    <a:pt x="5265" y="1460"/>
                  </a:lnTo>
                  <a:lnTo>
                    <a:pt x="8185" y="1460"/>
                  </a:lnTo>
                  <a:lnTo>
                    <a:pt x="8338" y="1447"/>
                  </a:lnTo>
                  <a:lnTo>
                    <a:pt x="8479" y="1396"/>
                  </a:lnTo>
                  <a:lnTo>
                    <a:pt x="8595" y="1332"/>
                  </a:lnTo>
                  <a:lnTo>
                    <a:pt x="8710" y="1242"/>
                  </a:lnTo>
                  <a:lnTo>
                    <a:pt x="8800" y="1140"/>
                  </a:lnTo>
                  <a:lnTo>
                    <a:pt x="8864" y="1012"/>
                  </a:lnTo>
                  <a:lnTo>
                    <a:pt x="8902" y="871"/>
                  </a:lnTo>
                  <a:lnTo>
                    <a:pt x="8915" y="730"/>
                  </a:lnTo>
                  <a:lnTo>
                    <a:pt x="8902" y="576"/>
                  </a:lnTo>
                  <a:lnTo>
                    <a:pt x="8864" y="448"/>
                  </a:lnTo>
                  <a:lnTo>
                    <a:pt x="8800" y="320"/>
                  </a:lnTo>
                  <a:lnTo>
                    <a:pt x="8710" y="218"/>
                  </a:lnTo>
                  <a:lnTo>
                    <a:pt x="8595" y="128"/>
                  </a:lnTo>
                  <a:lnTo>
                    <a:pt x="8479" y="51"/>
                  </a:lnTo>
                  <a:lnTo>
                    <a:pt x="8338" y="13"/>
                  </a:lnTo>
                  <a:lnTo>
                    <a:pt x="81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6"/>
            <p:cNvSpPr/>
            <p:nvPr/>
          </p:nvSpPr>
          <p:spPr>
            <a:xfrm>
              <a:off x="2109425" y="1690925"/>
              <a:ext cx="259075" cy="36200"/>
            </a:xfrm>
            <a:custGeom>
              <a:avLst/>
              <a:gdLst/>
              <a:ahLst/>
              <a:cxnLst/>
              <a:rect l="l" t="t" r="r" b="b"/>
              <a:pathLst>
                <a:path w="10363" h="1448" extrusionOk="0">
                  <a:moveTo>
                    <a:pt x="731" y="1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3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9632" y="1448"/>
                  </a:lnTo>
                  <a:lnTo>
                    <a:pt x="9786" y="1435"/>
                  </a:lnTo>
                  <a:lnTo>
                    <a:pt x="9914" y="1397"/>
                  </a:lnTo>
                  <a:lnTo>
                    <a:pt x="10042" y="1333"/>
                  </a:lnTo>
                  <a:lnTo>
                    <a:pt x="10157" y="1243"/>
                  </a:lnTo>
                  <a:lnTo>
                    <a:pt x="10234" y="1128"/>
                  </a:lnTo>
                  <a:lnTo>
                    <a:pt x="10311" y="1012"/>
                  </a:lnTo>
                  <a:lnTo>
                    <a:pt x="10349" y="871"/>
                  </a:lnTo>
                  <a:lnTo>
                    <a:pt x="10362" y="731"/>
                  </a:lnTo>
                  <a:lnTo>
                    <a:pt x="10349" y="577"/>
                  </a:lnTo>
                  <a:lnTo>
                    <a:pt x="10311" y="436"/>
                  </a:lnTo>
                  <a:lnTo>
                    <a:pt x="10234" y="321"/>
                  </a:lnTo>
                  <a:lnTo>
                    <a:pt x="10157" y="205"/>
                  </a:lnTo>
                  <a:lnTo>
                    <a:pt x="10042" y="116"/>
                  </a:lnTo>
                  <a:lnTo>
                    <a:pt x="9914" y="52"/>
                  </a:lnTo>
                  <a:lnTo>
                    <a:pt x="9786" y="13"/>
                  </a:lnTo>
                  <a:lnTo>
                    <a:pt x="9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6"/>
            <p:cNvSpPr/>
            <p:nvPr/>
          </p:nvSpPr>
          <p:spPr>
            <a:xfrm>
              <a:off x="2035775" y="1900975"/>
              <a:ext cx="285650" cy="191175"/>
            </a:xfrm>
            <a:custGeom>
              <a:avLst/>
              <a:gdLst/>
              <a:ahLst/>
              <a:cxnLst/>
              <a:rect l="l" t="t" r="r" b="b"/>
              <a:pathLst>
                <a:path w="11426" h="7647" extrusionOk="0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4" y="577"/>
                  </a:lnTo>
                  <a:lnTo>
                    <a:pt x="1" y="718"/>
                  </a:lnTo>
                  <a:lnTo>
                    <a:pt x="14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7647" y="1448"/>
                  </a:lnTo>
                  <a:lnTo>
                    <a:pt x="10016" y="7199"/>
                  </a:lnTo>
                  <a:lnTo>
                    <a:pt x="10068" y="7301"/>
                  </a:lnTo>
                  <a:lnTo>
                    <a:pt x="10132" y="7391"/>
                  </a:lnTo>
                  <a:lnTo>
                    <a:pt x="10209" y="7467"/>
                  </a:lnTo>
                  <a:lnTo>
                    <a:pt x="10285" y="7532"/>
                  </a:lnTo>
                  <a:lnTo>
                    <a:pt x="10388" y="7583"/>
                  </a:lnTo>
                  <a:lnTo>
                    <a:pt x="10478" y="7621"/>
                  </a:lnTo>
                  <a:lnTo>
                    <a:pt x="10580" y="7634"/>
                  </a:lnTo>
                  <a:lnTo>
                    <a:pt x="10695" y="7647"/>
                  </a:lnTo>
                  <a:lnTo>
                    <a:pt x="10836" y="7634"/>
                  </a:lnTo>
                  <a:lnTo>
                    <a:pt x="10964" y="7596"/>
                  </a:lnTo>
                  <a:lnTo>
                    <a:pt x="11105" y="7519"/>
                  </a:lnTo>
                  <a:lnTo>
                    <a:pt x="11208" y="7429"/>
                  </a:lnTo>
                  <a:lnTo>
                    <a:pt x="11297" y="7327"/>
                  </a:lnTo>
                  <a:lnTo>
                    <a:pt x="11361" y="7199"/>
                  </a:lnTo>
                  <a:lnTo>
                    <a:pt x="11400" y="7070"/>
                  </a:lnTo>
                  <a:lnTo>
                    <a:pt x="11425" y="6930"/>
                  </a:lnTo>
                  <a:lnTo>
                    <a:pt x="11412" y="6776"/>
                  </a:lnTo>
                  <a:lnTo>
                    <a:pt x="11361" y="6635"/>
                  </a:lnTo>
                  <a:lnTo>
                    <a:pt x="8800" y="449"/>
                  </a:lnTo>
                  <a:lnTo>
                    <a:pt x="8748" y="346"/>
                  </a:lnTo>
                  <a:lnTo>
                    <a:pt x="8684" y="257"/>
                  </a:lnTo>
                  <a:lnTo>
                    <a:pt x="8620" y="180"/>
                  </a:lnTo>
                  <a:lnTo>
                    <a:pt x="8531" y="116"/>
                  </a:lnTo>
                  <a:lnTo>
                    <a:pt x="8441" y="65"/>
                  </a:lnTo>
                  <a:lnTo>
                    <a:pt x="8339" y="26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6"/>
            <p:cNvSpPr/>
            <p:nvPr/>
          </p:nvSpPr>
          <p:spPr>
            <a:xfrm>
              <a:off x="1997350" y="1939075"/>
              <a:ext cx="148600" cy="292375"/>
            </a:xfrm>
            <a:custGeom>
              <a:avLst/>
              <a:gdLst/>
              <a:ahLst/>
              <a:cxnLst/>
              <a:rect l="l" t="t" r="r" b="b"/>
              <a:pathLst>
                <a:path w="5944" h="11695" extrusionOk="0">
                  <a:moveTo>
                    <a:pt x="731" y="1"/>
                  </a:moveTo>
                  <a:lnTo>
                    <a:pt x="590" y="13"/>
                  </a:lnTo>
                  <a:lnTo>
                    <a:pt x="449" y="65"/>
                  </a:lnTo>
                  <a:lnTo>
                    <a:pt x="334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90"/>
                  </a:lnTo>
                  <a:lnTo>
                    <a:pt x="1" y="731"/>
                  </a:lnTo>
                  <a:lnTo>
                    <a:pt x="1" y="5393"/>
                  </a:lnTo>
                  <a:lnTo>
                    <a:pt x="26" y="5546"/>
                  </a:lnTo>
                  <a:lnTo>
                    <a:pt x="65" y="5675"/>
                  </a:lnTo>
                  <a:lnTo>
                    <a:pt x="129" y="5803"/>
                  </a:lnTo>
                  <a:lnTo>
                    <a:pt x="218" y="5905"/>
                  </a:lnTo>
                  <a:lnTo>
                    <a:pt x="334" y="5995"/>
                  </a:lnTo>
                  <a:lnTo>
                    <a:pt x="449" y="6072"/>
                  </a:lnTo>
                  <a:lnTo>
                    <a:pt x="590" y="6110"/>
                  </a:lnTo>
                  <a:lnTo>
                    <a:pt x="731" y="6123"/>
                  </a:lnTo>
                  <a:lnTo>
                    <a:pt x="4484" y="6123"/>
                  </a:lnTo>
                  <a:lnTo>
                    <a:pt x="4484" y="10964"/>
                  </a:lnTo>
                  <a:lnTo>
                    <a:pt x="4496" y="11105"/>
                  </a:lnTo>
                  <a:lnTo>
                    <a:pt x="4548" y="11246"/>
                  </a:lnTo>
                  <a:lnTo>
                    <a:pt x="4612" y="11361"/>
                  </a:lnTo>
                  <a:lnTo>
                    <a:pt x="4701" y="11477"/>
                  </a:lnTo>
                  <a:lnTo>
                    <a:pt x="4804" y="11566"/>
                  </a:lnTo>
                  <a:lnTo>
                    <a:pt x="4932" y="11630"/>
                  </a:lnTo>
                  <a:lnTo>
                    <a:pt x="5060" y="11669"/>
                  </a:lnTo>
                  <a:lnTo>
                    <a:pt x="5214" y="11694"/>
                  </a:lnTo>
                  <a:lnTo>
                    <a:pt x="5354" y="11669"/>
                  </a:lnTo>
                  <a:lnTo>
                    <a:pt x="5495" y="11630"/>
                  </a:lnTo>
                  <a:lnTo>
                    <a:pt x="5623" y="11566"/>
                  </a:lnTo>
                  <a:lnTo>
                    <a:pt x="5726" y="11477"/>
                  </a:lnTo>
                  <a:lnTo>
                    <a:pt x="5816" y="11361"/>
                  </a:lnTo>
                  <a:lnTo>
                    <a:pt x="5880" y="11246"/>
                  </a:lnTo>
                  <a:lnTo>
                    <a:pt x="5931" y="11105"/>
                  </a:lnTo>
                  <a:lnTo>
                    <a:pt x="5944" y="10964"/>
                  </a:lnTo>
                  <a:lnTo>
                    <a:pt x="5944" y="5393"/>
                  </a:lnTo>
                  <a:lnTo>
                    <a:pt x="5931" y="5252"/>
                  </a:lnTo>
                  <a:lnTo>
                    <a:pt x="5880" y="5111"/>
                  </a:lnTo>
                  <a:lnTo>
                    <a:pt x="5816" y="4983"/>
                  </a:lnTo>
                  <a:lnTo>
                    <a:pt x="5726" y="4880"/>
                  </a:lnTo>
                  <a:lnTo>
                    <a:pt x="5623" y="4791"/>
                  </a:lnTo>
                  <a:lnTo>
                    <a:pt x="5495" y="4727"/>
                  </a:lnTo>
                  <a:lnTo>
                    <a:pt x="5354" y="4676"/>
                  </a:lnTo>
                  <a:lnTo>
                    <a:pt x="5214" y="4663"/>
                  </a:lnTo>
                  <a:lnTo>
                    <a:pt x="1461" y="4663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410" y="449"/>
                  </a:lnTo>
                  <a:lnTo>
                    <a:pt x="1333" y="321"/>
                  </a:lnTo>
                  <a:lnTo>
                    <a:pt x="1256" y="218"/>
                  </a:lnTo>
                  <a:lnTo>
                    <a:pt x="1141" y="129"/>
                  </a:lnTo>
                  <a:lnTo>
                    <a:pt x="1013" y="65"/>
                  </a:lnTo>
                  <a:lnTo>
                    <a:pt x="884" y="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6"/>
            <p:cNvSpPr/>
            <p:nvPr/>
          </p:nvSpPr>
          <p:spPr>
            <a:xfrm>
              <a:off x="1749200" y="2006650"/>
              <a:ext cx="152125" cy="400575"/>
            </a:xfrm>
            <a:custGeom>
              <a:avLst/>
              <a:gdLst/>
              <a:ahLst/>
              <a:cxnLst/>
              <a:rect l="l" t="t" r="r" b="b"/>
              <a:pathLst>
                <a:path w="6085" h="16023" extrusionOk="0">
                  <a:moveTo>
                    <a:pt x="2895" y="0"/>
                  </a:moveTo>
                  <a:lnTo>
                    <a:pt x="2742" y="13"/>
                  </a:lnTo>
                  <a:lnTo>
                    <a:pt x="2601" y="51"/>
                  </a:lnTo>
                  <a:lnTo>
                    <a:pt x="2485" y="128"/>
                  </a:lnTo>
                  <a:lnTo>
                    <a:pt x="2370" y="218"/>
                  </a:lnTo>
                  <a:lnTo>
                    <a:pt x="2280" y="320"/>
                  </a:lnTo>
                  <a:lnTo>
                    <a:pt x="2216" y="448"/>
                  </a:lnTo>
                  <a:lnTo>
                    <a:pt x="2178" y="576"/>
                  </a:lnTo>
                  <a:lnTo>
                    <a:pt x="2165" y="730"/>
                  </a:lnTo>
                  <a:lnTo>
                    <a:pt x="2165" y="4163"/>
                  </a:lnTo>
                  <a:lnTo>
                    <a:pt x="2178" y="4304"/>
                  </a:lnTo>
                  <a:lnTo>
                    <a:pt x="2216" y="4444"/>
                  </a:lnTo>
                  <a:lnTo>
                    <a:pt x="2280" y="4573"/>
                  </a:lnTo>
                  <a:lnTo>
                    <a:pt x="2370" y="4675"/>
                  </a:lnTo>
                  <a:lnTo>
                    <a:pt x="2485" y="4765"/>
                  </a:lnTo>
                  <a:lnTo>
                    <a:pt x="2601" y="4829"/>
                  </a:lnTo>
                  <a:lnTo>
                    <a:pt x="2742" y="4880"/>
                  </a:lnTo>
                  <a:lnTo>
                    <a:pt x="2895" y="4893"/>
                  </a:lnTo>
                  <a:lnTo>
                    <a:pt x="4624" y="4893"/>
                  </a:lnTo>
                  <a:lnTo>
                    <a:pt x="4624" y="10157"/>
                  </a:lnTo>
                  <a:lnTo>
                    <a:pt x="731" y="10157"/>
                  </a:lnTo>
                  <a:lnTo>
                    <a:pt x="590" y="10170"/>
                  </a:lnTo>
                  <a:lnTo>
                    <a:pt x="449" y="10208"/>
                  </a:lnTo>
                  <a:lnTo>
                    <a:pt x="321" y="10285"/>
                  </a:lnTo>
                  <a:lnTo>
                    <a:pt x="218" y="10362"/>
                  </a:lnTo>
                  <a:lnTo>
                    <a:pt x="129" y="10477"/>
                  </a:lnTo>
                  <a:lnTo>
                    <a:pt x="65" y="10605"/>
                  </a:lnTo>
                  <a:lnTo>
                    <a:pt x="26" y="10733"/>
                  </a:lnTo>
                  <a:lnTo>
                    <a:pt x="1" y="10887"/>
                  </a:lnTo>
                  <a:lnTo>
                    <a:pt x="1" y="15293"/>
                  </a:lnTo>
                  <a:lnTo>
                    <a:pt x="26" y="15434"/>
                  </a:lnTo>
                  <a:lnTo>
                    <a:pt x="65" y="15574"/>
                  </a:lnTo>
                  <a:lnTo>
                    <a:pt x="129" y="15703"/>
                  </a:lnTo>
                  <a:lnTo>
                    <a:pt x="218" y="15805"/>
                  </a:lnTo>
                  <a:lnTo>
                    <a:pt x="321" y="15895"/>
                  </a:lnTo>
                  <a:lnTo>
                    <a:pt x="449" y="15959"/>
                  </a:lnTo>
                  <a:lnTo>
                    <a:pt x="590" y="16010"/>
                  </a:lnTo>
                  <a:lnTo>
                    <a:pt x="731" y="16023"/>
                  </a:lnTo>
                  <a:lnTo>
                    <a:pt x="884" y="16010"/>
                  </a:lnTo>
                  <a:lnTo>
                    <a:pt x="1012" y="15959"/>
                  </a:lnTo>
                  <a:lnTo>
                    <a:pt x="1141" y="15895"/>
                  </a:lnTo>
                  <a:lnTo>
                    <a:pt x="1243" y="15805"/>
                  </a:lnTo>
                  <a:lnTo>
                    <a:pt x="1333" y="15703"/>
                  </a:lnTo>
                  <a:lnTo>
                    <a:pt x="1410" y="15574"/>
                  </a:lnTo>
                  <a:lnTo>
                    <a:pt x="1448" y="15434"/>
                  </a:lnTo>
                  <a:lnTo>
                    <a:pt x="1461" y="15293"/>
                  </a:lnTo>
                  <a:lnTo>
                    <a:pt x="1461" y="11617"/>
                  </a:lnTo>
                  <a:lnTo>
                    <a:pt x="5354" y="11617"/>
                  </a:lnTo>
                  <a:lnTo>
                    <a:pt x="5495" y="11591"/>
                  </a:lnTo>
                  <a:lnTo>
                    <a:pt x="5636" y="11553"/>
                  </a:lnTo>
                  <a:lnTo>
                    <a:pt x="5764" y="11489"/>
                  </a:lnTo>
                  <a:lnTo>
                    <a:pt x="5867" y="11399"/>
                  </a:lnTo>
                  <a:lnTo>
                    <a:pt x="5956" y="11284"/>
                  </a:lnTo>
                  <a:lnTo>
                    <a:pt x="6020" y="11169"/>
                  </a:lnTo>
                  <a:lnTo>
                    <a:pt x="6072" y="11028"/>
                  </a:lnTo>
                  <a:lnTo>
                    <a:pt x="6084" y="10887"/>
                  </a:lnTo>
                  <a:lnTo>
                    <a:pt x="6084" y="4163"/>
                  </a:lnTo>
                  <a:lnTo>
                    <a:pt x="6072" y="4009"/>
                  </a:lnTo>
                  <a:lnTo>
                    <a:pt x="6020" y="3881"/>
                  </a:lnTo>
                  <a:lnTo>
                    <a:pt x="5956" y="3753"/>
                  </a:lnTo>
                  <a:lnTo>
                    <a:pt x="5867" y="3650"/>
                  </a:lnTo>
                  <a:lnTo>
                    <a:pt x="5764" y="3561"/>
                  </a:lnTo>
                  <a:lnTo>
                    <a:pt x="5636" y="3497"/>
                  </a:lnTo>
                  <a:lnTo>
                    <a:pt x="5495" y="3445"/>
                  </a:lnTo>
                  <a:lnTo>
                    <a:pt x="5354" y="3433"/>
                  </a:lnTo>
                  <a:lnTo>
                    <a:pt x="3612" y="3433"/>
                  </a:lnTo>
                  <a:lnTo>
                    <a:pt x="3612" y="730"/>
                  </a:lnTo>
                  <a:lnTo>
                    <a:pt x="3600" y="576"/>
                  </a:lnTo>
                  <a:lnTo>
                    <a:pt x="3561" y="448"/>
                  </a:lnTo>
                  <a:lnTo>
                    <a:pt x="3497" y="320"/>
                  </a:lnTo>
                  <a:lnTo>
                    <a:pt x="3408" y="218"/>
                  </a:lnTo>
                  <a:lnTo>
                    <a:pt x="3292" y="128"/>
                  </a:lnTo>
                  <a:lnTo>
                    <a:pt x="3177" y="51"/>
                  </a:lnTo>
                  <a:lnTo>
                    <a:pt x="3036" y="13"/>
                  </a:lnTo>
                  <a:lnTo>
                    <a:pt x="28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6"/>
            <p:cNvSpPr/>
            <p:nvPr/>
          </p:nvSpPr>
          <p:spPr>
            <a:xfrm>
              <a:off x="1496900" y="1950925"/>
              <a:ext cx="160125" cy="256825"/>
            </a:xfrm>
            <a:custGeom>
              <a:avLst/>
              <a:gdLst/>
              <a:ahLst/>
              <a:cxnLst/>
              <a:rect l="l" t="t" r="r" b="b"/>
              <a:pathLst>
                <a:path w="6405" h="10273" extrusionOk="0">
                  <a:moveTo>
                    <a:pt x="5597" y="1"/>
                  </a:moveTo>
                  <a:lnTo>
                    <a:pt x="5469" y="26"/>
                  </a:lnTo>
                  <a:lnTo>
                    <a:pt x="5328" y="77"/>
                  </a:lnTo>
                  <a:lnTo>
                    <a:pt x="5213" y="154"/>
                  </a:lnTo>
                  <a:lnTo>
                    <a:pt x="5110" y="269"/>
                  </a:lnTo>
                  <a:lnTo>
                    <a:pt x="167" y="6353"/>
                  </a:lnTo>
                  <a:lnTo>
                    <a:pt x="90" y="6456"/>
                  </a:lnTo>
                  <a:lnTo>
                    <a:pt x="39" y="6584"/>
                  </a:lnTo>
                  <a:lnTo>
                    <a:pt x="13" y="6699"/>
                  </a:lnTo>
                  <a:lnTo>
                    <a:pt x="0" y="6827"/>
                  </a:lnTo>
                  <a:lnTo>
                    <a:pt x="26" y="6955"/>
                  </a:lnTo>
                  <a:lnTo>
                    <a:pt x="51" y="7083"/>
                  </a:lnTo>
                  <a:lnTo>
                    <a:pt x="115" y="7199"/>
                  </a:lnTo>
                  <a:lnTo>
                    <a:pt x="192" y="7301"/>
                  </a:lnTo>
                  <a:lnTo>
                    <a:pt x="2664" y="10029"/>
                  </a:lnTo>
                  <a:lnTo>
                    <a:pt x="2715" y="10080"/>
                  </a:lnTo>
                  <a:lnTo>
                    <a:pt x="2779" y="10132"/>
                  </a:lnTo>
                  <a:lnTo>
                    <a:pt x="2843" y="10170"/>
                  </a:lnTo>
                  <a:lnTo>
                    <a:pt x="2920" y="10208"/>
                  </a:lnTo>
                  <a:lnTo>
                    <a:pt x="2984" y="10234"/>
                  </a:lnTo>
                  <a:lnTo>
                    <a:pt x="3061" y="10260"/>
                  </a:lnTo>
                  <a:lnTo>
                    <a:pt x="3202" y="10272"/>
                  </a:lnTo>
                  <a:lnTo>
                    <a:pt x="3330" y="10260"/>
                  </a:lnTo>
                  <a:lnTo>
                    <a:pt x="3458" y="10221"/>
                  </a:lnTo>
                  <a:lnTo>
                    <a:pt x="3586" y="10170"/>
                  </a:lnTo>
                  <a:lnTo>
                    <a:pt x="3689" y="10080"/>
                  </a:lnTo>
                  <a:lnTo>
                    <a:pt x="3791" y="9978"/>
                  </a:lnTo>
                  <a:lnTo>
                    <a:pt x="3868" y="9850"/>
                  </a:lnTo>
                  <a:lnTo>
                    <a:pt x="3906" y="9722"/>
                  </a:lnTo>
                  <a:lnTo>
                    <a:pt x="3932" y="9581"/>
                  </a:lnTo>
                  <a:lnTo>
                    <a:pt x="3932" y="9440"/>
                  </a:lnTo>
                  <a:lnTo>
                    <a:pt x="3894" y="9299"/>
                  </a:lnTo>
                  <a:lnTo>
                    <a:pt x="3830" y="9171"/>
                  </a:lnTo>
                  <a:lnTo>
                    <a:pt x="3740" y="9056"/>
                  </a:lnTo>
                  <a:lnTo>
                    <a:pt x="1691" y="6789"/>
                  </a:lnTo>
                  <a:lnTo>
                    <a:pt x="6238" y="1179"/>
                  </a:lnTo>
                  <a:lnTo>
                    <a:pt x="6327" y="1064"/>
                  </a:lnTo>
                  <a:lnTo>
                    <a:pt x="6378" y="923"/>
                  </a:lnTo>
                  <a:lnTo>
                    <a:pt x="6404" y="795"/>
                  </a:lnTo>
                  <a:lnTo>
                    <a:pt x="6404" y="654"/>
                  </a:lnTo>
                  <a:lnTo>
                    <a:pt x="6378" y="513"/>
                  </a:lnTo>
                  <a:lnTo>
                    <a:pt x="6314" y="385"/>
                  </a:lnTo>
                  <a:lnTo>
                    <a:pt x="6238" y="257"/>
                  </a:lnTo>
                  <a:lnTo>
                    <a:pt x="6135" y="154"/>
                  </a:lnTo>
                  <a:lnTo>
                    <a:pt x="6007" y="77"/>
                  </a:lnTo>
                  <a:lnTo>
                    <a:pt x="5879" y="26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6"/>
            <p:cNvSpPr/>
            <p:nvPr/>
          </p:nvSpPr>
          <p:spPr>
            <a:xfrm>
              <a:off x="1203275" y="1889125"/>
              <a:ext cx="391950" cy="276675"/>
            </a:xfrm>
            <a:custGeom>
              <a:avLst/>
              <a:gdLst/>
              <a:ahLst/>
              <a:cxnLst/>
              <a:rect l="l" t="t" r="r" b="b"/>
              <a:pathLst>
                <a:path w="15678" h="11067" extrusionOk="0">
                  <a:moveTo>
                    <a:pt x="14909" y="1"/>
                  </a:moveTo>
                  <a:lnTo>
                    <a:pt x="14768" y="26"/>
                  </a:lnTo>
                  <a:lnTo>
                    <a:pt x="14627" y="65"/>
                  </a:lnTo>
                  <a:lnTo>
                    <a:pt x="14512" y="141"/>
                  </a:lnTo>
                  <a:lnTo>
                    <a:pt x="14396" y="244"/>
                  </a:lnTo>
                  <a:lnTo>
                    <a:pt x="8594" y="6878"/>
                  </a:lnTo>
                  <a:lnTo>
                    <a:pt x="3561" y="6878"/>
                  </a:lnTo>
                  <a:lnTo>
                    <a:pt x="3420" y="6891"/>
                  </a:lnTo>
                  <a:lnTo>
                    <a:pt x="3292" y="6930"/>
                  </a:lnTo>
                  <a:lnTo>
                    <a:pt x="3164" y="6994"/>
                  </a:lnTo>
                  <a:lnTo>
                    <a:pt x="3061" y="7083"/>
                  </a:lnTo>
                  <a:lnTo>
                    <a:pt x="218" y="9811"/>
                  </a:lnTo>
                  <a:lnTo>
                    <a:pt x="128" y="9927"/>
                  </a:lnTo>
                  <a:lnTo>
                    <a:pt x="64" y="10042"/>
                  </a:lnTo>
                  <a:lnTo>
                    <a:pt x="13" y="10183"/>
                  </a:lnTo>
                  <a:lnTo>
                    <a:pt x="0" y="10324"/>
                  </a:lnTo>
                  <a:lnTo>
                    <a:pt x="13" y="10465"/>
                  </a:lnTo>
                  <a:lnTo>
                    <a:pt x="52" y="10593"/>
                  </a:lnTo>
                  <a:lnTo>
                    <a:pt x="116" y="10721"/>
                  </a:lnTo>
                  <a:lnTo>
                    <a:pt x="205" y="10836"/>
                  </a:lnTo>
                  <a:lnTo>
                    <a:pt x="256" y="10887"/>
                  </a:lnTo>
                  <a:lnTo>
                    <a:pt x="320" y="10939"/>
                  </a:lnTo>
                  <a:lnTo>
                    <a:pt x="449" y="11003"/>
                  </a:lnTo>
                  <a:lnTo>
                    <a:pt x="589" y="11054"/>
                  </a:lnTo>
                  <a:lnTo>
                    <a:pt x="730" y="11067"/>
                  </a:lnTo>
                  <a:lnTo>
                    <a:pt x="871" y="11054"/>
                  </a:lnTo>
                  <a:lnTo>
                    <a:pt x="999" y="11015"/>
                  </a:lnTo>
                  <a:lnTo>
                    <a:pt x="1127" y="10951"/>
                  </a:lnTo>
                  <a:lnTo>
                    <a:pt x="1230" y="10862"/>
                  </a:lnTo>
                  <a:lnTo>
                    <a:pt x="3855" y="8339"/>
                  </a:lnTo>
                  <a:lnTo>
                    <a:pt x="8915" y="8339"/>
                  </a:lnTo>
                  <a:lnTo>
                    <a:pt x="9004" y="8326"/>
                  </a:lnTo>
                  <a:lnTo>
                    <a:pt x="9068" y="8313"/>
                  </a:lnTo>
                  <a:lnTo>
                    <a:pt x="9145" y="8300"/>
                  </a:lnTo>
                  <a:lnTo>
                    <a:pt x="9222" y="8274"/>
                  </a:lnTo>
                  <a:lnTo>
                    <a:pt x="9286" y="8236"/>
                  </a:lnTo>
                  <a:lnTo>
                    <a:pt x="9350" y="8185"/>
                  </a:lnTo>
                  <a:lnTo>
                    <a:pt x="9414" y="8146"/>
                  </a:lnTo>
                  <a:lnTo>
                    <a:pt x="9465" y="8082"/>
                  </a:lnTo>
                  <a:lnTo>
                    <a:pt x="15498" y="1205"/>
                  </a:lnTo>
                  <a:lnTo>
                    <a:pt x="15587" y="1089"/>
                  </a:lnTo>
                  <a:lnTo>
                    <a:pt x="15639" y="948"/>
                  </a:lnTo>
                  <a:lnTo>
                    <a:pt x="15677" y="820"/>
                  </a:lnTo>
                  <a:lnTo>
                    <a:pt x="15677" y="679"/>
                  </a:lnTo>
                  <a:lnTo>
                    <a:pt x="15651" y="539"/>
                  </a:lnTo>
                  <a:lnTo>
                    <a:pt x="15600" y="410"/>
                  </a:lnTo>
                  <a:lnTo>
                    <a:pt x="15536" y="282"/>
                  </a:lnTo>
                  <a:lnTo>
                    <a:pt x="15434" y="180"/>
                  </a:lnTo>
                  <a:lnTo>
                    <a:pt x="15306" y="90"/>
                  </a:lnTo>
                  <a:lnTo>
                    <a:pt x="15178" y="39"/>
                  </a:lnTo>
                  <a:lnTo>
                    <a:pt x="150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6"/>
            <p:cNvSpPr/>
            <p:nvPr/>
          </p:nvSpPr>
          <p:spPr>
            <a:xfrm>
              <a:off x="1282050" y="1700525"/>
              <a:ext cx="251375" cy="36225"/>
            </a:xfrm>
            <a:custGeom>
              <a:avLst/>
              <a:gdLst/>
              <a:ahLst/>
              <a:cxnLst/>
              <a:rect l="l" t="t" r="r" b="b"/>
              <a:pathLst>
                <a:path w="10055" h="1449" extrusionOk="0">
                  <a:moveTo>
                    <a:pt x="730" y="1"/>
                  </a:moveTo>
                  <a:lnTo>
                    <a:pt x="576" y="14"/>
                  </a:lnTo>
                  <a:lnTo>
                    <a:pt x="448" y="52"/>
                  </a:lnTo>
                  <a:lnTo>
                    <a:pt x="320" y="116"/>
                  </a:lnTo>
                  <a:lnTo>
                    <a:pt x="218" y="206"/>
                  </a:lnTo>
                  <a:lnTo>
                    <a:pt x="128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51" y="1013"/>
                  </a:lnTo>
                  <a:lnTo>
                    <a:pt x="128" y="1128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76" y="1435"/>
                  </a:lnTo>
                  <a:lnTo>
                    <a:pt x="730" y="1448"/>
                  </a:lnTo>
                  <a:lnTo>
                    <a:pt x="9324" y="1448"/>
                  </a:lnTo>
                  <a:lnTo>
                    <a:pt x="9478" y="1435"/>
                  </a:lnTo>
                  <a:lnTo>
                    <a:pt x="9606" y="1397"/>
                  </a:lnTo>
                  <a:lnTo>
                    <a:pt x="9734" y="1333"/>
                  </a:lnTo>
                  <a:lnTo>
                    <a:pt x="9849" y="1243"/>
                  </a:lnTo>
                  <a:lnTo>
                    <a:pt x="9926" y="1128"/>
                  </a:lnTo>
                  <a:lnTo>
                    <a:pt x="10003" y="1013"/>
                  </a:lnTo>
                  <a:lnTo>
                    <a:pt x="10041" y="872"/>
                  </a:lnTo>
                  <a:lnTo>
                    <a:pt x="10054" y="718"/>
                  </a:lnTo>
                  <a:lnTo>
                    <a:pt x="10041" y="577"/>
                  </a:lnTo>
                  <a:lnTo>
                    <a:pt x="10003" y="436"/>
                  </a:lnTo>
                  <a:lnTo>
                    <a:pt x="9926" y="321"/>
                  </a:lnTo>
                  <a:lnTo>
                    <a:pt x="9849" y="206"/>
                  </a:lnTo>
                  <a:lnTo>
                    <a:pt x="9734" y="116"/>
                  </a:lnTo>
                  <a:lnTo>
                    <a:pt x="9606" y="52"/>
                  </a:lnTo>
                  <a:lnTo>
                    <a:pt x="9478" y="14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6"/>
            <p:cNvSpPr/>
            <p:nvPr/>
          </p:nvSpPr>
          <p:spPr>
            <a:xfrm>
              <a:off x="1263775" y="1375850"/>
              <a:ext cx="330800" cy="172925"/>
            </a:xfrm>
            <a:custGeom>
              <a:avLst/>
              <a:gdLst/>
              <a:ahLst/>
              <a:cxnLst/>
              <a:rect l="l" t="t" r="r" b="b"/>
              <a:pathLst>
                <a:path w="13232" h="6917" extrusionOk="0">
                  <a:moveTo>
                    <a:pt x="757" y="1"/>
                  </a:moveTo>
                  <a:lnTo>
                    <a:pt x="616" y="13"/>
                  </a:lnTo>
                  <a:lnTo>
                    <a:pt x="475" y="39"/>
                  </a:lnTo>
                  <a:lnTo>
                    <a:pt x="347" y="103"/>
                  </a:lnTo>
                  <a:lnTo>
                    <a:pt x="232" y="193"/>
                  </a:lnTo>
                  <a:lnTo>
                    <a:pt x="129" y="308"/>
                  </a:lnTo>
                  <a:lnTo>
                    <a:pt x="65" y="423"/>
                  </a:lnTo>
                  <a:lnTo>
                    <a:pt x="14" y="564"/>
                  </a:lnTo>
                  <a:lnTo>
                    <a:pt x="1" y="692"/>
                  </a:lnTo>
                  <a:lnTo>
                    <a:pt x="1" y="833"/>
                  </a:lnTo>
                  <a:lnTo>
                    <a:pt x="39" y="974"/>
                  </a:lnTo>
                  <a:lnTo>
                    <a:pt x="103" y="1102"/>
                  </a:lnTo>
                  <a:lnTo>
                    <a:pt x="193" y="1217"/>
                  </a:lnTo>
                  <a:lnTo>
                    <a:pt x="5227" y="6686"/>
                  </a:lnTo>
                  <a:lnTo>
                    <a:pt x="5278" y="6737"/>
                  </a:lnTo>
                  <a:lnTo>
                    <a:pt x="5342" y="6776"/>
                  </a:lnTo>
                  <a:lnTo>
                    <a:pt x="5406" y="6827"/>
                  </a:lnTo>
                  <a:lnTo>
                    <a:pt x="5470" y="6853"/>
                  </a:lnTo>
                  <a:lnTo>
                    <a:pt x="5534" y="6878"/>
                  </a:lnTo>
                  <a:lnTo>
                    <a:pt x="5611" y="6904"/>
                  </a:lnTo>
                  <a:lnTo>
                    <a:pt x="5688" y="6917"/>
                  </a:lnTo>
                  <a:lnTo>
                    <a:pt x="12514" y="6917"/>
                  </a:lnTo>
                  <a:lnTo>
                    <a:pt x="12655" y="6904"/>
                  </a:lnTo>
                  <a:lnTo>
                    <a:pt x="12796" y="6853"/>
                  </a:lnTo>
                  <a:lnTo>
                    <a:pt x="12911" y="6789"/>
                  </a:lnTo>
                  <a:lnTo>
                    <a:pt x="13027" y="6699"/>
                  </a:lnTo>
                  <a:lnTo>
                    <a:pt x="13116" y="6597"/>
                  </a:lnTo>
                  <a:lnTo>
                    <a:pt x="13180" y="6469"/>
                  </a:lnTo>
                  <a:lnTo>
                    <a:pt x="13219" y="6340"/>
                  </a:lnTo>
                  <a:lnTo>
                    <a:pt x="13231" y="6187"/>
                  </a:lnTo>
                  <a:lnTo>
                    <a:pt x="13219" y="6046"/>
                  </a:lnTo>
                  <a:lnTo>
                    <a:pt x="13180" y="5905"/>
                  </a:lnTo>
                  <a:lnTo>
                    <a:pt x="13116" y="5777"/>
                  </a:lnTo>
                  <a:lnTo>
                    <a:pt x="13027" y="5674"/>
                  </a:lnTo>
                  <a:lnTo>
                    <a:pt x="12911" y="5585"/>
                  </a:lnTo>
                  <a:lnTo>
                    <a:pt x="12796" y="5521"/>
                  </a:lnTo>
                  <a:lnTo>
                    <a:pt x="12655" y="5470"/>
                  </a:lnTo>
                  <a:lnTo>
                    <a:pt x="12514" y="5457"/>
                  </a:lnTo>
                  <a:lnTo>
                    <a:pt x="6072" y="5457"/>
                  </a:lnTo>
                  <a:lnTo>
                    <a:pt x="1256" y="231"/>
                  </a:lnTo>
                  <a:lnTo>
                    <a:pt x="1154" y="141"/>
                  </a:lnTo>
                  <a:lnTo>
                    <a:pt x="1026" y="65"/>
                  </a:lnTo>
                  <a:lnTo>
                    <a:pt x="898" y="13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46"/>
            <p:cNvSpPr/>
            <p:nvPr/>
          </p:nvSpPr>
          <p:spPr>
            <a:xfrm>
              <a:off x="1601275" y="1325900"/>
              <a:ext cx="36525" cy="179975"/>
            </a:xfrm>
            <a:custGeom>
              <a:avLst/>
              <a:gdLst/>
              <a:ahLst/>
              <a:cxnLst/>
              <a:rect l="l" t="t" r="r" b="b"/>
              <a:pathLst>
                <a:path w="1461" h="7199" extrusionOk="0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0" y="6468"/>
                  </a:lnTo>
                  <a:lnTo>
                    <a:pt x="13" y="6609"/>
                  </a:lnTo>
                  <a:lnTo>
                    <a:pt x="52" y="6750"/>
                  </a:lnTo>
                  <a:lnTo>
                    <a:pt x="129" y="6878"/>
                  </a:lnTo>
                  <a:lnTo>
                    <a:pt x="218" y="6981"/>
                  </a:lnTo>
                  <a:lnTo>
                    <a:pt x="321" y="7070"/>
                  </a:lnTo>
                  <a:lnTo>
                    <a:pt x="449" y="7135"/>
                  </a:lnTo>
                  <a:lnTo>
                    <a:pt x="577" y="7173"/>
                  </a:lnTo>
                  <a:lnTo>
                    <a:pt x="730" y="7199"/>
                  </a:lnTo>
                  <a:lnTo>
                    <a:pt x="871" y="7173"/>
                  </a:lnTo>
                  <a:lnTo>
                    <a:pt x="1012" y="7135"/>
                  </a:lnTo>
                  <a:lnTo>
                    <a:pt x="1140" y="7070"/>
                  </a:lnTo>
                  <a:lnTo>
                    <a:pt x="1243" y="6981"/>
                  </a:lnTo>
                  <a:lnTo>
                    <a:pt x="1332" y="6878"/>
                  </a:lnTo>
                  <a:lnTo>
                    <a:pt x="1396" y="6750"/>
                  </a:lnTo>
                  <a:lnTo>
                    <a:pt x="1448" y="6609"/>
                  </a:lnTo>
                  <a:lnTo>
                    <a:pt x="1461" y="6468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396" y="449"/>
                  </a:lnTo>
                  <a:lnTo>
                    <a:pt x="1332" y="321"/>
                  </a:lnTo>
                  <a:lnTo>
                    <a:pt x="1243" y="218"/>
                  </a:lnTo>
                  <a:lnTo>
                    <a:pt x="1140" y="129"/>
                  </a:lnTo>
                  <a:lnTo>
                    <a:pt x="1012" y="65"/>
                  </a:lnTo>
                  <a:lnTo>
                    <a:pt x="871" y="13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6"/>
            <p:cNvSpPr/>
            <p:nvPr/>
          </p:nvSpPr>
          <p:spPr>
            <a:xfrm>
              <a:off x="1494325" y="1391550"/>
              <a:ext cx="654200" cy="654175"/>
            </a:xfrm>
            <a:custGeom>
              <a:avLst/>
              <a:gdLst/>
              <a:ahLst/>
              <a:cxnLst/>
              <a:rect l="l" t="t" r="r" b="b"/>
              <a:pathLst>
                <a:path w="26168" h="26167" extrusionOk="0">
                  <a:moveTo>
                    <a:pt x="9952" y="0"/>
                  </a:moveTo>
                  <a:lnTo>
                    <a:pt x="9952" y="2933"/>
                  </a:lnTo>
                  <a:lnTo>
                    <a:pt x="9478" y="3087"/>
                  </a:lnTo>
                  <a:lnTo>
                    <a:pt x="9005" y="3266"/>
                  </a:lnTo>
                  <a:lnTo>
                    <a:pt x="8556" y="3458"/>
                  </a:lnTo>
                  <a:lnTo>
                    <a:pt x="8108" y="3676"/>
                  </a:lnTo>
                  <a:lnTo>
                    <a:pt x="6046" y="1614"/>
                  </a:lnTo>
                  <a:lnTo>
                    <a:pt x="1627" y="6045"/>
                  </a:lnTo>
                  <a:lnTo>
                    <a:pt x="3600" y="8031"/>
                  </a:lnTo>
                  <a:lnTo>
                    <a:pt x="3356" y="8492"/>
                  </a:lnTo>
                  <a:lnTo>
                    <a:pt x="3126" y="8966"/>
                  </a:lnTo>
                  <a:lnTo>
                    <a:pt x="2934" y="9452"/>
                  </a:lnTo>
                  <a:lnTo>
                    <a:pt x="2754" y="9952"/>
                  </a:lnTo>
                  <a:lnTo>
                    <a:pt x="1" y="9952"/>
                  </a:lnTo>
                  <a:lnTo>
                    <a:pt x="1" y="16215"/>
                  </a:lnTo>
                  <a:lnTo>
                    <a:pt x="2588" y="16215"/>
                  </a:lnTo>
                  <a:lnTo>
                    <a:pt x="2754" y="16766"/>
                  </a:lnTo>
                  <a:lnTo>
                    <a:pt x="2946" y="17291"/>
                  </a:lnTo>
                  <a:lnTo>
                    <a:pt x="3164" y="17816"/>
                  </a:lnTo>
                  <a:lnTo>
                    <a:pt x="3420" y="18328"/>
                  </a:lnTo>
                  <a:lnTo>
                    <a:pt x="1627" y="20121"/>
                  </a:lnTo>
                  <a:lnTo>
                    <a:pt x="6046" y="24553"/>
                  </a:lnTo>
                  <a:lnTo>
                    <a:pt x="7762" y="22837"/>
                  </a:lnTo>
                  <a:lnTo>
                    <a:pt x="8018" y="22977"/>
                  </a:lnTo>
                  <a:lnTo>
                    <a:pt x="8287" y="23106"/>
                  </a:lnTo>
                  <a:lnTo>
                    <a:pt x="8556" y="23234"/>
                  </a:lnTo>
                  <a:lnTo>
                    <a:pt x="8825" y="23362"/>
                  </a:lnTo>
                  <a:lnTo>
                    <a:pt x="9107" y="23477"/>
                  </a:lnTo>
                  <a:lnTo>
                    <a:pt x="9389" y="23579"/>
                  </a:lnTo>
                  <a:lnTo>
                    <a:pt x="9671" y="23669"/>
                  </a:lnTo>
                  <a:lnTo>
                    <a:pt x="9952" y="23772"/>
                  </a:lnTo>
                  <a:lnTo>
                    <a:pt x="9952" y="26167"/>
                  </a:lnTo>
                  <a:lnTo>
                    <a:pt x="16215" y="26167"/>
                  </a:lnTo>
                  <a:lnTo>
                    <a:pt x="16215" y="23772"/>
                  </a:lnTo>
                  <a:lnTo>
                    <a:pt x="16497" y="23669"/>
                  </a:lnTo>
                  <a:lnTo>
                    <a:pt x="16792" y="23579"/>
                  </a:lnTo>
                  <a:lnTo>
                    <a:pt x="17061" y="23477"/>
                  </a:lnTo>
                  <a:lnTo>
                    <a:pt x="17342" y="23362"/>
                  </a:lnTo>
                  <a:lnTo>
                    <a:pt x="17611" y="23234"/>
                  </a:lnTo>
                  <a:lnTo>
                    <a:pt x="17880" y="23106"/>
                  </a:lnTo>
                  <a:lnTo>
                    <a:pt x="18149" y="22977"/>
                  </a:lnTo>
                  <a:lnTo>
                    <a:pt x="18406" y="22837"/>
                  </a:lnTo>
                  <a:lnTo>
                    <a:pt x="20122" y="24553"/>
                  </a:lnTo>
                  <a:lnTo>
                    <a:pt x="24553" y="20121"/>
                  </a:lnTo>
                  <a:lnTo>
                    <a:pt x="22760" y="18328"/>
                  </a:lnTo>
                  <a:lnTo>
                    <a:pt x="23004" y="17816"/>
                  </a:lnTo>
                  <a:lnTo>
                    <a:pt x="23221" y="17291"/>
                  </a:lnTo>
                  <a:lnTo>
                    <a:pt x="23413" y="16766"/>
                  </a:lnTo>
                  <a:lnTo>
                    <a:pt x="23580" y="16215"/>
                  </a:lnTo>
                  <a:lnTo>
                    <a:pt x="26167" y="16215"/>
                  </a:lnTo>
                  <a:lnTo>
                    <a:pt x="26167" y="9952"/>
                  </a:lnTo>
                  <a:lnTo>
                    <a:pt x="23426" y="9952"/>
                  </a:lnTo>
                  <a:lnTo>
                    <a:pt x="23247" y="9452"/>
                  </a:lnTo>
                  <a:lnTo>
                    <a:pt x="23042" y="8966"/>
                  </a:lnTo>
                  <a:lnTo>
                    <a:pt x="22811" y="8492"/>
                  </a:lnTo>
                  <a:lnTo>
                    <a:pt x="22568" y="8031"/>
                  </a:lnTo>
                  <a:lnTo>
                    <a:pt x="24553" y="6045"/>
                  </a:lnTo>
                  <a:lnTo>
                    <a:pt x="20122" y="1614"/>
                  </a:lnTo>
                  <a:lnTo>
                    <a:pt x="18060" y="3676"/>
                  </a:lnTo>
                  <a:lnTo>
                    <a:pt x="17624" y="3458"/>
                  </a:lnTo>
                  <a:lnTo>
                    <a:pt x="17163" y="3266"/>
                  </a:lnTo>
                  <a:lnTo>
                    <a:pt x="16689" y="3087"/>
                  </a:lnTo>
                  <a:lnTo>
                    <a:pt x="16215" y="2933"/>
                  </a:lnTo>
                  <a:lnTo>
                    <a:pt x="162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6"/>
            <p:cNvSpPr/>
            <p:nvPr/>
          </p:nvSpPr>
          <p:spPr>
            <a:xfrm>
              <a:off x="1579175" y="1483125"/>
              <a:ext cx="484475" cy="484150"/>
            </a:xfrm>
            <a:custGeom>
              <a:avLst/>
              <a:gdLst/>
              <a:ahLst/>
              <a:cxnLst/>
              <a:rect l="l" t="t" r="r" b="b"/>
              <a:pathLst>
                <a:path w="19379" h="19366" extrusionOk="0">
                  <a:moveTo>
                    <a:pt x="9696" y="0"/>
                  </a:moveTo>
                  <a:lnTo>
                    <a:pt x="9197" y="13"/>
                  </a:lnTo>
                  <a:lnTo>
                    <a:pt x="8697" y="51"/>
                  </a:lnTo>
                  <a:lnTo>
                    <a:pt x="8211" y="115"/>
                  </a:lnTo>
                  <a:lnTo>
                    <a:pt x="7737" y="192"/>
                  </a:lnTo>
                  <a:lnTo>
                    <a:pt x="7276" y="308"/>
                  </a:lnTo>
                  <a:lnTo>
                    <a:pt x="6814" y="436"/>
                  </a:lnTo>
                  <a:lnTo>
                    <a:pt x="6366" y="589"/>
                  </a:lnTo>
                  <a:lnTo>
                    <a:pt x="5918" y="756"/>
                  </a:lnTo>
                  <a:lnTo>
                    <a:pt x="5495" y="948"/>
                  </a:lnTo>
                  <a:lnTo>
                    <a:pt x="5073" y="1166"/>
                  </a:lnTo>
                  <a:lnTo>
                    <a:pt x="4676" y="1396"/>
                  </a:lnTo>
                  <a:lnTo>
                    <a:pt x="4279" y="1652"/>
                  </a:lnTo>
                  <a:lnTo>
                    <a:pt x="3894" y="1921"/>
                  </a:lnTo>
                  <a:lnTo>
                    <a:pt x="3536" y="2216"/>
                  </a:lnTo>
                  <a:lnTo>
                    <a:pt x="3177" y="2511"/>
                  </a:lnTo>
                  <a:lnTo>
                    <a:pt x="2844" y="2831"/>
                  </a:lnTo>
                  <a:lnTo>
                    <a:pt x="2524" y="3177"/>
                  </a:lnTo>
                  <a:lnTo>
                    <a:pt x="2216" y="3522"/>
                  </a:lnTo>
                  <a:lnTo>
                    <a:pt x="1935" y="3894"/>
                  </a:lnTo>
                  <a:lnTo>
                    <a:pt x="1666" y="4265"/>
                  </a:lnTo>
                  <a:lnTo>
                    <a:pt x="1410" y="4662"/>
                  </a:lnTo>
                  <a:lnTo>
                    <a:pt x="1179" y="5072"/>
                  </a:lnTo>
                  <a:lnTo>
                    <a:pt x="961" y="5482"/>
                  </a:lnTo>
                  <a:lnTo>
                    <a:pt x="769" y="5917"/>
                  </a:lnTo>
                  <a:lnTo>
                    <a:pt x="590" y="6353"/>
                  </a:lnTo>
                  <a:lnTo>
                    <a:pt x="436" y="6801"/>
                  </a:lnTo>
                  <a:lnTo>
                    <a:pt x="308" y="7262"/>
                  </a:lnTo>
                  <a:lnTo>
                    <a:pt x="206" y="7736"/>
                  </a:lnTo>
                  <a:lnTo>
                    <a:pt x="116" y="8210"/>
                  </a:lnTo>
                  <a:lnTo>
                    <a:pt x="52" y="8697"/>
                  </a:lnTo>
                  <a:lnTo>
                    <a:pt x="14" y="9183"/>
                  </a:lnTo>
                  <a:lnTo>
                    <a:pt x="1" y="9683"/>
                  </a:lnTo>
                  <a:lnTo>
                    <a:pt x="14" y="10182"/>
                  </a:lnTo>
                  <a:lnTo>
                    <a:pt x="52" y="10669"/>
                  </a:lnTo>
                  <a:lnTo>
                    <a:pt x="116" y="11156"/>
                  </a:lnTo>
                  <a:lnTo>
                    <a:pt x="206" y="11630"/>
                  </a:lnTo>
                  <a:lnTo>
                    <a:pt x="308" y="12104"/>
                  </a:lnTo>
                  <a:lnTo>
                    <a:pt x="436" y="12565"/>
                  </a:lnTo>
                  <a:lnTo>
                    <a:pt x="590" y="13013"/>
                  </a:lnTo>
                  <a:lnTo>
                    <a:pt x="769" y="13448"/>
                  </a:lnTo>
                  <a:lnTo>
                    <a:pt x="961" y="13884"/>
                  </a:lnTo>
                  <a:lnTo>
                    <a:pt x="1179" y="14307"/>
                  </a:lnTo>
                  <a:lnTo>
                    <a:pt x="1410" y="14704"/>
                  </a:lnTo>
                  <a:lnTo>
                    <a:pt x="1666" y="15101"/>
                  </a:lnTo>
                  <a:lnTo>
                    <a:pt x="1935" y="15485"/>
                  </a:lnTo>
                  <a:lnTo>
                    <a:pt x="2216" y="15844"/>
                  </a:lnTo>
                  <a:lnTo>
                    <a:pt x="2524" y="16202"/>
                  </a:lnTo>
                  <a:lnTo>
                    <a:pt x="2844" y="16535"/>
                  </a:lnTo>
                  <a:lnTo>
                    <a:pt x="3177" y="16855"/>
                  </a:lnTo>
                  <a:lnTo>
                    <a:pt x="3536" y="17163"/>
                  </a:lnTo>
                  <a:lnTo>
                    <a:pt x="3894" y="17445"/>
                  </a:lnTo>
                  <a:lnTo>
                    <a:pt x="4279" y="17714"/>
                  </a:lnTo>
                  <a:lnTo>
                    <a:pt x="4676" y="17970"/>
                  </a:lnTo>
                  <a:lnTo>
                    <a:pt x="5073" y="18200"/>
                  </a:lnTo>
                  <a:lnTo>
                    <a:pt x="5495" y="18418"/>
                  </a:lnTo>
                  <a:lnTo>
                    <a:pt x="5918" y="18610"/>
                  </a:lnTo>
                  <a:lnTo>
                    <a:pt x="6366" y="18777"/>
                  </a:lnTo>
                  <a:lnTo>
                    <a:pt x="6814" y="18930"/>
                  </a:lnTo>
                  <a:lnTo>
                    <a:pt x="7276" y="19058"/>
                  </a:lnTo>
                  <a:lnTo>
                    <a:pt x="7737" y="19174"/>
                  </a:lnTo>
                  <a:lnTo>
                    <a:pt x="8211" y="19263"/>
                  </a:lnTo>
                  <a:lnTo>
                    <a:pt x="8697" y="19314"/>
                  </a:lnTo>
                  <a:lnTo>
                    <a:pt x="9197" y="19353"/>
                  </a:lnTo>
                  <a:lnTo>
                    <a:pt x="9696" y="19366"/>
                  </a:lnTo>
                  <a:lnTo>
                    <a:pt x="10196" y="19353"/>
                  </a:lnTo>
                  <a:lnTo>
                    <a:pt x="10682" y="19314"/>
                  </a:lnTo>
                  <a:lnTo>
                    <a:pt x="11169" y="19263"/>
                  </a:lnTo>
                  <a:lnTo>
                    <a:pt x="11643" y="19174"/>
                  </a:lnTo>
                  <a:lnTo>
                    <a:pt x="12117" y="19058"/>
                  </a:lnTo>
                  <a:lnTo>
                    <a:pt x="12565" y="18930"/>
                  </a:lnTo>
                  <a:lnTo>
                    <a:pt x="13026" y="18777"/>
                  </a:lnTo>
                  <a:lnTo>
                    <a:pt x="13462" y="18610"/>
                  </a:lnTo>
                  <a:lnTo>
                    <a:pt x="13884" y="18418"/>
                  </a:lnTo>
                  <a:lnTo>
                    <a:pt x="14307" y="18200"/>
                  </a:lnTo>
                  <a:lnTo>
                    <a:pt x="14717" y="17970"/>
                  </a:lnTo>
                  <a:lnTo>
                    <a:pt x="15101" y="17714"/>
                  </a:lnTo>
                  <a:lnTo>
                    <a:pt x="15485" y="17445"/>
                  </a:lnTo>
                  <a:lnTo>
                    <a:pt x="15857" y="17163"/>
                  </a:lnTo>
                  <a:lnTo>
                    <a:pt x="16203" y="16855"/>
                  </a:lnTo>
                  <a:lnTo>
                    <a:pt x="16536" y="16535"/>
                  </a:lnTo>
                  <a:lnTo>
                    <a:pt x="16856" y="16202"/>
                  </a:lnTo>
                  <a:lnTo>
                    <a:pt x="17163" y="15844"/>
                  </a:lnTo>
                  <a:lnTo>
                    <a:pt x="17458" y="15485"/>
                  </a:lnTo>
                  <a:lnTo>
                    <a:pt x="17727" y="15101"/>
                  </a:lnTo>
                  <a:lnTo>
                    <a:pt x="17970" y="14704"/>
                  </a:lnTo>
                  <a:lnTo>
                    <a:pt x="18201" y="14307"/>
                  </a:lnTo>
                  <a:lnTo>
                    <a:pt x="18418" y="13884"/>
                  </a:lnTo>
                  <a:lnTo>
                    <a:pt x="18611" y="13448"/>
                  </a:lnTo>
                  <a:lnTo>
                    <a:pt x="18790" y="13013"/>
                  </a:lnTo>
                  <a:lnTo>
                    <a:pt x="18944" y="12565"/>
                  </a:lnTo>
                  <a:lnTo>
                    <a:pt x="19072" y="12104"/>
                  </a:lnTo>
                  <a:lnTo>
                    <a:pt x="19174" y="11630"/>
                  </a:lnTo>
                  <a:lnTo>
                    <a:pt x="19264" y="11156"/>
                  </a:lnTo>
                  <a:lnTo>
                    <a:pt x="19328" y="10669"/>
                  </a:lnTo>
                  <a:lnTo>
                    <a:pt x="19366" y="10182"/>
                  </a:lnTo>
                  <a:lnTo>
                    <a:pt x="19379" y="9683"/>
                  </a:lnTo>
                  <a:lnTo>
                    <a:pt x="19366" y="9183"/>
                  </a:lnTo>
                  <a:lnTo>
                    <a:pt x="19328" y="8697"/>
                  </a:lnTo>
                  <a:lnTo>
                    <a:pt x="19264" y="8210"/>
                  </a:lnTo>
                  <a:lnTo>
                    <a:pt x="19174" y="7736"/>
                  </a:lnTo>
                  <a:lnTo>
                    <a:pt x="19072" y="7262"/>
                  </a:lnTo>
                  <a:lnTo>
                    <a:pt x="18944" y="6801"/>
                  </a:lnTo>
                  <a:lnTo>
                    <a:pt x="18790" y="6353"/>
                  </a:lnTo>
                  <a:lnTo>
                    <a:pt x="18611" y="5917"/>
                  </a:lnTo>
                  <a:lnTo>
                    <a:pt x="18418" y="5482"/>
                  </a:lnTo>
                  <a:lnTo>
                    <a:pt x="18201" y="5072"/>
                  </a:lnTo>
                  <a:lnTo>
                    <a:pt x="17970" y="4662"/>
                  </a:lnTo>
                  <a:lnTo>
                    <a:pt x="17727" y="4265"/>
                  </a:lnTo>
                  <a:lnTo>
                    <a:pt x="17458" y="3894"/>
                  </a:lnTo>
                  <a:lnTo>
                    <a:pt x="17163" y="3522"/>
                  </a:lnTo>
                  <a:lnTo>
                    <a:pt x="16856" y="3177"/>
                  </a:lnTo>
                  <a:lnTo>
                    <a:pt x="16536" y="2831"/>
                  </a:lnTo>
                  <a:lnTo>
                    <a:pt x="16203" y="2511"/>
                  </a:lnTo>
                  <a:lnTo>
                    <a:pt x="15857" y="2216"/>
                  </a:lnTo>
                  <a:lnTo>
                    <a:pt x="15485" y="1921"/>
                  </a:lnTo>
                  <a:lnTo>
                    <a:pt x="15101" y="1652"/>
                  </a:lnTo>
                  <a:lnTo>
                    <a:pt x="14717" y="1396"/>
                  </a:lnTo>
                  <a:lnTo>
                    <a:pt x="14307" y="1166"/>
                  </a:lnTo>
                  <a:lnTo>
                    <a:pt x="13884" y="948"/>
                  </a:lnTo>
                  <a:lnTo>
                    <a:pt x="13462" y="756"/>
                  </a:lnTo>
                  <a:lnTo>
                    <a:pt x="13026" y="589"/>
                  </a:lnTo>
                  <a:lnTo>
                    <a:pt x="12565" y="436"/>
                  </a:lnTo>
                  <a:lnTo>
                    <a:pt x="12117" y="308"/>
                  </a:lnTo>
                  <a:lnTo>
                    <a:pt x="11643" y="192"/>
                  </a:lnTo>
                  <a:lnTo>
                    <a:pt x="11169" y="115"/>
                  </a:lnTo>
                  <a:lnTo>
                    <a:pt x="10682" y="51"/>
                  </a:lnTo>
                  <a:lnTo>
                    <a:pt x="10196" y="13"/>
                  </a:lnTo>
                  <a:lnTo>
                    <a:pt x="96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46"/>
            <p:cNvSpPr/>
            <p:nvPr/>
          </p:nvSpPr>
          <p:spPr>
            <a:xfrm>
              <a:off x="1612150" y="1515775"/>
              <a:ext cx="418525" cy="418850"/>
            </a:xfrm>
            <a:custGeom>
              <a:avLst/>
              <a:gdLst/>
              <a:ahLst/>
              <a:cxnLst/>
              <a:rect l="l" t="t" r="r" b="b"/>
              <a:pathLst>
                <a:path w="16741" h="16754" extrusionOk="0">
                  <a:moveTo>
                    <a:pt x="8377" y="1"/>
                  </a:moveTo>
                  <a:lnTo>
                    <a:pt x="7942" y="13"/>
                  </a:lnTo>
                  <a:lnTo>
                    <a:pt x="7519" y="52"/>
                  </a:lnTo>
                  <a:lnTo>
                    <a:pt x="7096" y="103"/>
                  </a:lnTo>
                  <a:lnTo>
                    <a:pt x="6687" y="180"/>
                  </a:lnTo>
                  <a:lnTo>
                    <a:pt x="6277" y="270"/>
                  </a:lnTo>
                  <a:lnTo>
                    <a:pt x="5880" y="385"/>
                  </a:lnTo>
                  <a:lnTo>
                    <a:pt x="5495" y="513"/>
                  </a:lnTo>
                  <a:lnTo>
                    <a:pt x="5111" y="667"/>
                  </a:lnTo>
                  <a:lnTo>
                    <a:pt x="4740" y="833"/>
                  </a:lnTo>
                  <a:lnTo>
                    <a:pt x="4381" y="1012"/>
                  </a:lnTo>
                  <a:lnTo>
                    <a:pt x="4035" y="1217"/>
                  </a:lnTo>
                  <a:lnTo>
                    <a:pt x="3690" y="1435"/>
                  </a:lnTo>
                  <a:lnTo>
                    <a:pt x="3357" y="1666"/>
                  </a:lnTo>
                  <a:lnTo>
                    <a:pt x="3049" y="1922"/>
                  </a:lnTo>
                  <a:lnTo>
                    <a:pt x="2742" y="2178"/>
                  </a:lnTo>
                  <a:lnTo>
                    <a:pt x="2447" y="2460"/>
                  </a:lnTo>
                  <a:lnTo>
                    <a:pt x="2178" y="2754"/>
                  </a:lnTo>
                  <a:lnTo>
                    <a:pt x="1909" y="3049"/>
                  </a:lnTo>
                  <a:lnTo>
                    <a:pt x="1666" y="3369"/>
                  </a:lnTo>
                  <a:lnTo>
                    <a:pt x="1423" y="3702"/>
                  </a:lnTo>
                  <a:lnTo>
                    <a:pt x="1205" y="4035"/>
                  </a:lnTo>
                  <a:lnTo>
                    <a:pt x="1013" y="4381"/>
                  </a:lnTo>
                  <a:lnTo>
                    <a:pt x="821" y="4752"/>
                  </a:lnTo>
                  <a:lnTo>
                    <a:pt x="654" y="5124"/>
                  </a:lnTo>
                  <a:lnTo>
                    <a:pt x="513" y="5495"/>
                  </a:lnTo>
                  <a:lnTo>
                    <a:pt x="372" y="5892"/>
                  </a:lnTo>
                  <a:lnTo>
                    <a:pt x="257" y="6289"/>
                  </a:lnTo>
                  <a:lnTo>
                    <a:pt x="167" y="6686"/>
                  </a:lnTo>
                  <a:lnTo>
                    <a:pt x="91" y="7109"/>
                  </a:lnTo>
                  <a:lnTo>
                    <a:pt x="39" y="7519"/>
                  </a:lnTo>
                  <a:lnTo>
                    <a:pt x="14" y="7941"/>
                  </a:lnTo>
                  <a:lnTo>
                    <a:pt x="1" y="8377"/>
                  </a:lnTo>
                  <a:lnTo>
                    <a:pt x="14" y="8812"/>
                  </a:lnTo>
                  <a:lnTo>
                    <a:pt x="39" y="9235"/>
                  </a:lnTo>
                  <a:lnTo>
                    <a:pt x="91" y="9658"/>
                  </a:lnTo>
                  <a:lnTo>
                    <a:pt x="167" y="10068"/>
                  </a:lnTo>
                  <a:lnTo>
                    <a:pt x="257" y="10465"/>
                  </a:lnTo>
                  <a:lnTo>
                    <a:pt x="372" y="10862"/>
                  </a:lnTo>
                  <a:lnTo>
                    <a:pt x="513" y="11259"/>
                  </a:lnTo>
                  <a:lnTo>
                    <a:pt x="654" y="11643"/>
                  </a:lnTo>
                  <a:lnTo>
                    <a:pt x="821" y="12014"/>
                  </a:lnTo>
                  <a:lnTo>
                    <a:pt x="1013" y="12373"/>
                  </a:lnTo>
                  <a:lnTo>
                    <a:pt x="1205" y="12719"/>
                  </a:lnTo>
                  <a:lnTo>
                    <a:pt x="1423" y="13065"/>
                  </a:lnTo>
                  <a:lnTo>
                    <a:pt x="1666" y="13385"/>
                  </a:lnTo>
                  <a:lnTo>
                    <a:pt x="1909" y="13705"/>
                  </a:lnTo>
                  <a:lnTo>
                    <a:pt x="2178" y="14012"/>
                  </a:lnTo>
                  <a:lnTo>
                    <a:pt x="2447" y="14294"/>
                  </a:lnTo>
                  <a:lnTo>
                    <a:pt x="2742" y="14576"/>
                  </a:lnTo>
                  <a:lnTo>
                    <a:pt x="3049" y="14845"/>
                  </a:lnTo>
                  <a:lnTo>
                    <a:pt x="3357" y="15088"/>
                  </a:lnTo>
                  <a:lnTo>
                    <a:pt x="3690" y="15319"/>
                  </a:lnTo>
                  <a:lnTo>
                    <a:pt x="4035" y="15537"/>
                  </a:lnTo>
                  <a:lnTo>
                    <a:pt x="4381" y="15741"/>
                  </a:lnTo>
                  <a:lnTo>
                    <a:pt x="4740" y="15921"/>
                  </a:lnTo>
                  <a:lnTo>
                    <a:pt x="5111" y="16087"/>
                  </a:lnTo>
                  <a:lnTo>
                    <a:pt x="5495" y="16241"/>
                  </a:lnTo>
                  <a:lnTo>
                    <a:pt x="5880" y="16369"/>
                  </a:lnTo>
                  <a:lnTo>
                    <a:pt x="6277" y="16484"/>
                  </a:lnTo>
                  <a:lnTo>
                    <a:pt x="6687" y="16587"/>
                  </a:lnTo>
                  <a:lnTo>
                    <a:pt x="7096" y="16651"/>
                  </a:lnTo>
                  <a:lnTo>
                    <a:pt x="7519" y="16702"/>
                  </a:lnTo>
                  <a:lnTo>
                    <a:pt x="7942" y="16741"/>
                  </a:lnTo>
                  <a:lnTo>
                    <a:pt x="8377" y="16753"/>
                  </a:lnTo>
                  <a:lnTo>
                    <a:pt x="8800" y="16741"/>
                  </a:lnTo>
                  <a:lnTo>
                    <a:pt x="9223" y="16702"/>
                  </a:lnTo>
                  <a:lnTo>
                    <a:pt x="9645" y="16651"/>
                  </a:lnTo>
                  <a:lnTo>
                    <a:pt x="10055" y="16587"/>
                  </a:lnTo>
                  <a:lnTo>
                    <a:pt x="10465" y="16484"/>
                  </a:lnTo>
                  <a:lnTo>
                    <a:pt x="10862" y="16369"/>
                  </a:lnTo>
                  <a:lnTo>
                    <a:pt x="11246" y="16241"/>
                  </a:lnTo>
                  <a:lnTo>
                    <a:pt x="11630" y="16087"/>
                  </a:lnTo>
                  <a:lnTo>
                    <a:pt x="12002" y="15921"/>
                  </a:lnTo>
                  <a:lnTo>
                    <a:pt x="12360" y="15741"/>
                  </a:lnTo>
                  <a:lnTo>
                    <a:pt x="12719" y="15537"/>
                  </a:lnTo>
                  <a:lnTo>
                    <a:pt x="13052" y="15319"/>
                  </a:lnTo>
                  <a:lnTo>
                    <a:pt x="13385" y="15088"/>
                  </a:lnTo>
                  <a:lnTo>
                    <a:pt x="13693" y="14845"/>
                  </a:lnTo>
                  <a:lnTo>
                    <a:pt x="14000" y="14576"/>
                  </a:lnTo>
                  <a:lnTo>
                    <a:pt x="14294" y="14294"/>
                  </a:lnTo>
                  <a:lnTo>
                    <a:pt x="14576" y="14012"/>
                  </a:lnTo>
                  <a:lnTo>
                    <a:pt x="14832" y="13705"/>
                  </a:lnTo>
                  <a:lnTo>
                    <a:pt x="15076" y="13385"/>
                  </a:lnTo>
                  <a:lnTo>
                    <a:pt x="15319" y="13065"/>
                  </a:lnTo>
                  <a:lnTo>
                    <a:pt x="15537" y="12719"/>
                  </a:lnTo>
                  <a:lnTo>
                    <a:pt x="15729" y="12373"/>
                  </a:lnTo>
                  <a:lnTo>
                    <a:pt x="15921" y="12014"/>
                  </a:lnTo>
                  <a:lnTo>
                    <a:pt x="16088" y="11643"/>
                  </a:lnTo>
                  <a:lnTo>
                    <a:pt x="16241" y="11259"/>
                  </a:lnTo>
                  <a:lnTo>
                    <a:pt x="16369" y="10862"/>
                  </a:lnTo>
                  <a:lnTo>
                    <a:pt x="16485" y="10465"/>
                  </a:lnTo>
                  <a:lnTo>
                    <a:pt x="16574" y="10068"/>
                  </a:lnTo>
                  <a:lnTo>
                    <a:pt x="16651" y="9658"/>
                  </a:lnTo>
                  <a:lnTo>
                    <a:pt x="16702" y="9235"/>
                  </a:lnTo>
                  <a:lnTo>
                    <a:pt x="16741" y="8812"/>
                  </a:lnTo>
                  <a:lnTo>
                    <a:pt x="16741" y="8377"/>
                  </a:lnTo>
                  <a:lnTo>
                    <a:pt x="16741" y="7941"/>
                  </a:lnTo>
                  <a:lnTo>
                    <a:pt x="16702" y="7519"/>
                  </a:lnTo>
                  <a:lnTo>
                    <a:pt x="16651" y="7109"/>
                  </a:lnTo>
                  <a:lnTo>
                    <a:pt x="16574" y="6686"/>
                  </a:lnTo>
                  <a:lnTo>
                    <a:pt x="16485" y="6289"/>
                  </a:lnTo>
                  <a:lnTo>
                    <a:pt x="16369" y="5892"/>
                  </a:lnTo>
                  <a:lnTo>
                    <a:pt x="16241" y="5495"/>
                  </a:lnTo>
                  <a:lnTo>
                    <a:pt x="16088" y="5124"/>
                  </a:lnTo>
                  <a:lnTo>
                    <a:pt x="15921" y="4752"/>
                  </a:lnTo>
                  <a:lnTo>
                    <a:pt x="15729" y="4381"/>
                  </a:lnTo>
                  <a:lnTo>
                    <a:pt x="15537" y="4035"/>
                  </a:lnTo>
                  <a:lnTo>
                    <a:pt x="15319" y="3702"/>
                  </a:lnTo>
                  <a:lnTo>
                    <a:pt x="15076" y="3369"/>
                  </a:lnTo>
                  <a:lnTo>
                    <a:pt x="14832" y="3049"/>
                  </a:lnTo>
                  <a:lnTo>
                    <a:pt x="14576" y="2754"/>
                  </a:lnTo>
                  <a:lnTo>
                    <a:pt x="14294" y="2460"/>
                  </a:lnTo>
                  <a:lnTo>
                    <a:pt x="14000" y="2178"/>
                  </a:lnTo>
                  <a:lnTo>
                    <a:pt x="13693" y="1922"/>
                  </a:lnTo>
                  <a:lnTo>
                    <a:pt x="13385" y="1666"/>
                  </a:lnTo>
                  <a:lnTo>
                    <a:pt x="13052" y="1435"/>
                  </a:lnTo>
                  <a:lnTo>
                    <a:pt x="12719" y="1217"/>
                  </a:lnTo>
                  <a:lnTo>
                    <a:pt x="12360" y="1012"/>
                  </a:lnTo>
                  <a:lnTo>
                    <a:pt x="12002" y="833"/>
                  </a:lnTo>
                  <a:lnTo>
                    <a:pt x="11630" y="667"/>
                  </a:lnTo>
                  <a:lnTo>
                    <a:pt x="11246" y="513"/>
                  </a:lnTo>
                  <a:lnTo>
                    <a:pt x="10862" y="385"/>
                  </a:lnTo>
                  <a:lnTo>
                    <a:pt x="10465" y="270"/>
                  </a:lnTo>
                  <a:lnTo>
                    <a:pt x="10055" y="180"/>
                  </a:lnTo>
                  <a:lnTo>
                    <a:pt x="9645" y="103"/>
                  </a:lnTo>
                  <a:lnTo>
                    <a:pt x="9223" y="52"/>
                  </a:lnTo>
                  <a:lnTo>
                    <a:pt x="8800" y="13"/>
                  </a:lnTo>
                  <a:lnTo>
                    <a:pt x="83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46"/>
            <p:cNvSpPr/>
            <p:nvPr/>
          </p:nvSpPr>
          <p:spPr>
            <a:xfrm>
              <a:off x="1690600" y="1594550"/>
              <a:ext cx="261625" cy="261300"/>
            </a:xfrm>
            <a:custGeom>
              <a:avLst/>
              <a:gdLst/>
              <a:ahLst/>
              <a:cxnLst/>
              <a:rect l="l" t="t" r="r" b="b"/>
              <a:pathLst>
                <a:path w="10465" h="10452" extrusionOk="0">
                  <a:moveTo>
                    <a:pt x="4970" y="0"/>
                  </a:moveTo>
                  <a:lnTo>
                    <a:pt x="4701" y="26"/>
                  </a:lnTo>
                  <a:lnTo>
                    <a:pt x="4432" y="52"/>
                  </a:lnTo>
                  <a:lnTo>
                    <a:pt x="4176" y="103"/>
                  </a:lnTo>
                  <a:lnTo>
                    <a:pt x="3933" y="167"/>
                  </a:lnTo>
                  <a:lnTo>
                    <a:pt x="3677" y="231"/>
                  </a:lnTo>
                  <a:lnTo>
                    <a:pt x="3433" y="321"/>
                  </a:lnTo>
                  <a:lnTo>
                    <a:pt x="3203" y="410"/>
                  </a:lnTo>
                  <a:lnTo>
                    <a:pt x="2972" y="513"/>
                  </a:lnTo>
                  <a:lnTo>
                    <a:pt x="2742" y="628"/>
                  </a:lnTo>
                  <a:lnTo>
                    <a:pt x="2524" y="756"/>
                  </a:lnTo>
                  <a:lnTo>
                    <a:pt x="2306" y="884"/>
                  </a:lnTo>
                  <a:lnTo>
                    <a:pt x="2101" y="1038"/>
                  </a:lnTo>
                  <a:lnTo>
                    <a:pt x="1909" y="1191"/>
                  </a:lnTo>
                  <a:lnTo>
                    <a:pt x="1717" y="1358"/>
                  </a:lnTo>
                  <a:lnTo>
                    <a:pt x="1538" y="1524"/>
                  </a:lnTo>
                  <a:lnTo>
                    <a:pt x="1358" y="1717"/>
                  </a:lnTo>
                  <a:lnTo>
                    <a:pt x="1205" y="1896"/>
                  </a:lnTo>
                  <a:lnTo>
                    <a:pt x="1038" y="2101"/>
                  </a:lnTo>
                  <a:lnTo>
                    <a:pt x="897" y="2306"/>
                  </a:lnTo>
                  <a:lnTo>
                    <a:pt x="756" y="2511"/>
                  </a:lnTo>
                  <a:lnTo>
                    <a:pt x="641" y="2728"/>
                  </a:lnTo>
                  <a:lnTo>
                    <a:pt x="526" y="2959"/>
                  </a:lnTo>
                  <a:lnTo>
                    <a:pt x="411" y="3189"/>
                  </a:lnTo>
                  <a:lnTo>
                    <a:pt x="321" y="3433"/>
                  </a:lnTo>
                  <a:lnTo>
                    <a:pt x="244" y="3676"/>
                  </a:lnTo>
                  <a:lnTo>
                    <a:pt x="167" y="3920"/>
                  </a:lnTo>
                  <a:lnTo>
                    <a:pt x="116" y="4176"/>
                  </a:lnTo>
                  <a:lnTo>
                    <a:pt x="65" y="4432"/>
                  </a:lnTo>
                  <a:lnTo>
                    <a:pt x="26" y="4688"/>
                  </a:lnTo>
                  <a:lnTo>
                    <a:pt x="14" y="4957"/>
                  </a:lnTo>
                  <a:lnTo>
                    <a:pt x="1" y="5226"/>
                  </a:lnTo>
                  <a:lnTo>
                    <a:pt x="14" y="5495"/>
                  </a:lnTo>
                  <a:lnTo>
                    <a:pt x="26" y="5764"/>
                  </a:lnTo>
                  <a:lnTo>
                    <a:pt x="65" y="6020"/>
                  </a:lnTo>
                  <a:lnTo>
                    <a:pt x="116" y="6276"/>
                  </a:lnTo>
                  <a:lnTo>
                    <a:pt x="167" y="6532"/>
                  </a:lnTo>
                  <a:lnTo>
                    <a:pt x="244" y="6789"/>
                  </a:lnTo>
                  <a:lnTo>
                    <a:pt x="321" y="7019"/>
                  </a:lnTo>
                  <a:lnTo>
                    <a:pt x="411" y="7262"/>
                  </a:lnTo>
                  <a:lnTo>
                    <a:pt x="526" y="7493"/>
                  </a:lnTo>
                  <a:lnTo>
                    <a:pt x="641" y="7723"/>
                  </a:lnTo>
                  <a:lnTo>
                    <a:pt x="756" y="7941"/>
                  </a:lnTo>
                  <a:lnTo>
                    <a:pt x="897" y="8146"/>
                  </a:lnTo>
                  <a:lnTo>
                    <a:pt x="1038" y="8351"/>
                  </a:lnTo>
                  <a:lnTo>
                    <a:pt x="1205" y="8556"/>
                  </a:lnTo>
                  <a:lnTo>
                    <a:pt x="1358" y="8748"/>
                  </a:lnTo>
                  <a:lnTo>
                    <a:pt x="1538" y="8927"/>
                  </a:lnTo>
                  <a:lnTo>
                    <a:pt x="1717" y="9094"/>
                  </a:lnTo>
                  <a:lnTo>
                    <a:pt x="1909" y="9260"/>
                  </a:lnTo>
                  <a:lnTo>
                    <a:pt x="2101" y="9414"/>
                  </a:lnTo>
                  <a:lnTo>
                    <a:pt x="2306" y="9568"/>
                  </a:lnTo>
                  <a:lnTo>
                    <a:pt x="2524" y="9696"/>
                  </a:lnTo>
                  <a:lnTo>
                    <a:pt x="2742" y="9824"/>
                  </a:lnTo>
                  <a:lnTo>
                    <a:pt x="2972" y="9939"/>
                  </a:lnTo>
                  <a:lnTo>
                    <a:pt x="3203" y="10042"/>
                  </a:lnTo>
                  <a:lnTo>
                    <a:pt x="3433" y="10144"/>
                  </a:lnTo>
                  <a:lnTo>
                    <a:pt x="3677" y="10221"/>
                  </a:lnTo>
                  <a:lnTo>
                    <a:pt x="3933" y="10298"/>
                  </a:lnTo>
                  <a:lnTo>
                    <a:pt x="4176" y="10349"/>
                  </a:lnTo>
                  <a:lnTo>
                    <a:pt x="4432" y="10400"/>
                  </a:lnTo>
                  <a:lnTo>
                    <a:pt x="4701" y="10426"/>
                  </a:lnTo>
                  <a:lnTo>
                    <a:pt x="4970" y="10452"/>
                  </a:lnTo>
                  <a:lnTo>
                    <a:pt x="5508" y="10452"/>
                  </a:lnTo>
                  <a:lnTo>
                    <a:pt x="5764" y="10426"/>
                  </a:lnTo>
                  <a:lnTo>
                    <a:pt x="6033" y="10400"/>
                  </a:lnTo>
                  <a:lnTo>
                    <a:pt x="6289" y="10349"/>
                  </a:lnTo>
                  <a:lnTo>
                    <a:pt x="6546" y="10298"/>
                  </a:lnTo>
                  <a:lnTo>
                    <a:pt x="6789" y="10221"/>
                  </a:lnTo>
                  <a:lnTo>
                    <a:pt x="7032" y="10144"/>
                  </a:lnTo>
                  <a:lnTo>
                    <a:pt x="7276" y="10042"/>
                  </a:lnTo>
                  <a:lnTo>
                    <a:pt x="7506" y="9939"/>
                  </a:lnTo>
                  <a:lnTo>
                    <a:pt x="7724" y="9824"/>
                  </a:lnTo>
                  <a:lnTo>
                    <a:pt x="7942" y="9696"/>
                  </a:lnTo>
                  <a:lnTo>
                    <a:pt x="8159" y="9568"/>
                  </a:lnTo>
                  <a:lnTo>
                    <a:pt x="8364" y="9414"/>
                  </a:lnTo>
                  <a:lnTo>
                    <a:pt x="8556" y="9260"/>
                  </a:lnTo>
                  <a:lnTo>
                    <a:pt x="8749" y="9094"/>
                  </a:lnTo>
                  <a:lnTo>
                    <a:pt x="8928" y="8927"/>
                  </a:lnTo>
                  <a:lnTo>
                    <a:pt x="9107" y="8748"/>
                  </a:lnTo>
                  <a:lnTo>
                    <a:pt x="9274" y="8556"/>
                  </a:lnTo>
                  <a:lnTo>
                    <a:pt x="9427" y="8351"/>
                  </a:lnTo>
                  <a:lnTo>
                    <a:pt x="9568" y="8146"/>
                  </a:lnTo>
                  <a:lnTo>
                    <a:pt x="9709" y="7941"/>
                  </a:lnTo>
                  <a:lnTo>
                    <a:pt x="9837" y="7723"/>
                  </a:lnTo>
                  <a:lnTo>
                    <a:pt x="9953" y="7493"/>
                  </a:lnTo>
                  <a:lnTo>
                    <a:pt x="10055" y="7262"/>
                  </a:lnTo>
                  <a:lnTo>
                    <a:pt x="10145" y="7019"/>
                  </a:lnTo>
                  <a:lnTo>
                    <a:pt x="10234" y="6789"/>
                  </a:lnTo>
                  <a:lnTo>
                    <a:pt x="10298" y="6532"/>
                  </a:lnTo>
                  <a:lnTo>
                    <a:pt x="10362" y="6276"/>
                  </a:lnTo>
                  <a:lnTo>
                    <a:pt x="10401" y="6020"/>
                  </a:lnTo>
                  <a:lnTo>
                    <a:pt x="10439" y="5764"/>
                  </a:lnTo>
                  <a:lnTo>
                    <a:pt x="10452" y="5495"/>
                  </a:lnTo>
                  <a:lnTo>
                    <a:pt x="10465" y="5226"/>
                  </a:lnTo>
                  <a:lnTo>
                    <a:pt x="10452" y="4957"/>
                  </a:lnTo>
                  <a:lnTo>
                    <a:pt x="10439" y="4688"/>
                  </a:lnTo>
                  <a:lnTo>
                    <a:pt x="10401" y="4432"/>
                  </a:lnTo>
                  <a:lnTo>
                    <a:pt x="10362" y="4176"/>
                  </a:lnTo>
                  <a:lnTo>
                    <a:pt x="10298" y="3920"/>
                  </a:lnTo>
                  <a:lnTo>
                    <a:pt x="10234" y="3676"/>
                  </a:lnTo>
                  <a:lnTo>
                    <a:pt x="10145" y="3433"/>
                  </a:lnTo>
                  <a:lnTo>
                    <a:pt x="10055" y="3189"/>
                  </a:lnTo>
                  <a:lnTo>
                    <a:pt x="9953" y="2959"/>
                  </a:lnTo>
                  <a:lnTo>
                    <a:pt x="9837" y="2728"/>
                  </a:lnTo>
                  <a:lnTo>
                    <a:pt x="9709" y="2511"/>
                  </a:lnTo>
                  <a:lnTo>
                    <a:pt x="9568" y="2306"/>
                  </a:lnTo>
                  <a:lnTo>
                    <a:pt x="9427" y="2101"/>
                  </a:lnTo>
                  <a:lnTo>
                    <a:pt x="9274" y="1896"/>
                  </a:lnTo>
                  <a:lnTo>
                    <a:pt x="9107" y="1717"/>
                  </a:lnTo>
                  <a:lnTo>
                    <a:pt x="8928" y="1524"/>
                  </a:lnTo>
                  <a:lnTo>
                    <a:pt x="8749" y="1358"/>
                  </a:lnTo>
                  <a:lnTo>
                    <a:pt x="8556" y="1191"/>
                  </a:lnTo>
                  <a:lnTo>
                    <a:pt x="8364" y="1038"/>
                  </a:lnTo>
                  <a:lnTo>
                    <a:pt x="8159" y="884"/>
                  </a:lnTo>
                  <a:lnTo>
                    <a:pt x="7942" y="756"/>
                  </a:lnTo>
                  <a:lnTo>
                    <a:pt x="7724" y="628"/>
                  </a:lnTo>
                  <a:lnTo>
                    <a:pt x="7506" y="513"/>
                  </a:lnTo>
                  <a:lnTo>
                    <a:pt x="7276" y="410"/>
                  </a:lnTo>
                  <a:lnTo>
                    <a:pt x="7032" y="321"/>
                  </a:lnTo>
                  <a:lnTo>
                    <a:pt x="6789" y="231"/>
                  </a:lnTo>
                  <a:lnTo>
                    <a:pt x="6546" y="167"/>
                  </a:lnTo>
                  <a:lnTo>
                    <a:pt x="6289" y="103"/>
                  </a:lnTo>
                  <a:lnTo>
                    <a:pt x="6033" y="52"/>
                  </a:lnTo>
                  <a:lnTo>
                    <a:pt x="5764" y="26"/>
                  </a:lnTo>
                  <a:lnTo>
                    <a:pt x="5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6"/>
            <p:cNvSpPr/>
            <p:nvPr/>
          </p:nvSpPr>
          <p:spPr>
            <a:xfrm>
              <a:off x="1721025" y="1624650"/>
              <a:ext cx="200800" cy="201100"/>
            </a:xfrm>
            <a:custGeom>
              <a:avLst/>
              <a:gdLst/>
              <a:ahLst/>
              <a:cxnLst/>
              <a:rect l="l" t="t" r="r" b="b"/>
              <a:pathLst>
                <a:path w="8032" h="8044" extrusionOk="0">
                  <a:moveTo>
                    <a:pt x="4022" y="0"/>
                  </a:moveTo>
                  <a:lnTo>
                    <a:pt x="3805" y="13"/>
                  </a:lnTo>
                  <a:lnTo>
                    <a:pt x="3612" y="26"/>
                  </a:lnTo>
                  <a:lnTo>
                    <a:pt x="3407" y="52"/>
                  </a:lnTo>
                  <a:lnTo>
                    <a:pt x="3203" y="90"/>
                  </a:lnTo>
                  <a:lnTo>
                    <a:pt x="3010" y="128"/>
                  </a:lnTo>
                  <a:lnTo>
                    <a:pt x="2818" y="180"/>
                  </a:lnTo>
                  <a:lnTo>
                    <a:pt x="2639" y="244"/>
                  </a:lnTo>
                  <a:lnTo>
                    <a:pt x="2447" y="320"/>
                  </a:lnTo>
                  <a:lnTo>
                    <a:pt x="2280" y="397"/>
                  </a:lnTo>
                  <a:lnTo>
                    <a:pt x="2101" y="487"/>
                  </a:lnTo>
                  <a:lnTo>
                    <a:pt x="1935" y="589"/>
                  </a:lnTo>
                  <a:lnTo>
                    <a:pt x="1768" y="692"/>
                  </a:lnTo>
                  <a:lnTo>
                    <a:pt x="1614" y="807"/>
                  </a:lnTo>
                  <a:lnTo>
                    <a:pt x="1461" y="922"/>
                  </a:lnTo>
                  <a:lnTo>
                    <a:pt x="1320" y="1051"/>
                  </a:lnTo>
                  <a:lnTo>
                    <a:pt x="1179" y="1179"/>
                  </a:lnTo>
                  <a:lnTo>
                    <a:pt x="1038" y="1319"/>
                  </a:lnTo>
                  <a:lnTo>
                    <a:pt x="910" y="1460"/>
                  </a:lnTo>
                  <a:lnTo>
                    <a:pt x="795" y="1614"/>
                  </a:lnTo>
                  <a:lnTo>
                    <a:pt x="679" y="1781"/>
                  </a:lnTo>
                  <a:lnTo>
                    <a:pt x="577" y="1934"/>
                  </a:lnTo>
                  <a:lnTo>
                    <a:pt x="487" y="2101"/>
                  </a:lnTo>
                  <a:lnTo>
                    <a:pt x="398" y="2280"/>
                  </a:lnTo>
                  <a:lnTo>
                    <a:pt x="308" y="2459"/>
                  </a:lnTo>
                  <a:lnTo>
                    <a:pt x="244" y="2639"/>
                  </a:lnTo>
                  <a:lnTo>
                    <a:pt x="180" y="2831"/>
                  </a:lnTo>
                  <a:lnTo>
                    <a:pt x="129" y="3023"/>
                  </a:lnTo>
                  <a:lnTo>
                    <a:pt x="77" y="3215"/>
                  </a:lnTo>
                  <a:lnTo>
                    <a:pt x="39" y="3407"/>
                  </a:lnTo>
                  <a:lnTo>
                    <a:pt x="13" y="3612"/>
                  </a:lnTo>
                  <a:lnTo>
                    <a:pt x="1" y="3817"/>
                  </a:lnTo>
                  <a:lnTo>
                    <a:pt x="1" y="4022"/>
                  </a:lnTo>
                  <a:lnTo>
                    <a:pt x="1" y="4227"/>
                  </a:lnTo>
                  <a:lnTo>
                    <a:pt x="13" y="4432"/>
                  </a:lnTo>
                  <a:lnTo>
                    <a:pt x="39" y="4637"/>
                  </a:lnTo>
                  <a:lnTo>
                    <a:pt x="77" y="4829"/>
                  </a:lnTo>
                  <a:lnTo>
                    <a:pt x="129" y="5034"/>
                  </a:lnTo>
                  <a:lnTo>
                    <a:pt x="180" y="5213"/>
                  </a:lnTo>
                  <a:lnTo>
                    <a:pt x="244" y="5405"/>
                  </a:lnTo>
                  <a:lnTo>
                    <a:pt x="308" y="5585"/>
                  </a:lnTo>
                  <a:lnTo>
                    <a:pt x="398" y="5764"/>
                  </a:lnTo>
                  <a:lnTo>
                    <a:pt x="487" y="5943"/>
                  </a:lnTo>
                  <a:lnTo>
                    <a:pt x="577" y="6110"/>
                  </a:lnTo>
                  <a:lnTo>
                    <a:pt x="679" y="6276"/>
                  </a:lnTo>
                  <a:lnTo>
                    <a:pt x="795" y="6430"/>
                  </a:lnTo>
                  <a:lnTo>
                    <a:pt x="910" y="6584"/>
                  </a:lnTo>
                  <a:lnTo>
                    <a:pt x="1038" y="6724"/>
                  </a:lnTo>
                  <a:lnTo>
                    <a:pt x="1179" y="6865"/>
                  </a:lnTo>
                  <a:lnTo>
                    <a:pt x="1320" y="6993"/>
                  </a:lnTo>
                  <a:lnTo>
                    <a:pt x="1461" y="7121"/>
                  </a:lnTo>
                  <a:lnTo>
                    <a:pt x="1614" y="7250"/>
                  </a:lnTo>
                  <a:lnTo>
                    <a:pt x="1768" y="7352"/>
                  </a:lnTo>
                  <a:lnTo>
                    <a:pt x="1935" y="7467"/>
                  </a:lnTo>
                  <a:lnTo>
                    <a:pt x="2101" y="7557"/>
                  </a:lnTo>
                  <a:lnTo>
                    <a:pt x="2280" y="7647"/>
                  </a:lnTo>
                  <a:lnTo>
                    <a:pt x="2447" y="7723"/>
                  </a:lnTo>
                  <a:lnTo>
                    <a:pt x="2639" y="7800"/>
                  </a:lnTo>
                  <a:lnTo>
                    <a:pt x="2818" y="7864"/>
                  </a:lnTo>
                  <a:lnTo>
                    <a:pt x="3010" y="7916"/>
                  </a:lnTo>
                  <a:lnTo>
                    <a:pt x="3203" y="7967"/>
                  </a:lnTo>
                  <a:lnTo>
                    <a:pt x="3407" y="7992"/>
                  </a:lnTo>
                  <a:lnTo>
                    <a:pt x="3612" y="8018"/>
                  </a:lnTo>
                  <a:lnTo>
                    <a:pt x="3805" y="8044"/>
                  </a:lnTo>
                  <a:lnTo>
                    <a:pt x="4227" y="8044"/>
                  </a:lnTo>
                  <a:lnTo>
                    <a:pt x="4432" y="8018"/>
                  </a:lnTo>
                  <a:lnTo>
                    <a:pt x="4624" y="7992"/>
                  </a:lnTo>
                  <a:lnTo>
                    <a:pt x="4829" y="7967"/>
                  </a:lnTo>
                  <a:lnTo>
                    <a:pt x="5021" y="7916"/>
                  </a:lnTo>
                  <a:lnTo>
                    <a:pt x="5213" y="7864"/>
                  </a:lnTo>
                  <a:lnTo>
                    <a:pt x="5405" y="7800"/>
                  </a:lnTo>
                  <a:lnTo>
                    <a:pt x="5585" y="7723"/>
                  </a:lnTo>
                  <a:lnTo>
                    <a:pt x="5764" y="7647"/>
                  </a:lnTo>
                  <a:lnTo>
                    <a:pt x="5931" y="7557"/>
                  </a:lnTo>
                  <a:lnTo>
                    <a:pt x="6097" y="7467"/>
                  </a:lnTo>
                  <a:lnTo>
                    <a:pt x="6264" y="7352"/>
                  </a:lnTo>
                  <a:lnTo>
                    <a:pt x="6417" y="7250"/>
                  </a:lnTo>
                  <a:lnTo>
                    <a:pt x="6571" y="7121"/>
                  </a:lnTo>
                  <a:lnTo>
                    <a:pt x="6725" y="6993"/>
                  </a:lnTo>
                  <a:lnTo>
                    <a:pt x="6866" y="6865"/>
                  </a:lnTo>
                  <a:lnTo>
                    <a:pt x="6994" y="6724"/>
                  </a:lnTo>
                  <a:lnTo>
                    <a:pt x="7122" y="6584"/>
                  </a:lnTo>
                  <a:lnTo>
                    <a:pt x="7237" y="6430"/>
                  </a:lnTo>
                  <a:lnTo>
                    <a:pt x="7352" y="6276"/>
                  </a:lnTo>
                  <a:lnTo>
                    <a:pt x="7455" y="6110"/>
                  </a:lnTo>
                  <a:lnTo>
                    <a:pt x="7557" y="5943"/>
                  </a:lnTo>
                  <a:lnTo>
                    <a:pt x="7647" y="5764"/>
                  </a:lnTo>
                  <a:lnTo>
                    <a:pt x="7724" y="5585"/>
                  </a:lnTo>
                  <a:lnTo>
                    <a:pt x="7788" y="5405"/>
                  </a:lnTo>
                  <a:lnTo>
                    <a:pt x="7852" y="5213"/>
                  </a:lnTo>
                  <a:lnTo>
                    <a:pt x="7916" y="5034"/>
                  </a:lnTo>
                  <a:lnTo>
                    <a:pt x="7954" y="4829"/>
                  </a:lnTo>
                  <a:lnTo>
                    <a:pt x="7993" y="4637"/>
                  </a:lnTo>
                  <a:lnTo>
                    <a:pt x="8018" y="4432"/>
                  </a:lnTo>
                  <a:lnTo>
                    <a:pt x="8031" y="4227"/>
                  </a:lnTo>
                  <a:lnTo>
                    <a:pt x="8031" y="4022"/>
                  </a:lnTo>
                  <a:lnTo>
                    <a:pt x="8031" y="3817"/>
                  </a:lnTo>
                  <a:lnTo>
                    <a:pt x="8018" y="3612"/>
                  </a:lnTo>
                  <a:lnTo>
                    <a:pt x="7993" y="3407"/>
                  </a:lnTo>
                  <a:lnTo>
                    <a:pt x="7954" y="3215"/>
                  </a:lnTo>
                  <a:lnTo>
                    <a:pt x="7916" y="3023"/>
                  </a:lnTo>
                  <a:lnTo>
                    <a:pt x="7852" y="2831"/>
                  </a:lnTo>
                  <a:lnTo>
                    <a:pt x="7788" y="2639"/>
                  </a:lnTo>
                  <a:lnTo>
                    <a:pt x="7724" y="2459"/>
                  </a:lnTo>
                  <a:lnTo>
                    <a:pt x="7647" y="2280"/>
                  </a:lnTo>
                  <a:lnTo>
                    <a:pt x="7557" y="2101"/>
                  </a:lnTo>
                  <a:lnTo>
                    <a:pt x="7455" y="1934"/>
                  </a:lnTo>
                  <a:lnTo>
                    <a:pt x="7352" y="1781"/>
                  </a:lnTo>
                  <a:lnTo>
                    <a:pt x="7237" y="1614"/>
                  </a:lnTo>
                  <a:lnTo>
                    <a:pt x="7122" y="1460"/>
                  </a:lnTo>
                  <a:lnTo>
                    <a:pt x="6994" y="1319"/>
                  </a:lnTo>
                  <a:lnTo>
                    <a:pt x="6866" y="1179"/>
                  </a:lnTo>
                  <a:lnTo>
                    <a:pt x="6725" y="1051"/>
                  </a:lnTo>
                  <a:lnTo>
                    <a:pt x="6571" y="922"/>
                  </a:lnTo>
                  <a:lnTo>
                    <a:pt x="6417" y="807"/>
                  </a:lnTo>
                  <a:lnTo>
                    <a:pt x="6264" y="692"/>
                  </a:lnTo>
                  <a:lnTo>
                    <a:pt x="6097" y="589"/>
                  </a:lnTo>
                  <a:lnTo>
                    <a:pt x="5931" y="487"/>
                  </a:lnTo>
                  <a:lnTo>
                    <a:pt x="5764" y="397"/>
                  </a:lnTo>
                  <a:lnTo>
                    <a:pt x="5585" y="320"/>
                  </a:lnTo>
                  <a:lnTo>
                    <a:pt x="5405" y="244"/>
                  </a:lnTo>
                  <a:lnTo>
                    <a:pt x="5213" y="180"/>
                  </a:lnTo>
                  <a:lnTo>
                    <a:pt x="5021" y="128"/>
                  </a:lnTo>
                  <a:lnTo>
                    <a:pt x="4829" y="90"/>
                  </a:lnTo>
                  <a:lnTo>
                    <a:pt x="4624" y="52"/>
                  </a:lnTo>
                  <a:lnTo>
                    <a:pt x="4432" y="26"/>
                  </a:lnTo>
                  <a:lnTo>
                    <a:pt x="4227" y="13"/>
                  </a:lnTo>
                  <a:lnTo>
                    <a:pt x="40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6"/>
            <p:cNvSpPr/>
            <p:nvPr/>
          </p:nvSpPr>
          <p:spPr>
            <a:xfrm>
              <a:off x="1788900" y="1120025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166" y="0"/>
                  </a:moveTo>
                  <a:lnTo>
                    <a:pt x="1038" y="26"/>
                  </a:lnTo>
                  <a:lnTo>
                    <a:pt x="910" y="51"/>
                  </a:lnTo>
                  <a:lnTo>
                    <a:pt x="795" y="102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9" y="576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09"/>
                  </a:lnTo>
                  <a:lnTo>
                    <a:pt x="26" y="1037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5"/>
                  </a:lnTo>
                  <a:lnTo>
                    <a:pt x="577" y="2382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10" y="2536"/>
                  </a:lnTo>
                  <a:lnTo>
                    <a:pt x="1038" y="2574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4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5"/>
                  </a:lnTo>
                  <a:lnTo>
                    <a:pt x="2217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7"/>
                  </a:lnTo>
                  <a:lnTo>
                    <a:pt x="2550" y="909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6"/>
                  </a:lnTo>
                  <a:lnTo>
                    <a:pt x="2306" y="474"/>
                  </a:lnTo>
                  <a:lnTo>
                    <a:pt x="2217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7" y="102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46"/>
            <p:cNvSpPr/>
            <p:nvPr/>
          </p:nvSpPr>
          <p:spPr>
            <a:xfrm>
              <a:off x="2186600" y="1203900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294" y="1"/>
                  </a:moveTo>
                  <a:lnTo>
                    <a:pt x="1166" y="14"/>
                  </a:lnTo>
                  <a:lnTo>
                    <a:pt x="1038" y="26"/>
                  </a:lnTo>
                  <a:lnTo>
                    <a:pt x="910" y="65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7" y="231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80"/>
                  </a:lnTo>
                  <a:lnTo>
                    <a:pt x="103" y="795"/>
                  </a:lnTo>
                  <a:lnTo>
                    <a:pt x="51" y="923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498" y="1807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66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6" y="295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6"/>
            <p:cNvSpPr/>
            <p:nvPr/>
          </p:nvSpPr>
          <p:spPr>
            <a:xfrm>
              <a:off x="1267625" y="1686125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166" y="0"/>
                  </a:moveTo>
                  <a:lnTo>
                    <a:pt x="1038" y="26"/>
                  </a:lnTo>
                  <a:lnTo>
                    <a:pt x="923" y="52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5"/>
                  </a:lnTo>
                  <a:lnTo>
                    <a:pt x="295" y="474"/>
                  </a:lnTo>
                  <a:lnTo>
                    <a:pt x="231" y="577"/>
                  </a:lnTo>
                  <a:lnTo>
                    <a:pt x="167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1" y="1294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67" y="1922"/>
                  </a:lnTo>
                  <a:lnTo>
                    <a:pt x="231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7"/>
                  </a:lnTo>
                  <a:lnTo>
                    <a:pt x="2037" y="2383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2"/>
                  </a:lnTo>
                  <a:lnTo>
                    <a:pt x="2498" y="1806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29" y="385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2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6"/>
            <p:cNvSpPr/>
            <p:nvPr/>
          </p:nvSpPr>
          <p:spPr>
            <a:xfrm>
              <a:off x="1183750" y="2118075"/>
              <a:ext cx="65000" cy="65025"/>
            </a:xfrm>
            <a:custGeom>
              <a:avLst/>
              <a:gdLst/>
              <a:ahLst/>
              <a:cxnLst/>
              <a:rect l="l" t="t" r="r" b="b"/>
              <a:pathLst>
                <a:path w="2600" h="2601" extrusionOk="0">
                  <a:moveTo>
                    <a:pt x="1166" y="0"/>
                  </a:moveTo>
                  <a:lnTo>
                    <a:pt x="1037" y="26"/>
                  </a:lnTo>
                  <a:lnTo>
                    <a:pt x="909" y="51"/>
                  </a:lnTo>
                  <a:lnTo>
                    <a:pt x="794" y="103"/>
                  </a:lnTo>
                  <a:lnTo>
                    <a:pt x="679" y="154"/>
                  </a:lnTo>
                  <a:lnTo>
                    <a:pt x="576" y="218"/>
                  </a:lnTo>
                  <a:lnTo>
                    <a:pt x="474" y="295"/>
                  </a:lnTo>
                  <a:lnTo>
                    <a:pt x="384" y="372"/>
                  </a:lnTo>
                  <a:lnTo>
                    <a:pt x="295" y="474"/>
                  </a:lnTo>
                  <a:lnTo>
                    <a:pt x="218" y="564"/>
                  </a:lnTo>
                  <a:lnTo>
                    <a:pt x="154" y="679"/>
                  </a:lnTo>
                  <a:lnTo>
                    <a:pt x="102" y="794"/>
                  </a:lnTo>
                  <a:lnTo>
                    <a:pt x="51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294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78"/>
                  </a:lnTo>
                  <a:lnTo>
                    <a:pt x="102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84" y="2216"/>
                  </a:lnTo>
                  <a:lnTo>
                    <a:pt x="474" y="2306"/>
                  </a:lnTo>
                  <a:lnTo>
                    <a:pt x="576" y="2370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09" y="2536"/>
                  </a:lnTo>
                  <a:lnTo>
                    <a:pt x="1037" y="2575"/>
                  </a:lnTo>
                  <a:lnTo>
                    <a:pt x="1166" y="2587"/>
                  </a:lnTo>
                  <a:lnTo>
                    <a:pt x="1306" y="2600"/>
                  </a:lnTo>
                  <a:lnTo>
                    <a:pt x="1434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70"/>
                  </a:lnTo>
                  <a:lnTo>
                    <a:pt x="2126" y="2306"/>
                  </a:lnTo>
                  <a:lnTo>
                    <a:pt x="2216" y="2216"/>
                  </a:lnTo>
                  <a:lnTo>
                    <a:pt x="2305" y="2126"/>
                  </a:lnTo>
                  <a:lnTo>
                    <a:pt x="2382" y="2024"/>
                  </a:lnTo>
                  <a:lnTo>
                    <a:pt x="2446" y="1921"/>
                  </a:lnTo>
                  <a:lnTo>
                    <a:pt x="2498" y="1806"/>
                  </a:lnTo>
                  <a:lnTo>
                    <a:pt x="2549" y="1678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294"/>
                  </a:lnTo>
                  <a:lnTo>
                    <a:pt x="2600" y="1166"/>
                  </a:lnTo>
                  <a:lnTo>
                    <a:pt x="2574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6" y="679"/>
                  </a:lnTo>
                  <a:lnTo>
                    <a:pt x="2382" y="564"/>
                  </a:lnTo>
                  <a:lnTo>
                    <a:pt x="2305" y="474"/>
                  </a:lnTo>
                  <a:lnTo>
                    <a:pt x="2216" y="372"/>
                  </a:lnTo>
                  <a:lnTo>
                    <a:pt x="2126" y="295"/>
                  </a:lnTo>
                  <a:lnTo>
                    <a:pt x="2024" y="218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6"/>
            <p:cNvSpPr/>
            <p:nvPr/>
          </p:nvSpPr>
          <p:spPr>
            <a:xfrm>
              <a:off x="1544600" y="2156800"/>
              <a:ext cx="65025" cy="65350"/>
            </a:xfrm>
            <a:custGeom>
              <a:avLst/>
              <a:gdLst/>
              <a:ahLst/>
              <a:cxnLst/>
              <a:rect l="l" t="t" r="r" b="b"/>
              <a:pathLst>
                <a:path w="2601" h="2614" extrusionOk="0">
                  <a:moveTo>
                    <a:pt x="1294" y="1"/>
                  </a:moveTo>
                  <a:lnTo>
                    <a:pt x="1166" y="14"/>
                  </a:lnTo>
                  <a:lnTo>
                    <a:pt x="1038" y="27"/>
                  </a:lnTo>
                  <a:lnTo>
                    <a:pt x="910" y="65"/>
                  </a:lnTo>
                  <a:lnTo>
                    <a:pt x="795" y="103"/>
                  </a:lnTo>
                  <a:lnTo>
                    <a:pt x="679" y="167"/>
                  </a:lnTo>
                  <a:lnTo>
                    <a:pt x="564" y="232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93"/>
                  </a:lnTo>
                  <a:lnTo>
                    <a:pt x="103" y="795"/>
                  </a:lnTo>
                  <a:lnTo>
                    <a:pt x="52" y="923"/>
                  </a:lnTo>
                  <a:lnTo>
                    <a:pt x="26" y="1038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4"/>
                  </a:lnTo>
                  <a:lnTo>
                    <a:pt x="52" y="1692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40"/>
                  </a:lnTo>
                  <a:lnTo>
                    <a:pt x="372" y="2230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5" y="2511"/>
                  </a:lnTo>
                  <a:lnTo>
                    <a:pt x="910" y="2550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294" y="2614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78" y="2550"/>
                  </a:lnTo>
                  <a:lnTo>
                    <a:pt x="1806" y="2511"/>
                  </a:lnTo>
                  <a:lnTo>
                    <a:pt x="1922" y="2447"/>
                  </a:lnTo>
                  <a:lnTo>
                    <a:pt x="2024" y="2383"/>
                  </a:lnTo>
                  <a:lnTo>
                    <a:pt x="2127" y="2306"/>
                  </a:lnTo>
                  <a:lnTo>
                    <a:pt x="2216" y="2230"/>
                  </a:lnTo>
                  <a:lnTo>
                    <a:pt x="2306" y="2140"/>
                  </a:lnTo>
                  <a:lnTo>
                    <a:pt x="2370" y="2037"/>
                  </a:lnTo>
                  <a:lnTo>
                    <a:pt x="2447" y="1922"/>
                  </a:lnTo>
                  <a:lnTo>
                    <a:pt x="2498" y="1807"/>
                  </a:lnTo>
                  <a:lnTo>
                    <a:pt x="2536" y="1692"/>
                  </a:lnTo>
                  <a:lnTo>
                    <a:pt x="2575" y="1564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79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7" y="693"/>
                  </a:lnTo>
                  <a:lnTo>
                    <a:pt x="2370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7" y="308"/>
                  </a:lnTo>
                  <a:lnTo>
                    <a:pt x="2024" y="232"/>
                  </a:lnTo>
                  <a:lnTo>
                    <a:pt x="1922" y="167"/>
                  </a:lnTo>
                  <a:lnTo>
                    <a:pt x="1806" y="103"/>
                  </a:lnTo>
                  <a:lnTo>
                    <a:pt x="1678" y="65"/>
                  </a:lnTo>
                  <a:lnTo>
                    <a:pt x="1563" y="27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46"/>
            <p:cNvSpPr/>
            <p:nvPr/>
          </p:nvSpPr>
          <p:spPr>
            <a:xfrm>
              <a:off x="1735125" y="2356300"/>
              <a:ext cx="65025" cy="65350"/>
            </a:xfrm>
            <a:custGeom>
              <a:avLst/>
              <a:gdLst/>
              <a:ahLst/>
              <a:cxnLst/>
              <a:rect l="l" t="t" r="r" b="b"/>
              <a:pathLst>
                <a:path w="2601" h="2614" extrusionOk="0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09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64" y="231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92"/>
                  </a:lnTo>
                  <a:lnTo>
                    <a:pt x="103" y="794"/>
                  </a:lnTo>
                  <a:lnTo>
                    <a:pt x="51" y="922"/>
                  </a:lnTo>
                  <a:lnTo>
                    <a:pt x="26" y="1051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19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39"/>
                  </a:lnTo>
                  <a:lnTo>
                    <a:pt x="372" y="2229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4" y="2511"/>
                  </a:lnTo>
                  <a:lnTo>
                    <a:pt x="909" y="2549"/>
                  </a:lnTo>
                  <a:lnTo>
                    <a:pt x="1038" y="2588"/>
                  </a:lnTo>
                  <a:lnTo>
                    <a:pt x="1166" y="2600"/>
                  </a:lnTo>
                  <a:lnTo>
                    <a:pt x="1294" y="2613"/>
                  </a:lnTo>
                  <a:lnTo>
                    <a:pt x="1435" y="2600"/>
                  </a:lnTo>
                  <a:lnTo>
                    <a:pt x="1563" y="2588"/>
                  </a:lnTo>
                  <a:lnTo>
                    <a:pt x="1678" y="2549"/>
                  </a:lnTo>
                  <a:lnTo>
                    <a:pt x="1806" y="2511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39"/>
                  </a:lnTo>
                  <a:lnTo>
                    <a:pt x="2370" y="2037"/>
                  </a:lnTo>
                  <a:lnTo>
                    <a:pt x="2446" y="1921"/>
                  </a:lnTo>
                  <a:lnTo>
                    <a:pt x="2498" y="1819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79"/>
                  </a:lnTo>
                  <a:lnTo>
                    <a:pt x="2575" y="1051"/>
                  </a:lnTo>
                  <a:lnTo>
                    <a:pt x="2536" y="922"/>
                  </a:lnTo>
                  <a:lnTo>
                    <a:pt x="2498" y="794"/>
                  </a:lnTo>
                  <a:lnTo>
                    <a:pt x="2446" y="692"/>
                  </a:lnTo>
                  <a:lnTo>
                    <a:pt x="2370" y="577"/>
                  </a:lnTo>
                  <a:lnTo>
                    <a:pt x="2306" y="474"/>
                  </a:lnTo>
                  <a:lnTo>
                    <a:pt x="2216" y="385"/>
                  </a:lnTo>
                  <a:lnTo>
                    <a:pt x="2126" y="308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78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6"/>
            <p:cNvSpPr/>
            <p:nvPr/>
          </p:nvSpPr>
          <p:spPr>
            <a:xfrm>
              <a:off x="2095025" y="2180500"/>
              <a:ext cx="65325" cy="65025"/>
            </a:xfrm>
            <a:custGeom>
              <a:avLst/>
              <a:gdLst/>
              <a:ahLst/>
              <a:cxnLst/>
              <a:rect l="l" t="t" r="r" b="b"/>
              <a:pathLst>
                <a:path w="2613" h="2601" extrusionOk="0">
                  <a:moveTo>
                    <a:pt x="1307" y="1"/>
                  </a:moveTo>
                  <a:lnTo>
                    <a:pt x="1178" y="14"/>
                  </a:lnTo>
                  <a:lnTo>
                    <a:pt x="1038" y="26"/>
                  </a:lnTo>
                  <a:lnTo>
                    <a:pt x="922" y="65"/>
                  </a:lnTo>
                  <a:lnTo>
                    <a:pt x="794" y="103"/>
                  </a:lnTo>
                  <a:lnTo>
                    <a:pt x="692" y="154"/>
                  </a:lnTo>
                  <a:lnTo>
                    <a:pt x="577" y="219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308" y="475"/>
                  </a:lnTo>
                  <a:lnTo>
                    <a:pt x="231" y="577"/>
                  </a:lnTo>
                  <a:lnTo>
                    <a:pt x="167" y="680"/>
                  </a:lnTo>
                  <a:lnTo>
                    <a:pt x="103" y="795"/>
                  </a:lnTo>
                  <a:lnTo>
                    <a:pt x="64" y="923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07"/>
                  </a:lnTo>
                  <a:lnTo>
                    <a:pt x="167" y="1922"/>
                  </a:lnTo>
                  <a:lnTo>
                    <a:pt x="231" y="2037"/>
                  </a:lnTo>
                  <a:lnTo>
                    <a:pt x="308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92" y="2447"/>
                  </a:lnTo>
                  <a:lnTo>
                    <a:pt x="794" y="2498"/>
                  </a:lnTo>
                  <a:lnTo>
                    <a:pt x="922" y="2550"/>
                  </a:lnTo>
                  <a:lnTo>
                    <a:pt x="1038" y="2575"/>
                  </a:lnTo>
                  <a:lnTo>
                    <a:pt x="1178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50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37" y="2383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510" y="1807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0" y="1435"/>
                  </a:lnTo>
                  <a:lnTo>
                    <a:pt x="2613" y="1307"/>
                  </a:lnTo>
                  <a:lnTo>
                    <a:pt x="2600" y="1166"/>
                  </a:lnTo>
                  <a:lnTo>
                    <a:pt x="2575" y="1038"/>
                  </a:lnTo>
                  <a:lnTo>
                    <a:pt x="2549" y="923"/>
                  </a:lnTo>
                  <a:lnTo>
                    <a:pt x="2510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29" y="385"/>
                  </a:lnTo>
                  <a:lnTo>
                    <a:pt x="2139" y="295"/>
                  </a:lnTo>
                  <a:lnTo>
                    <a:pt x="2037" y="219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46"/>
            <p:cNvSpPr/>
            <p:nvPr/>
          </p:nvSpPr>
          <p:spPr>
            <a:xfrm>
              <a:off x="2270475" y="2041550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166" y="0"/>
                  </a:moveTo>
                  <a:lnTo>
                    <a:pt x="1038" y="26"/>
                  </a:lnTo>
                  <a:lnTo>
                    <a:pt x="923" y="51"/>
                  </a:lnTo>
                  <a:lnTo>
                    <a:pt x="795" y="103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72"/>
                  </a:lnTo>
                  <a:lnTo>
                    <a:pt x="295" y="474"/>
                  </a:lnTo>
                  <a:lnTo>
                    <a:pt x="219" y="564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78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70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587"/>
                  </a:lnTo>
                  <a:lnTo>
                    <a:pt x="1307" y="2600"/>
                  </a:lnTo>
                  <a:lnTo>
                    <a:pt x="1435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37" y="2370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78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50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64"/>
                  </a:lnTo>
                  <a:lnTo>
                    <a:pt x="2306" y="474"/>
                  </a:lnTo>
                  <a:lnTo>
                    <a:pt x="2229" y="372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46"/>
            <p:cNvSpPr/>
            <p:nvPr/>
          </p:nvSpPr>
          <p:spPr>
            <a:xfrm>
              <a:off x="2317875" y="1676525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4" y="295"/>
                  </a:lnTo>
                  <a:lnTo>
                    <a:pt x="372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72" y="2216"/>
                  </a:lnTo>
                  <a:lnTo>
                    <a:pt x="474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66"/>
                  </a:lnTo>
                  <a:lnTo>
                    <a:pt x="2575" y="1038"/>
                  </a:lnTo>
                  <a:lnTo>
                    <a:pt x="2536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6"/>
            <p:cNvSpPr/>
            <p:nvPr/>
          </p:nvSpPr>
          <p:spPr>
            <a:xfrm>
              <a:off x="1586875" y="1311500"/>
              <a:ext cx="65025" cy="65325"/>
            </a:xfrm>
            <a:custGeom>
              <a:avLst/>
              <a:gdLst/>
              <a:ahLst/>
              <a:cxnLst/>
              <a:rect l="l" t="t" r="r" b="b"/>
              <a:pathLst>
                <a:path w="2601" h="2613" extrusionOk="0">
                  <a:moveTo>
                    <a:pt x="1306" y="0"/>
                  </a:moveTo>
                  <a:lnTo>
                    <a:pt x="1178" y="13"/>
                  </a:lnTo>
                  <a:lnTo>
                    <a:pt x="1038" y="26"/>
                  </a:lnTo>
                  <a:lnTo>
                    <a:pt x="922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6" y="231"/>
                  </a:lnTo>
                  <a:lnTo>
                    <a:pt x="474" y="308"/>
                  </a:lnTo>
                  <a:lnTo>
                    <a:pt x="384" y="384"/>
                  </a:lnTo>
                  <a:lnTo>
                    <a:pt x="307" y="474"/>
                  </a:lnTo>
                  <a:lnTo>
                    <a:pt x="231" y="577"/>
                  </a:lnTo>
                  <a:lnTo>
                    <a:pt x="167" y="692"/>
                  </a:lnTo>
                  <a:lnTo>
                    <a:pt x="103" y="794"/>
                  </a:lnTo>
                  <a:lnTo>
                    <a:pt x="64" y="922"/>
                  </a:lnTo>
                  <a:lnTo>
                    <a:pt x="26" y="1050"/>
                  </a:lnTo>
                  <a:lnTo>
                    <a:pt x="13" y="1178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19"/>
                  </a:lnTo>
                  <a:lnTo>
                    <a:pt x="167" y="1921"/>
                  </a:lnTo>
                  <a:lnTo>
                    <a:pt x="231" y="2037"/>
                  </a:lnTo>
                  <a:lnTo>
                    <a:pt x="307" y="2139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6" y="2382"/>
                  </a:lnTo>
                  <a:lnTo>
                    <a:pt x="679" y="2446"/>
                  </a:lnTo>
                  <a:lnTo>
                    <a:pt x="794" y="2510"/>
                  </a:lnTo>
                  <a:lnTo>
                    <a:pt x="922" y="2549"/>
                  </a:lnTo>
                  <a:lnTo>
                    <a:pt x="1038" y="2575"/>
                  </a:lnTo>
                  <a:lnTo>
                    <a:pt x="1178" y="2600"/>
                  </a:lnTo>
                  <a:lnTo>
                    <a:pt x="1306" y="2613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510"/>
                  </a:lnTo>
                  <a:lnTo>
                    <a:pt x="1921" y="2446"/>
                  </a:lnTo>
                  <a:lnTo>
                    <a:pt x="2037" y="2382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39"/>
                  </a:lnTo>
                  <a:lnTo>
                    <a:pt x="2382" y="2037"/>
                  </a:lnTo>
                  <a:lnTo>
                    <a:pt x="2446" y="1921"/>
                  </a:lnTo>
                  <a:lnTo>
                    <a:pt x="2510" y="1819"/>
                  </a:lnTo>
                  <a:lnTo>
                    <a:pt x="2549" y="1691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307"/>
                  </a:lnTo>
                  <a:lnTo>
                    <a:pt x="2600" y="1178"/>
                  </a:lnTo>
                  <a:lnTo>
                    <a:pt x="2574" y="1050"/>
                  </a:lnTo>
                  <a:lnTo>
                    <a:pt x="2549" y="922"/>
                  </a:lnTo>
                  <a:lnTo>
                    <a:pt x="2510" y="794"/>
                  </a:lnTo>
                  <a:lnTo>
                    <a:pt x="2446" y="692"/>
                  </a:lnTo>
                  <a:lnTo>
                    <a:pt x="2382" y="577"/>
                  </a:lnTo>
                  <a:lnTo>
                    <a:pt x="2306" y="474"/>
                  </a:lnTo>
                  <a:lnTo>
                    <a:pt x="2229" y="384"/>
                  </a:lnTo>
                  <a:lnTo>
                    <a:pt x="2139" y="308"/>
                  </a:lnTo>
                  <a:lnTo>
                    <a:pt x="2037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46"/>
            <p:cNvSpPr/>
            <p:nvPr/>
          </p:nvSpPr>
          <p:spPr>
            <a:xfrm>
              <a:off x="1249375" y="1361450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31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22"/>
                  </a:lnTo>
                  <a:lnTo>
                    <a:pt x="26" y="1038"/>
                  </a:lnTo>
                  <a:lnTo>
                    <a:pt x="1" y="1166"/>
                  </a:lnTo>
                  <a:lnTo>
                    <a:pt x="1" y="1307"/>
                  </a:lnTo>
                  <a:lnTo>
                    <a:pt x="1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26"/>
                  </a:lnTo>
                  <a:lnTo>
                    <a:pt x="385" y="2229"/>
                  </a:lnTo>
                  <a:lnTo>
                    <a:pt x="475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29"/>
                  </a:lnTo>
                  <a:lnTo>
                    <a:pt x="2306" y="2126"/>
                  </a:lnTo>
                  <a:lnTo>
                    <a:pt x="2383" y="2037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7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307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37" y="922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31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46"/>
          <p:cNvGrpSpPr/>
          <p:nvPr/>
        </p:nvGrpSpPr>
        <p:grpSpPr>
          <a:xfrm>
            <a:off x="3604778" y="4130225"/>
            <a:ext cx="365674" cy="365298"/>
            <a:chOff x="2418003" y="2287650"/>
            <a:chExt cx="365674" cy="365298"/>
          </a:xfrm>
        </p:grpSpPr>
        <p:sp>
          <p:nvSpPr>
            <p:cNvPr id="2490" name="Google Shape;2490;p46"/>
            <p:cNvSpPr/>
            <p:nvPr/>
          </p:nvSpPr>
          <p:spPr>
            <a:xfrm>
              <a:off x="2479080" y="2287650"/>
              <a:ext cx="245504" cy="279770"/>
            </a:xfrm>
            <a:custGeom>
              <a:avLst/>
              <a:gdLst/>
              <a:ahLst/>
              <a:cxnLst/>
              <a:rect l="l" t="t" r="r" b="b"/>
              <a:pathLst>
                <a:path w="7179" h="8181" extrusionOk="0">
                  <a:moveTo>
                    <a:pt x="3572" y="1"/>
                  </a:moveTo>
                  <a:cubicBezTo>
                    <a:pt x="3477" y="1"/>
                    <a:pt x="3382" y="36"/>
                    <a:pt x="3310" y="108"/>
                  </a:cubicBezTo>
                  <a:lnTo>
                    <a:pt x="167" y="3870"/>
                  </a:lnTo>
                  <a:cubicBezTo>
                    <a:pt x="0" y="4061"/>
                    <a:pt x="143" y="4370"/>
                    <a:pt x="405" y="4370"/>
                  </a:cubicBezTo>
                  <a:lnTo>
                    <a:pt x="1977" y="4370"/>
                  </a:lnTo>
                  <a:lnTo>
                    <a:pt x="1977" y="7871"/>
                  </a:lnTo>
                  <a:cubicBezTo>
                    <a:pt x="1977" y="8038"/>
                    <a:pt x="2120" y="8181"/>
                    <a:pt x="2286" y="8181"/>
                  </a:cubicBezTo>
                  <a:lnTo>
                    <a:pt x="4835" y="8181"/>
                  </a:lnTo>
                  <a:cubicBezTo>
                    <a:pt x="5001" y="8181"/>
                    <a:pt x="5168" y="8038"/>
                    <a:pt x="5144" y="7871"/>
                  </a:cubicBezTo>
                  <a:lnTo>
                    <a:pt x="5144" y="4370"/>
                  </a:lnTo>
                  <a:lnTo>
                    <a:pt x="6716" y="4370"/>
                  </a:lnTo>
                  <a:cubicBezTo>
                    <a:pt x="6733" y="4373"/>
                    <a:pt x="6751" y="4375"/>
                    <a:pt x="6767" y="4375"/>
                  </a:cubicBezTo>
                  <a:cubicBezTo>
                    <a:pt x="7024" y="4375"/>
                    <a:pt x="7179" y="4049"/>
                    <a:pt x="6978" y="3870"/>
                  </a:cubicBezTo>
                  <a:lnTo>
                    <a:pt x="3834" y="108"/>
                  </a:lnTo>
                  <a:cubicBezTo>
                    <a:pt x="3763" y="36"/>
                    <a:pt x="3668" y="1"/>
                    <a:pt x="3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46"/>
            <p:cNvSpPr/>
            <p:nvPr/>
          </p:nvSpPr>
          <p:spPr>
            <a:xfrm>
              <a:off x="2418003" y="2503060"/>
              <a:ext cx="365674" cy="149888"/>
            </a:xfrm>
            <a:custGeom>
              <a:avLst/>
              <a:gdLst/>
              <a:ahLst/>
              <a:cxnLst/>
              <a:rect l="l" t="t" r="r" b="b"/>
              <a:pathLst>
                <a:path w="10693" h="4383" extrusionOk="0">
                  <a:moveTo>
                    <a:pt x="333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3454"/>
                  </a:lnTo>
                  <a:cubicBezTo>
                    <a:pt x="0" y="3954"/>
                    <a:pt x="429" y="4382"/>
                    <a:pt x="953" y="4382"/>
                  </a:cubicBezTo>
                  <a:lnTo>
                    <a:pt x="9740" y="4382"/>
                  </a:lnTo>
                  <a:cubicBezTo>
                    <a:pt x="10264" y="4382"/>
                    <a:pt x="10693" y="3954"/>
                    <a:pt x="10693" y="3454"/>
                  </a:cubicBezTo>
                  <a:lnTo>
                    <a:pt x="10693" y="310"/>
                  </a:lnTo>
                  <a:cubicBezTo>
                    <a:pt x="10693" y="143"/>
                    <a:pt x="10550" y="0"/>
                    <a:pt x="10383" y="0"/>
                  </a:cubicBezTo>
                  <a:lnTo>
                    <a:pt x="9121" y="0"/>
                  </a:lnTo>
                  <a:cubicBezTo>
                    <a:pt x="8954" y="0"/>
                    <a:pt x="8811" y="143"/>
                    <a:pt x="8811" y="310"/>
                  </a:cubicBezTo>
                  <a:lnTo>
                    <a:pt x="8811" y="2501"/>
                  </a:lnTo>
                  <a:lnTo>
                    <a:pt x="1881" y="2501"/>
                  </a:lnTo>
                  <a:lnTo>
                    <a:pt x="1881" y="310"/>
                  </a:lnTo>
                  <a:cubicBezTo>
                    <a:pt x="1905" y="143"/>
                    <a:pt x="1739" y="0"/>
                    <a:pt x="1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2" name="Google Shape;2492;p46"/>
          <p:cNvGrpSpPr/>
          <p:nvPr/>
        </p:nvGrpSpPr>
        <p:grpSpPr>
          <a:xfrm>
            <a:off x="3608423" y="1379769"/>
            <a:ext cx="358390" cy="358390"/>
            <a:chOff x="3209573" y="3461582"/>
            <a:chExt cx="358390" cy="358390"/>
          </a:xfrm>
        </p:grpSpPr>
        <p:sp>
          <p:nvSpPr>
            <p:cNvPr id="2493" name="Google Shape;2493;p46"/>
            <p:cNvSpPr/>
            <p:nvPr/>
          </p:nvSpPr>
          <p:spPr>
            <a:xfrm>
              <a:off x="3269247" y="3461582"/>
              <a:ext cx="239041" cy="274914"/>
            </a:xfrm>
            <a:custGeom>
              <a:avLst/>
              <a:gdLst/>
              <a:ahLst/>
              <a:cxnLst/>
              <a:rect l="l" t="t" r="r" b="b"/>
              <a:pathLst>
                <a:path w="6990" h="8039" extrusionOk="0">
                  <a:moveTo>
                    <a:pt x="2257" y="1"/>
                  </a:moveTo>
                  <a:cubicBezTo>
                    <a:pt x="2090" y="1"/>
                    <a:pt x="1947" y="144"/>
                    <a:pt x="1947" y="311"/>
                  </a:cubicBezTo>
                  <a:lnTo>
                    <a:pt x="1947" y="3740"/>
                  </a:lnTo>
                  <a:lnTo>
                    <a:pt x="423" y="3740"/>
                  </a:lnTo>
                  <a:cubicBezTo>
                    <a:pt x="413" y="3739"/>
                    <a:pt x="404" y="3739"/>
                    <a:pt x="394" y="3739"/>
                  </a:cubicBezTo>
                  <a:cubicBezTo>
                    <a:pt x="128" y="3739"/>
                    <a:pt x="1" y="4056"/>
                    <a:pt x="185" y="4240"/>
                  </a:cubicBezTo>
                  <a:lnTo>
                    <a:pt x="3281" y="7931"/>
                  </a:lnTo>
                  <a:cubicBezTo>
                    <a:pt x="3340" y="8003"/>
                    <a:pt x="3424" y="8038"/>
                    <a:pt x="3510" y="8038"/>
                  </a:cubicBezTo>
                  <a:cubicBezTo>
                    <a:pt x="3596" y="8038"/>
                    <a:pt x="3685" y="8003"/>
                    <a:pt x="3757" y="7931"/>
                  </a:cubicBezTo>
                  <a:lnTo>
                    <a:pt x="6829" y="4240"/>
                  </a:lnTo>
                  <a:cubicBezTo>
                    <a:pt x="6990" y="4056"/>
                    <a:pt x="6862" y="3739"/>
                    <a:pt x="6617" y="3739"/>
                  </a:cubicBezTo>
                  <a:cubicBezTo>
                    <a:pt x="6609" y="3739"/>
                    <a:pt x="6600" y="3739"/>
                    <a:pt x="6591" y="3740"/>
                  </a:cubicBezTo>
                  <a:lnTo>
                    <a:pt x="5043" y="3740"/>
                  </a:lnTo>
                  <a:lnTo>
                    <a:pt x="5043" y="311"/>
                  </a:lnTo>
                  <a:cubicBezTo>
                    <a:pt x="5043" y="144"/>
                    <a:pt x="4924" y="1"/>
                    <a:pt x="4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46"/>
            <p:cNvSpPr/>
            <p:nvPr/>
          </p:nvSpPr>
          <p:spPr>
            <a:xfrm>
              <a:off x="3209573" y="3673333"/>
              <a:ext cx="358390" cy="146639"/>
            </a:xfrm>
            <a:custGeom>
              <a:avLst/>
              <a:gdLst/>
              <a:ahLst/>
              <a:cxnLst/>
              <a:rect l="l" t="t" r="r" b="b"/>
              <a:pathLst>
                <a:path w="10480" h="4288" extrusionOk="0">
                  <a:moveTo>
                    <a:pt x="310" y="1"/>
                  </a:moveTo>
                  <a:cubicBezTo>
                    <a:pt x="144" y="1"/>
                    <a:pt x="1" y="120"/>
                    <a:pt x="1" y="286"/>
                  </a:cubicBezTo>
                  <a:lnTo>
                    <a:pt x="1" y="3358"/>
                  </a:lnTo>
                  <a:cubicBezTo>
                    <a:pt x="1" y="3882"/>
                    <a:pt x="429" y="4287"/>
                    <a:pt x="930" y="4287"/>
                  </a:cubicBezTo>
                  <a:lnTo>
                    <a:pt x="9574" y="4287"/>
                  </a:lnTo>
                  <a:cubicBezTo>
                    <a:pt x="10074" y="4287"/>
                    <a:pt x="10479" y="3882"/>
                    <a:pt x="10479" y="3358"/>
                  </a:cubicBezTo>
                  <a:lnTo>
                    <a:pt x="10479" y="310"/>
                  </a:lnTo>
                  <a:cubicBezTo>
                    <a:pt x="10479" y="144"/>
                    <a:pt x="10360" y="1"/>
                    <a:pt x="10193" y="1"/>
                  </a:cubicBezTo>
                  <a:lnTo>
                    <a:pt x="8931" y="1"/>
                  </a:lnTo>
                  <a:cubicBezTo>
                    <a:pt x="8765" y="1"/>
                    <a:pt x="8645" y="120"/>
                    <a:pt x="8645" y="286"/>
                  </a:cubicBezTo>
                  <a:lnTo>
                    <a:pt x="8645" y="2454"/>
                  </a:lnTo>
                  <a:lnTo>
                    <a:pt x="1834" y="2454"/>
                  </a:lnTo>
                  <a:lnTo>
                    <a:pt x="1834" y="286"/>
                  </a:lnTo>
                  <a:cubicBezTo>
                    <a:pt x="1834" y="120"/>
                    <a:pt x="1692" y="1"/>
                    <a:pt x="1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5" name="Google Shape;2495;p46"/>
          <p:cNvSpPr txBox="1"/>
          <p:nvPr/>
        </p:nvSpPr>
        <p:spPr>
          <a:xfrm>
            <a:off x="571500" y="2601563"/>
            <a:ext cx="14478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496" name="Google Shape;2496;p46"/>
          <p:cNvGrpSpPr/>
          <p:nvPr/>
        </p:nvGrpSpPr>
        <p:grpSpPr>
          <a:xfrm>
            <a:off x="4327663" y="1222250"/>
            <a:ext cx="2057400" cy="673400"/>
            <a:chOff x="4327663" y="1222250"/>
            <a:chExt cx="2057400" cy="673400"/>
          </a:xfrm>
        </p:grpSpPr>
        <p:sp>
          <p:nvSpPr>
            <p:cNvPr id="2497" name="Google Shape;2497;p46"/>
            <p:cNvSpPr txBox="1"/>
            <p:nvPr/>
          </p:nvSpPr>
          <p:spPr>
            <a:xfrm>
              <a:off x="4327663" y="12222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data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98" name="Google Shape;2498;p46"/>
            <p:cNvSpPr txBox="1"/>
            <p:nvPr/>
          </p:nvSpPr>
          <p:spPr>
            <a:xfrm>
              <a:off x="4327663" y="15638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99" name="Google Shape;2499;p46"/>
          <p:cNvGrpSpPr/>
          <p:nvPr/>
        </p:nvGrpSpPr>
        <p:grpSpPr>
          <a:xfrm>
            <a:off x="4327663" y="3976175"/>
            <a:ext cx="2057400" cy="673400"/>
            <a:chOff x="4327663" y="3976175"/>
            <a:chExt cx="2057400" cy="673400"/>
          </a:xfrm>
        </p:grpSpPr>
        <p:sp>
          <p:nvSpPr>
            <p:cNvPr id="2500" name="Google Shape;2500;p46"/>
            <p:cNvSpPr txBox="1"/>
            <p:nvPr/>
          </p:nvSpPr>
          <p:spPr>
            <a:xfrm>
              <a:off x="4327663" y="3976175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01" name="Google Shape;2501;p46"/>
            <p:cNvSpPr txBox="1"/>
            <p:nvPr/>
          </p:nvSpPr>
          <p:spPr>
            <a:xfrm>
              <a:off x="4327663" y="4317775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02" name="Google Shape;2502;p46"/>
          <p:cNvSpPr txBox="1"/>
          <p:nvPr/>
        </p:nvSpPr>
        <p:spPr>
          <a:xfrm>
            <a:off x="7124700" y="2601563"/>
            <a:ext cx="14478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Algorithms + techniques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503" name="Google Shape;2503;p46"/>
          <p:cNvGrpSpPr/>
          <p:nvPr/>
        </p:nvGrpSpPr>
        <p:grpSpPr>
          <a:xfrm>
            <a:off x="3145437" y="2398525"/>
            <a:ext cx="3450550" cy="1088388"/>
            <a:chOff x="3145437" y="2398525"/>
            <a:chExt cx="3450550" cy="1088388"/>
          </a:xfrm>
        </p:grpSpPr>
        <p:sp>
          <p:nvSpPr>
            <p:cNvPr id="2504" name="Google Shape;2504;p46"/>
            <p:cNvSpPr txBox="1"/>
            <p:nvPr/>
          </p:nvSpPr>
          <p:spPr>
            <a:xfrm>
              <a:off x="3145437" y="2398525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Relationships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5" name="Google Shape;2505;p46"/>
            <p:cNvSpPr txBox="1"/>
            <p:nvPr/>
          </p:nvSpPr>
          <p:spPr>
            <a:xfrm>
              <a:off x="5148187" y="2398525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Patterns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6" name="Google Shape;2506;p46"/>
            <p:cNvSpPr txBox="1"/>
            <p:nvPr/>
          </p:nvSpPr>
          <p:spPr>
            <a:xfrm>
              <a:off x="3145437" y="3155113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Dependencies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7" name="Google Shape;2507;p46"/>
            <p:cNvSpPr txBox="1"/>
            <p:nvPr/>
          </p:nvSpPr>
          <p:spPr>
            <a:xfrm>
              <a:off x="5148187" y="3155113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Structures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08" name="Google Shape;2508;p46"/>
          <p:cNvGrpSpPr/>
          <p:nvPr/>
        </p:nvGrpSpPr>
        <p:grpSpPr>
          <a:xfrm>
            <a:off x="3198063" y="2369213"/>
            <a:ext cx="3410100" cy="1133400"/>
            <a:chOff x="3286125" y="2433675"/>
            <a:chExt cx="3410100" cy="1133400"/>
          </a:xfrm>
        </p:grpSpPr>
        <p:cxnSp>
          <p:nvCxnSpPr>
            <p:cNvPr id="2509" name="Google Shape;2509;p46"/>
            <p:cNvCxnSpPr/>
            <p:nvPr/>
          </p:nvCxnSpPr>
          <p:spPr>
            <a:xfrm>
              <a:off x="3286125" y="3000375"/>
              <a:ext cx="341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0" name="Google Shape;2510;p46"/>
            <p:cNvCxnSpPr/>
            <p:nvPr/>
          </p:nvCxnSpPr>
          <p:spPr>
            <a:xfrm>
              <a:off x="4991175" y="2433675"/>
              <a:ext cx="0" cy="113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511" name="Google Shape;2511;p46"/>
          <p:cNvCxnSpPr>
            <a:stCxn id="2457" idx="3"/>
            <a:endCxn id="2459" idx="2"/>
          </p:cNvCxnSpPr>
          <p:nvPr/>
        </p:nvCxnSpPr>
        <p:spPr>
          <a:xfrm rot="10800000" flipH="1">
            <a:off x="2133600" y="1559075"/>
            <a:ext cx="1234800" cy="13536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2" name="Google Shape;2512;p46"/>
          <p:cNvCxnSpPr>
            <a:stCxn id="2457" idx="3"/>
            <a:endCxn id="2458" idx="2"/>
          </p:cNvCxnSpPr>
          <p:nvPr/>
        </p:nvCxnSpPr>
        <p:spPr>
          <a:xfrm>
            <a:off x="2133600" y="2912675"/>
            <a:ext cx="1234800" cy="14001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7" name="Google Shape;2517;p47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credit </a:t>
            </a:r>
            <a:r>
              <a:rPr lang="en" sz="1100" b="1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435D74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in your final presentation.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518" name="Google Shape;2518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19" name="Google Shape;2519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p48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25" name="Google Shape;2525;p48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be a Premium user on </a:t>
            </a:r>
            <a:r>
              <a:rPr lang="en" sz="1100" b="1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</p:txBody>
      </p:sp>
      <p:sp>
        <p:nvSpPr>
          <p:cNvPr id="2526" name="Google Shape;2526;p48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" name="Google Shape;2531;p49"/>
          <p:cNvSpPr txBox="1">
            <a:spLocks noGrp="1"/>
          </p:cNvSpPr>
          <p:nvPr>
            <p:ph type="title" idx="4294967295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2" name="Google Shape;2532;p49"/>
          <p:cNvSpPr txBox="1">
            <a:spLocks noGrp="1"/>
          </p:cNvSpPr>
          <p:nvPr>
            <p:ph type="body" idx="4294967295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3" name="Google Shape;2533;p49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534" name="Google Shape;2534;p49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2535" name="Google Shape;2535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536" name="Google Shape;2536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537" name="Google Shape;2537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8" name="Google Shape;2538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39" name="Google Shape;2539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0" name="Google Shape;2540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541" name="Google Shape;2541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542" name="Google Shape;2542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3" name="Google Shape;2543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44" name="Google Shape;2544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545" name="Google Shape;2545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6" name="Google Shape;2546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7" name="Google Shape;2547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8" name="Google Shape;2548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49" name="Google Shape;2549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550" name="Google Shape;2550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551" name="Google Shape;2551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2" name="Google Shape;2552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53" name="Google Shape;2553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554" name="Google Shape;2554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5" name="Google Shape;2555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6" name="Google Shape;2556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7" name="Google Shape;2557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58" name="Google Shape;2558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559" name="Google Shape;2559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560" name="Google Shape;2560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1" name="Google Shape;2561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62" name="Google Shape;2562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563" name="Google Shape;2563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4" name="Google Shape;2564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65" name="Google Shape;2565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566" name="Google Shape;2566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567" name="Google Shape;2567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8" name="Google Shape;2568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69" name="Google Shape;2569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570" name="Google Shape;2570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1" name="Google Shape;2571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2" name="Google Shape;2572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3" name="Google Shape;2573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4" name="Google Shape;2574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/>
          <p:nvPr/>
        </p:nvSpPr>
        <p:spPr>
          <a:xfrm>
            <a:off x="4876800" y="1685925"/>
            <a:ext cx="3819600" cy="2562300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7"/>
          <p:cNvSpPr/>
          <p:nvPr/>
        </p:nvSpPr>
        <p:spPr>
          <a:xfrm>
            <a:off x="457175" y="1685925"/>
            <a:ext cx="3819600" cy="256230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560097" y="128015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7"/>
          <p:cNvSpPr/>
          <p:nvPr/>
        </p:nvSpPr>
        <p:spPr>
          <a:xfrm>
            <a:off x="4960660" y="1280150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716345" y="1436401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17"/>
          <p:cNvGrpSpPr/>
          <p:nvPr/>
        </p:nvGrpSpPr>
        <p:grpSpPr>
          <a:xfrm>
            <a:off x="5115047" y="1436307"/>
            <a:ext cx="472142" cy="472112"/>
            <a:chOff x="-44512325" y="3176075"/>
            <a:chExt cx="300900" cy="300900"/>
          </a:xfrm>
        </p:grpSpPr>
        <p:sp>
          <p:nvSpPr>
            <p:cNvPr id="346" name="Google Shape;346;p17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17"/>
          <p:cNvGrpSpPr/>
          <p:nvPr/>
        </p:nvGrpSpPr>
        <p:grpSpPr>
          <a:xfrm>
            <a:off x="695359" y="2359226"/>
            <a:ext cx="3343229" cy="1488799"/>
            <a:chOff x="695359" y="2302076"/>
            <a:chExt cx="3343229" cy="1488799"/>
          </a:xfrm>
        </p:grpSpPr>
        <p:sp>
          <p:nvSpPr>
            <p:cNvPr id="350" name="Google Shape;350;p17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Artificial Intelligence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Computers act on their own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They act according to environment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Systems display cognitive ability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Computers make decisions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5114996" y="2359226"/>
            <a:ext cx="3343204" cy="1488799"/>
            <a:chOff x="5114996" y="2302076"/>
            <a:chExt cx="3343204" cy="1488799"/>
          </a:xfrm>
        </p:grpSpPr>
        <p:sp>
          <p:nvSpPr>
            <p:cNvPr id="353" name="Google Shape;353;p17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4" name="Google Shape;354;p17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It’s an application of AI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Computers observe and analyze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Predict based on previous patterns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Pre-programmed algorithms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5" name="Google Shape;355;p17"/>
          <p:cNvSpPr/>
          <p:nvPr/>
        </p:nvSpPr>
        <p:spPr>
          <a:xfrm>
            <a:off x="4184410" y="2574675"/>
            <a:ext cx="7848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/>
          <p:nvPr/>
        </p:nvSpPr>
        <p:spPr>
          <a:xfrm>
            <a:off x="457200" y="1324425"/>
            <a:ext cx="2889300" cy="3407700"/>
          </a:xfrm>
          <a:prstGeom prst="roundRect">
            <a:avLst>
              <a:gd name="adj" fmla="val 14082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8"/>
          <p:cNvSpPr txBox="1"/>
          <p:nvPr/>
        </p:nvSpPr>
        <p:spPr>
          <a:xfrm>
            <a:off x="646237" y="1841625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Some machine learning applications</a:t>
            </a:r>
            <a:endParaRPr sz="21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62" name="Google Shape;362;p18"/>
          <p:cNvGrpSpPr/>
          <p:nvPr/>
        </p:nvGrpSpPr>
        <p:grpSpPr>
          <a:xfrm>
            <a:off x="851113" y="2915825"/>
            <a:ext cx="2133450" cy="1431550"/>
            <a:chOff x="851113" y="2915825"/>
            <a:chExt cx="2133450" cy="1431550"/>
          </a:xfrm>
        </p:grpSpPr>
        <p:sp>
          <p:nvSpPr>
            <p:cNvPr id="363" name="Google Shape;363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extrusionOk="0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fill="none" extrusionOk="0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extrusionOk="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fill="none" extrusionOk="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1577563" y="3298975"/>
              <a:ext cx="649625" cy="649975"/>
            </a:xfrm>
            <a:custGeom>
              <a:avLst/>
              <a:gdLst/>
              <a:ahLst/>
              <a:cxnLst/>
              <a:rect l="l" t="t" r="r" b="b"/>
              <a:pathLst>
                <a:path w="25985" h="25999" extrusionOk="0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1905563" y="3888800"/>
              <a:ext cx="17100" cy="60150"/>
            </a:xfrm>
            <a:custGeom>
              <a:avLst/>
              <a:gdLst/>
              <a:ahLst/>
              <a:cxnLst/>
              <a:rect l="l" t="t" r="r" b="b"/>
              <a:pathLst>
                <a:path w="684" h="2406" fill="none" extrusionOk="0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1825163" y="3882050"/>
              <a:ext cx="27050" cy="61200"/>
            </a:xfrm>
            <a:custGeom>
              <a:avLst/>
              <a:gdLst/>
              <a:ahLst/>
              <a:cxnLst/>
              <a:rect l="l" t="t" r="r" b="b"/>
              <a:pathLst>
                <a:path w="1082" h="2448" fill="none" extrusionOk="0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1971363" y="3876350"/>
              <a:ext cx="31325" cy="61225"/>
            </a:xfrm>
            <a:custGeom>
              <a:avLst/>
              <a:gdLst/>
              <a:ahLst/>
              <a:cxnLst/>
              <a:rect l="l" t="t" r="r" b="b"/>
              <a:pathLst>
                <a:path w="1253" h="2449" fill="none" extrusionOk="0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1749038" y="3858200"/>
              <a:ext cx="39850" cy="60150"/>
            </a:xfrm>
            <a:custGeom>
              <a:avLst/>
              <a:gdLst/>
              <a:ahLst/>
              <a:cxnLst/>
              <a:rect l="l" t="t" r="r" b="b"/>
              <a:pathLst>
                <a:path w="1594" h="2406" fill="none" extrusionOk="0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2032913" y="3847900"/>
              <a:ext cx="43425" cy="58725"/>
            </a:xfrm>
            <a:custGeom>
              <a:avLst/>
              <a:gdLst/>
              <a:ahLst/>
              <a:cxnLst/>
              <a:rect l="l" t="t" r="r" b="b"/>
              <a:pathLst>
                <a:path w="1737" h="2349" fill="none" extrusionOk="0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1682513" y="3819775"/>
              <a:ext cx="50175" cy="54825"/>
            </a:xfrm>
            <a:custGeom>
              <a:avLst/>
              <a:gdLst/>
              <a:ahLst/>
              <a:cxnLst/>
              <a:rect l="l" t="t" r="r" b="b"/>
              <a:pathLst>
                <a:path w="2007" h="2193" fill="none" extrusionOk="0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2086288" y="3805550"/>
              <a:ext cx="52675" cy="52325"/>
            </a:xfrm>
            <a:custGeom>
              <a:avLst/>
              <a:gdLst/>
              <a:ahLst/>
              <a:cxnLst/>
              <a:rect l="l" t="t" r="r" b="b"/>
              <a:pathLst>
                <a:path w="2107" h="2093" fill="none" extrusionOk="0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1629863" y="3769275"/>
              <a:ext cx="57300" cy="45900"/>
            </a:xfrm>
            <a:custGeom>
              <a:avLst/>
              <a:gdLst/>
              <a:ahLst/>
              <a:cxnLst/>
              <a:rect l="l" t="t" r="r" b="b"/>
              <a:pathLst>
                <a:path w="2292" h="1836" fill="none" extrusionOk="0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2127888" y="3751475"/>
              <a:ext cx="59100" cy="43075"/>
            </a:xfrm>
            <a:custGeom>
              <a:avLst/>
              <a:gdLst/>
              <a:ahLst/>
              <a:cxnLst/>
              <a:rect l="l" t="t" r="r" b="b"/>
              <a:pathLst>
                <a:path w="2364" h="1723" fill="none" extrusionOk="0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593913" y="3709500"/>
              <a:ext cx="61225" cy="34525"/>
            </a:xfrm>
            <a:custGeom>
              <a:avLst/>
              <a:gdLst/>
              <a:ahLst/>
              <a:cxnLst/>
              <a:rect l="l" t="t" r="r" b="b"/>
              <a:pathLst>
                <a:path w="2449" h="1381" fill="none" extrusionOk="0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2155638" y="3689575"/>
              <a:ext cx="61225" cy="30625"/>
            </a:xfrm>
            <a:custGeom>
              <a:avLst/>
              <a:gdLst/>
              <a:ahLst/>
              <a:cxnLst/>
              <a:rect l="l" t="t" r="r" b="b"/>
              <a:pathLst>
                <a:path w="2449" h="1225" fill="none" extrusionOk="0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1577563" y="3644400"/>
              <a:ext cx="60850" cy="20650"/>
            </a:xfrm>
            <a:custGeom>
              <a:avLst/>
              <a:gdLst/>
              <a:ahLst/>
              <a:cxnLst/>
              <a:rect l="l" t="t" r="r" b="b"/>
              <a:pathLst>
                <a:path w="2434" h="826" fill="none" extrusionOk="0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2167038" y="3622700"/>
              <a:ext cx="60150" cy="17450"/>
            </a:xfrm>
            <a:custGeom>
              <a:avLst/>
              <a:gdLst/>
              <a:ahLst/>
              <a:cxnLst/>
              <a:rect l="l" t="t" r="r" b="b"/>
              <a:pathLst>
                <a:path w="2406" h="698" fill="none" extrusionOk="0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1578988" y="3567550"/>
              <a:ext cx="61200" cy="23525"/>
            </a:xfrm>
            <a:custGeom>
              <a:avLst/>
              <a:gdLst/>
              <a:ahLst/>
              <a:cxnLst/>
              <a:rect l="l" t="t" r="r" b="b"/>
              <a:pathLst>
                <a:path w="2448" h="941" fill="none" extrusionOk="0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2158838" y="3541600"/>
              <a:ext cx="61575" cy="28125"/>
            </a:xfrm>
            <a:custGeom>
              <a:avLst/>
              <a:gdLst/>
              <a:ahLst/>
              <a:cxnLst/>
              <a:rect l="l" t="t" r="r" b="b"/>
              <a:pathLst>
                <a:path w="2463" h="1125" fill="none" extrusionOk="0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2134313" y="3465825"/>
              <a:ext cx="59775" cy="40925"/>
            </a:xfrm>
            <a:custGeom>
              <a:avLst/>
              <a:gdLst/>
              <a:ahLst/>
              <a:cxnLst/>
              <a:rect l="l" t="t" r="r" b="b"/>
              <a:pathLst>
                <a:path w="2391" h="1637" fill="none" extrusionOk="0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2094813" y="3400350"/>
              <a:ext cx="54450" cy="50900"/>
            </a:xfrm>
            <a:custGeom>
              <a:avLst/>
              <a:gdLst/>
              <a:ahLst/>
              <a:cxnLst/>
              <a:rect l="l" t="t" r="r" b="b"/>
              <a:pathLst>
                <a:path w="2178" h="2036" fill="none" extrusionOk="0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2043588" y="3348425"/>
              <a:ext cx="45200" cy="58000"/>
            </a:xfrm>
            <a:custGeom>
              <a:avLst/>
              <a:gdLst/>
              <a:ahLst/>
              <a:cxnLst/>
              <a:rect l="l" t="t" r="r" b="b"/>
              <a:pathLst>
                <a:path w="1808" h="2320" fill="none" extrusionOk="0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1983113" y="3313900"/>
              <a:ext cx="33825" cy="61225"/>
            </a:xfrm>
            <a:custGeom>
              <a:avLst/>
              <a:gdLst/>
              <a:ahLst/>
              <a:cxnLst/>
              <a:rect l="l" t="t" r="r" b="b"/>
              <a:pathLst>
                <a:path w="1353" h="2449" fill="none" extrusionOk="0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917663" y="3298975"/>
              <a:ext cx="19925" cy="60500"/>
            </a:xfrm>
            <a:custGeom>
              <a:avLst/>
              <a:gdLst/>
              <a:ahLst/>
              <a:cxnLst/>
              <a:rect l="l" t="t" r="r" b="b"/>
              <a:pathLst>
                <a:path w="797" h="2420" fill="none" extrusionOk="0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51113" y="2915825"/>
              <a:ext cx="557500" cy="412350"/>
            </a:xfrm>
            <a:custGeom>
              <a:avLst/>
              <a:gdLst/>
              <a:ahLst/>
              <a:cxnLst/>
              <a:rect l="l" t="t" r="r" b="b"/>
              <a:pathLst>
                <a:path w="22300" h="16494" extrusionOk="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51113" y="3935050"/>
              <a:ext cx="557500" cy="412325"/>
            </a:xfrm>
            <a:custGeom>
              <a:avLst/>
              <a:gdLst/>
              <a:ahLst/>
              <a:cxnLst/>
              <a:rect l="l" t="t" r="r" b="b"/>
              <a:pathLst>
                <a:path w="22300" h="16493" extrusionOk="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427438" y="2915825"/>
              <a:ext cx="557125" cy="412350"/>
            </a:xfrm>
            <a:custGeom>
              <a:avLst/>
              <a:gdLst/>
              <a:ahLst/>
              <a:cxnLst/>
              <a:rect l="l" t="t" r="r" b="b"/>
              <a:pathLst>
                <a:path w="22285" h="16494" extrusionOk="0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2427438" y="3935050"/>
              <a:ext cx="557125" cy="412325"/>
            </a:xfrm>
            <a:custGeom>
              <a:avLst/>
              <a:gdLst/>
              <a:ahLst/>
              <a:cxnLst/>
              <a:rect l="l" t="t" r="r" b="b"/>
              <a:pathLst>
                <a:path w="22285" h="16493" extrusionOk="0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extrusionOk="0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fill="none" extrusionOk="0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1598913" y="3301450"/>
              <a:ext cx="334775" cy="286775"/>
            </a:xfrm>
            <a:custGeom>
              <a:avLst/>
              <a:gdLst/>
              <a:ahLst/>
              <a:cxnLst/>
              <a:rect l="l" t="t" r="r" b="b"/>
              <a:pathLst>
                <a:path w="13391" h="11471" extrusionOk="0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1627013" y="3575375"/>
              <a:ext cx="13175" cy="12850"/>
            </a:xfrm>
            <a:custGeom>
              <a:avLst/>
              <a:gdLst/>
              <a:ahLst/>
              <a:cxnLst/>
              <a:rect l="l" t="t" r="r" b="b"/>
              <a:pathLst>
                <a:path w="527" h="51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1917663" y="3318900"/>
              <a:ext cx="16025" cy="40575"/>
            </a:xfrm>
            <a:custGeom>
              <a:avLst/>
              <a:gdLst/>
              <a:ahLst/>
              <a:cxnLst/>
              <a:rect l="l" t="t" r="r" b="b"/>
              <a:pathLst>
                <a:path w="641" h="1623" fill="none" extrusionOk="0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413" name="Google Shape;413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fill="none" extrusionOk="0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fill="none" extrusionOk="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8"/>
          <p:cNvSpPr/>
          <p:nvPr/>
        </p:nvSpPr>
        <p:spPr>
          <a:xfrm>
            <a:off x="1914525" y="1385900"/>
            <a:ext cx="2290775" cy="2252650"/>
          </a:xfrm>
          <a:custGeom>
            <a:avLst/>
            <a:gdLst/>
            <a:ahLst/>
            <a:cxnLst/>
            <a:rect l="l" t="t" r="r" b="b"/>
            <a:pathLst>
              <a:path w="91631" h="90106" extrusionOk="0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18" name="Google Shape;418;p18"/>
          <p:cNvGrpSpPr/>
          <p:nvPr/>
        </p:nvGrpSpPr>
        <p:grpSpPr>
          <a:xfrm>
            <a:off x="3961063" y="1231575"/>
            <a:ext cx="4725888" cy="650100"/>
            <a:chOff x="3961063" y="1231575"/>
            <a:chExt cx="4725888" cy="650100"/>
          </a:xfrm>
        </p:grpSpPr>
        <p:sp>
          <p:nvSpPr>
            <p:cNvPr id="419" name="Google Shape;419;p18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18"/>
          <p:cNvGrpSpPr/>
          <p:nvPr/>
        </p:nvGrpSpPr>
        <p:grpSpPr>
          <a:xfrm>
            <a:off x="4122280" y="1390725"/>
            <a:ext cx="4412143" cy="331813"/>
            <a:chOff x="4122280" y="1390725"/>
            <a:chExt cx="4412143" cy="331813"/>
          </a:xfrm>
        </p:grpSpPr>
        <p:sp>
          <p:nvSpPr>
            <p:cNvPr id="422" name="Google Shape;422;p18"/>
            <p:cNvSpPr txBox="1"/>
            <p:nvPr/>
          </p:nvSpPr>
          <p:spPr>
            <a:xfrm>
              <a:off x="6553223" y="139073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3" name="Google Shape;423;p18"/>
            <p:cNvSpPr txBox="1"/>
            <p:nvPr/>
          </p:nvSpPr>
          <p:spPr>
            <a:xfrm>
              <a:off x="4122280" y="13907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Spam filtering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24" name="Google Shape;424;p18"/>
          <p:cNvSpPr/>
          <p:nvPr/>
        </p:nvSpPr>
        <p:spPr>
          <a:xfrm>
            <a:off x="1924050" y="2362200"/>
            <a:ext cx="2240750" cy="1266825"/>
          </a:xfrm>
          <a:custGeom>
            <a:avLst/>
            <a:gdLst/>
            <a:ahLst/>
            <a:cxnLst/>
            <a:rect l="l" t="t" r="r" b="b"/>
            <a:pathLst>
              <a:path w="89630" h="50673" extrusionOk="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425" name="Google Shape;425;p18"/>
          <p:cNvSpPr/>
          <p:nvPr/>
        </p:nvSpPr>
        <p:spPr>
          <a:xfrm>
            <a:off x="1952625" y="3333750"/>
            <a:ext cx="2224100" cy="461975"/>
          </a:xfrm>
          <a:custGeom>
            <a:avLst/>
            <a:gdLst/>
            <a:ahLst/>
            <a:cxnLst/>
            <a:rect l="l" t="t" r="r" b="b"/>
            <a:pathLst>
              <a:path w="88964" h="18479" extrusionOk="0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26" name="Google Shape;426;p18"/>
          <p:cNvGrpSpPr/>
          <p:nvPr/>
        </p:nvGrpSpPr>
        <p:grpSpPr>
          <a:xfrm>
            <a:off x="3961063" y="3237875"/>
            <a:ext cx="4725888" cy="650100"/>
            <a:chOff x="3961063" y="3237875"/>
            <a:chExt cx="4725888" cy="650100"/>
          </a:xfrm>
        </p:grpSpPr>
        <p:sp>
          <p:nvSpPr>
            <p:cNvPr id="427" name="Google Shape;427;p18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18"/>
          <p:cNvGrpSpPr/>
          <p:nvPr/>
        </p:nvGrpSpPr>
        <p:grpSpPr>
          <a:xfrm>
            <a:off x="4122280" y="3397024"/>
            <a:ext cx="4412143" cy="331802"/>
            <a:chOff x="4122280" y="3397024"/>
            <a:chExt cx="4412143" cy="331802"/>
          </a:xfrm>
        </p:grpSpPr>
        <p:sp>
          <p:nvSpPr>
            <p:cNvPr id="430" name="Google Shape;430;p18"/>
            <p:cNvSpPr txBox="1"/>
            <p:nvPr/>
          </p:nvSpPr>
          <p:spPr>
            <a:xfrm>
              <a:off x="6553223" y="339702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1" name="Google Shape;431;p18"/>
            <p:cNvSpPr txBox="1"/>
            <p:nvPr/>
          </p:nvSpPr>
          <p:spPr>
            <a:xfrm>
              <a:off x="4122280" y="33970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Risk assessment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32" name="Google Shape;432;p18"/>
          <p:cNvGrpSpPr/>
          <p:nvPr/>
        </p:nvGrpSpPr>
        <p:grpSpPr>
          <a:xfrm>
            <a:off x="3961063" y="2234725"/>
            <a:ext cx="4725888" cy="650100"/>
            <a:chOff x="3961063" y="2234725"/>
            <a:chExt cx="4725888" cy="650100"/>
          </a:xfrm>
        </p:grpSpPr>
        <p:sp>
          <p:nvSpPr>
            <p:cNvPr id="433" name="Google Shape;433;p18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18"/>
          <p:cNvGrpSpPr/>
          <p:nvPr/>
        </p:nvGrpSpPr>
        <p:grpSpPr>
          <a:xfrm>
            <a:off x="4134997" y="2393875"/>
            <a:ext cx="4399426" cy="331805"/>
            <a:chOff x="4134997" y="2393875"/>
            <a:chExt cx="4399426" cy="331805"/>
          </a:xfrm>
        </p:grpSpPr>
        <p:sp>
          <p:nvSpPr>
            <p:cNvPr id="436" name="Google Shape;436;p18"/>
            <p:cNvSpPr txBox="1"/>
            <p:nvPr/>
          </p:nvSpPr>
          <p:spPr>
            <a:xfrm>
              <a:off x="6553223" y="239388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planet where we all live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7" name="Google Shape;437;p18"/>
            <p:cNvSpPr txBox="1"/>
            <p:nvPr/>
          </p:nvSpPr>
          <p:spPr>
            <a:xfrm>
              <a:off x="4134997" y="23938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Mobile banking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38" name="Google Shape;438;p18"/>
          <p:cNvSpPr/>
          <p:nvPr/>
        </p:nvSpPr>
        <p:spPr>
          <a:xfrm>
            <a:off x="1947875" y="3619500"/>
            <a:ext cx="2233600" cy="1171575"/>
          </a:xfrm>
          <a:custGeom>
            <a:avLst/>
            <a:gdLst/>
            <a:ahLst/>
            <a:cxnLst/>
            <a:rect l="l" t="t" r="r" b="b"/>
            <a:pathLst>
              <a:path w="89344" h="46863" extrusionOk="0">
                <a:moveTo>
                  <a:pt x="0" y="0"/>
                </a:moveTo>
                <a:lnTo>
                  <a:pt x="89344" y="28956"/>
                </a:lnTo>
                <a:lnTo>
                  <a:pt x="87249" y="46863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39" name="Google Shape;439;p18"/>
          <p:cNvGrpSpPr/>
          <p:nvPr/>
        </p:nvGrpSpPr>
        <p:grpSpPr>
          <a:xfrm>
            <a:off x="3961063" y="4241025"/>
            <a:ext cx="4725888" cy="650100"/>
            <a:chOff x="3961063" y="4241025"/>
            <a:chExt cx="4725888" cy="650100"/>
          </a:xfrm>
        </p:grpSpPr>
        <p:sp>
          <p:nvSpPr>
            <p:cNvPr id="440" name="Google Shape;440;p18"/>
            <p:cNvSpPr/>
            <p:nvPr/>
          </p:nvSpPr>
          <p:spPr>
            <a:xfrm>
              <a:off x="5010150" y="42410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961063" y="43338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18"/>
          <p:cNvGrpSpPr/>
          <p:nvPr/>
        </p:nvGrpSpPr>
        <p:grpSpPr>
          <a:xfrm>
            <a:off x="4122280" y="4400167"/>
            <a:ext cx="4412143" cy="331809"/>
            <a:chOff x="4122280" y="4400167"/>
            <a:chExt cx="4412143" cy="331809"/>
          </a:xfrm>
        </p:grpSpPr>
        <p:sp>
          <p:nvSpPr>
            <p:cNvPr id="443" name="Google Shape;443;p18"/>
            <p:cNvSpPr txBox="1"/>
            <p:nvPr/>
          </p:nvSpPr>
          <p:spPr>
            <a:xfrm>
              <a:off x="6553223" y="440016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4" name="Google Shape;444;p18"/>
            <p:cNvSpPr txBox="1"/>
            <p:nvPr/>
          </p:nvSpPr>
          <p:spPr>
            <a:xfrm>
              <a:off x="4122280" y="44001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Social networks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45" name="Google Shape;445;p18"/>
          <p:cNvSpPr/>
          <p:nvPr/>
        </p:nvSpPr>
        <p:spPr>
          <a:xfrm>
            <a:off x="1796350" y="3501225"/>
            <a:ext cx="231000" cy="23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/>
          <p:nvPr/>
        </p:nvSpPr>
        <p:spPr>
          <a:xfrm>
            <a:off x="67636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9"/>
          <p:cNvSpPr/>
          <p:nvPr/>
        </p:nvSpPr>
        <p:spPr>
          <a:xfrm>
            <a:off x="11768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453" name="Google Shape;453;p19"/>
          <p:cNvGrpSpPr/>
          <p:nvPr/>
        </p:nvGrpSpPr>
        <p:grpSpPr>
          <a:xfrm>
            <a:off x="6890506" y="2571186"/>
            <a:ext cx="939063" cy="912750"/>
            <a:chOff x="6452356" y="2349928"/>
            <a:chExt cx="939063" cy="912750"/>
          </a:xfrm>
        </p:grpSpPr>
        <p:sp>
          <p:nvSpPr>
            <p:cNvPr id="454" name="Google Shape;454;p19"/>
            <p:cNvSpPr/>
            <p:nvPr/>
          </p:nvSpPr>
          <p:spPr>
            <a:xfrm>
              <a:off x="6452356" y="2349928"/>
              <a:ext cx="209997" cy="209956"/>
            </a:xfrm>
            <a:custGeom>
              <a:avLst/>
              <a:gdLst/>
              <a:ahLst/>
              <a:cxnLst/>
              <a:rect l="l" t="t" r="r" b="b"/>
              <a:pathLst>
                <a:path w="16451" h="16451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16895" y="2372169"/>
              <a:ext cx="209997" cy="209956"/>
            </a:xfrm>
            <a:custGeom>
              <a:avLst/>
              <a:gdLst/>
              <a:ahLst/>
              <a:cxnLst/>
              <a:rect l="l" t="t" r="r" b="b"/>
              <a:pathLst>
                <a:path w="16451" h="16451" extrusionOk="0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7181435" y="2372169"/>
              <a:ext cx="209984" cy="209956"/>
            </a:xfrm>
            <a:custGeom>
              <a:avLst/>
              <a:gdLst/>
              <a:ahLst/>
              <a:cxnLst/>
              <a:rect l="l" t="t" r="r" b="b"/>
              <a:pathLst>
                <a:path w="16450" h="16451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6452369" y="2712362"/>
              <a:ext cx="209997" cy="210135"/>
            </a:xfrm>
            <a:custGeom>
              <a:avLst/>
              <a:gdLst/>
              <a:ahLst/>
              <a:cxnLst/>
              <a:rect l="l" t="t" r="r" b="b"/>
              <a:pathLst>
                <a:path w="16451" h="16465" extrusionOk="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6816895" y="2712362"/>
              <a:ext cx="209997" cy="210135"/>
            </a:xfrm>
            <a:custGeom>
              <a:avLst/>
              <a:gdLst/>
              <a:ahLst/>
              <a:cxnLst/>
              <a:rect l="l" t="t" r="r" b="b"/>
              <a:pathLst>
                <a:path w="16451" h="16465" extrusionOk="0">
                  <a:moveTo>
                    <a:pt x="1" y="0"/>
                  </a:moveTo>
                  <a:lnTo>
                    <a:pt x="1" y="16464"/>
                  </a:lnTo>
                  <a:lnTo>
                    <a:pt x="16451" y="16464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7181435" y="2712362"/>
              <a:ext cx="209984" cy="210135"/>
            </a:xfrm>
            <a:custGeom>
              <a:avLst/>
              <a:gdLst/>
              <a:ahLst/>
              <a:cxnLst/>
              <a:rect l="l" t="t" r="r" b="b"/>
              <a:pathLst>
                <a:path w="16450" h="16465" extrusionOk="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452369" y="3052734"/>
              <a:ext cx="209997" cy="209943"/>
            </a:xfrm>
            <a:custGeom>
              <a:avLst/>
              <a:gdLst/>
              <a:ahLst/>
              <a:cxnLst/>
              <a:rect l="l" t="t" r="r" b="b"/>
              <a:pathLst>
                <a:path w="16451" h="16450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6816895" y="3052734"/>
              <a:ext cx="209997" cy="209943"/>
            </a:xfrm>
            <a:custGeom>
              <a:avLst/>
              <a:gdLst/>
              <a:ahLst/>
              <a:cxnLst/>
              <a:rect l="l" t="t" r="r" b="b"/>
              <a:pathLst>
                <a:path w="16451" h="16450" extrusionOk="0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7181435" y="3052734"/>
              <a:ext cx="209984" cy="209943"/>
            </a:xfrm>
            <a:custGeom>
              <a:avLst/>
              <a:gdLst/>
              <a:ahLst/>
              <a:cxnLst/>
              <a:rect l="l" t="t" r="r" b="b"/>
              <a:pathLst>
                <a:path w="16450" h="16450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6662336" y="2464438"/>
              <a:ext cx="154584" cy="19437"/>
            </a:xfrm>
            <a:custGeom>
              <a:avLst/>
              <a:gdLst/>
              <a:ahLst/>
              <a:cxnLst/>
              <a:rect l="l" t="t" r="r" b="b"/>
              <a:pathLst>
                <a:path w="12110" h="1523" extrusionOk="0">
                  <a:moveTo>
                    <a:pt x="0" y="0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026863" y="2464438"/>
              <a:ext cx="154597" cy="19437"/>
            </a:xfrm>
            <a:custGeom>
              <a:avLst/>
              <a:gdLst/>
              <a:ahLst/>
              <a:cxnLst/>
              <a:rect l="l" t="t" r="r" b="b"/>
              <a:pathLst>
                <a:path w="12111" h="1523" extrusionOk="0">
                  <a:moveTo>
                    <a:pt x="1" y="0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6662336" y="2807708"/>
              <a:ext cx="154584" cy="19450"/>
            </a:xfrm>
            <a:custGeom>
              <a:avLst/>
              <a:gdLst/>
              <a:ahLst/>
              <a:cxnLst/>
              <a:rect l="l" t="t" r="r" b="b"/>
              <a:pathLst>
                <a:path w="12110" h="1524" extrusionOk="0">
                  <a:moveTo>
                    <a:pt x="0" y="1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6547537" y="2582133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6547537" y="2922505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7276603" y="2582133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6916620" y="2582133"/>
              <a:ext cx="19441" cy="130229"/>
            </a:xfrm>
            <a:custGeom>
              <a:avLst/>
              <a:gdLst/>
              <a:ahLst/>
              <a:cxnLst/>
              <a:rect l="l" t="t" r="r" b="b"/>
              <a:pathLst>
                <a:path w="1523" h="10204" extrusionOk="0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6916620" y="2922505"/>
              <a:ext cx="19441" cy="130229"/>
            </a:xfrm>
            <a:custGeom>
              <a:avLst/>
              <a:gdLst/>
              <a:ahLst/>
              <a:cxnLst/>
              <a:rect l="l" t="t" r="r" b="b"/>
              <a:pathLst>
                <a:path w="1523" h="10204" extrusionOk="0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276603" y="2922505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026863" y="2807708"/>
              <a:ext cx="154597" cy="19450"/>
            </a:xfrm>
            <a:custGeom>
              <a:avLst/>
              <a:gdLst/>
              <a:ahLst/>
              <a:cxnLst/>
              <a:rect l="l" t="t" r="r" b="b"/>
              <a:pathLst>
                <a:path w="12111" h="1524" extrusionOk="0">
                  <a:moveTo>
                    <a:pt x="1" y="1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6662336" y="3147901"/>
              <a:ext cx="154584" cy="19629"/>
            </a:xfrm>
            <a:custGeom>
              <a:avLst/>
              <a:gdLst/>
              <a:ahLst/>
              <a:cxnLst/>
              <a:rect l="l" t="t" r="r" b="b"/>
              <a:pathLst>
                <a:path w="12110" h="1538" extrusionOk="0">
                  <a:moveTo>
                    <a:pt x="0" y="1"/>
                  </a:moveTo>
                  <a:lnTo>
                    <a:pt x="0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026863" y="3147901"/>
              <a:ext cx="154597" cy="19629"/>
            </a:xfrm>
            <a:custGeom>
              <a:avLst/>
              <a:gdLst/>
              <a:ahLst/>
              <a:cxnLst/>
              <a:rect l="l" t="t" r="r" b="b"/>
              <a:pathLst>
                <a:path w="12111" h="1538" extrusionOk="0">
                  <a:moveTo>
                    <a:pt x="1" y="1"/>
                  </a:moveTo>
                  <a:lnTo>
                    <a:pt x="1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19"/>
          <p:cNvGrpSpPr/>
          <p:nvPr/>
        </p:nvGrpSpPr>
        <p:grpSpPr>
          <a:xfrm>
            <a:off x="1303725" y="2529725"/>
            <a:ext cx="949783" cy="995673"/>
            <a:chOff x="-2429875" y="2285350"/>
            <a:chExt cx="949783" cy="995673"/>
          </a:xfrm>
        </p:grpSpPr>
        <p:sp>
          <p:nvSpPr>
            <p:cNvPr id="476" name="Google Shape;476;p19"/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-1837767" y="2457712"/>
              <a:ext cx="348957" cy="302037"/>
            </a:xfrm>
            <a:custGeom>
              <a:avLst/>
              <a:gdLst/>
              <a:ahLst/>
              <a:cxnLst/>
              <a:rect l="l" t="t" r="r" b="b"/>
              <a:pathLst>
                <a:path w="27337" h="23666" extrusionOk="0">
                  <a:moveTo>
                    <a:pt x="6846" y="1"/>
                  </a:moveTo>
                  <a:lnTo>
                    <a:pt x="1" y="11826"/>
                  </a:lnTo>
                  <a:lnTo>
                    <a:pt x="6846" y="23665"/>
                  </a:lnTo>
                  <a:lnTo>
                    <a:pt x="20506" y="23665"/>
                  </a:lnTo>
                  <a:lnTo>
                    <a:pt x="27337" y="11826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-1829036" y="2804262"/>
              <a:ext cx="348944" cy="302025"/>
            </a:xfrm>
            <a:custGeom>
              <a:avLst/>
              <a:gdLst/>
              <a:ahLst/>
              <a:cxnLst/>
              <a:rect l="l" t="t" r="r" b="b"/>
              <a:pathLst>
                <a:path w="27336" h="23665" extrusionOk="0">
                  <a:moveTo>
                    <a:pt x="6830" y="0"/>
                  </a:moveTo>
                  <a:lnTo>
                    <a:pt x="0" y="11826"/>
                  </a:lnTo>
                  <a:lnTo>
                    <a:pt x="6830" y="23665"/>
                  </a:lnTo>
                  <a:lnTo>
                    <a:pt x="20505" y="23665"/>
                  </a:lnTo>
                  <a:lnTo>
                    <a:pt x="27336" y="11826"/>
                  </a:lnTo>
                  <a:lnTo>
                    <a:pt x="20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-2429875" y="2463711"/>
              <a:ext cx="348957" cy="302203"/>
            </a:xfrm>
            <a:custGeom>
              <a:avLst/>
              <a:gdLst/>
              <a:ahLst/>
              <a:cxnLst/>
              <a:rect l="l" t="t" r="r" b="b"/>
              <a:pathLst>
                <a:path w="27337" h="23679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-2429875" y="2811524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-2126195" y="2978806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7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19"/>
          <p:cNvGrpSpPr/>
          <p:nvPr/>
        </p:nvGrpSpPr>
        <p:grpSpPr>
          <a:xfrm>
            <a:off x="788010" y="1211750"/>
            <a:ext cx="1981204" cy="3520213"/>
            <a:chOff x="788010" y="1211750"/>
            <a:chExt cx="1981204" cy="3520213"/>
          </a:xfrm>
        </p:grpSpPr>
        <p:sp>
          <p:nvSpPr>
            <p:cNvPr id="486" name="Google Shape;486;p19"/>
            <p:cNvSpPr txBox="1"/>
            <p:nvPr/>
          </p:nvSpPr>
          <p:spPr>
            <a:xfrm>
              <a:off x="788015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7" name="Google Shape;487;p19"/>
            <p:cNvSpPr txBox="1"/>
            <p:nvPr/>
          </p:nvSpPr>
          <p:spPr>
            <a:xfrm>
              <a:off x="788010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1386235" y="1211750"/>
              <a:ext cx="784800" cy="78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89" name="Google Shape;489;p19"/>
          <p:cNvGrpSpPr/>
          <p:nvPr/>
        </p:nvGrpSpPr>
        <p:grpSpPr>
          <a:xfrm>
            <a:off x="6374785" y="1211750"/>
            <a:ext cx="1981204" cy="3520213"/>
            <a:chOff x="6374785" y="1211750"/>
            <a:chExt cx="1981204" cy="3520213"/>
          </a:xfrm>
        </p:grpSpPr>
        <p:sp>
          <p:nvSpPr>
            <p:cNvPr id="490" name="Google Shape;490;p19"/>
            <p:cNvSpPr txBox="1"/>
            <p:nvPr/>
          </p:nvSpPr>
          <p:spPr>
            <a:xfrm>
              <a:off x="6374790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1" name="Google Shape;491;p19"/>
            <p:cNvSpPr txBox="1"/>
            <p:nvPr/>
          </p:nvSpPr>
          <p:spPr>
            <a:xfrm>
              <a:off x="6374785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6972985" y="1211750"/>
              <a:ext cx="784800" cy="78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3" name="Google Shape;493;p19"/>
          <p:cNvGrpSpPr/>
          <p:nvPr/>
        </p:nvGrpSpPr>
        <p:grpSpPr>
          <a:xfrm>
            <a:off x="3886200" y="1114550"/>
            <a:ext cx="1371604" cy="3617430"/>
            <a:chOff x="3886200" y="1114550"/>
            <a:chExt cx="1371604" cy="3617430"/>
          </a:xfrm>
        </p:grpSpPr>
        <p:grpSp>
          <p:nvGrpSpPr>
            <p:cNvPr id="494" name="Google Shape;494;p19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495" name="Google Shape;495;p19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28077" extrusionOk="0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14003" extrusionOk="0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14900" extrusionOk="0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32502" extrusionOk="0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5579" extrusionOk="0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avLst/>
                <a:gdLst/>
                <a:ahLst/>
                <a:cxnLst/>
                <a:rect l="l" t="t" r="r" b="b"/>
                <a:pathLst>
                  <a:path w="36288" h="37639" extrusionOk="0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avLst/>
                <a:gdLst/>
                <a:ahLst/>
                <a:cxnLst/>
                <a:rect l="l" t="t" r="r" b="b"/>
                <a:pathLst>
                  <a:path w="22996" h="22996" extrusionOk="0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avLst/>
                <a:gdLst/>
                <a:ahLst/>
                <a:cxnLst/>
                <a:rect l="l" t="t" r="r" b="b"/>
                <a:pathLst>
                  <a:path w="13890" h="13890" extrusionOk="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3046" extrusionOk="0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avLst/>
                <a:gdLst/>
                <a:ahLst/>
                <a:cxnLst/>
                <a:rect l="l" t="t" r="r" b="b"/>
                <a:pathLst>
                  <a:path w="14558" h="41509" extrusionOk="0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35988" extrusionOk="0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21146" extrusionOk="0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29144" extrusionOk="0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avLst/>
                <a:gdLst/>
                <a:ahLst/>
                <a:cxnLst/>
                <a:rect l="l" t="t" r="r" b="b"/>
                <a:pathLst>
                  <a:path w="8625" h="23595" extrusionOk="0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10346" extrusionOk="0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7884" extrusionOk="0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10346" extrusionOk="0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9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avLst/>
                <a:gdLst/>
                <a:ahLst/>
                <a:cxnLst/>
                <a:rect l="l" t="t" r="r" b="b"/>
                <a:pathLst>
                  <a:path w="24619" h="35775" extrusionOk="0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3" name="Google Shape;513;p19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5" name="Google Shape;515;p19"/>
          <p:cNvCxnSpPr>
            <a:stCxn id="488" idx="6"/>
            <a:endCxn id="513" idx="2"/>
          </p:cNvCxnSpPr>
          <p:nvPr/>
        </p:nvCxnSpPr>
        <p:spPr>
          <a:xfrm>
            <a:off x="2171035" y="1604150"/>
            <a:ext cx="193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6" name="Google Shape;516;p19"/>
          <p:cNvCxnSpPr>
            <a:stCxn id="492" idx="2"/>
            <a:endCxn id="514" idx="6"/>
          </p:cNvCxnSpPr>
          <p:nvPr/>
        </p:nvCxnSpPr>
        <p:spPr>
          <a:xfrm rot="10800000">
            <a:off x="4567285" y="1604150"/>
            <a:ext cx="240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7" name="Google Shape;517;p19"/>
          <p:cNvCxnSpPr>
            <a:stCxn id="488" idx="4"/>
            <a:endCxn id="451" idx="0"/>
          </p:cNvCxnSpPr>
          <p:nvPr/>
        </p:nvCxnSpPr>
        <p:spPr>
          <a:xfrm>
            <a:off x="1778635" y="19965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8" name="Google Shape;518;p19"/>
          <p:cNvCxnSpPr>
            <a:stCxn id="451" idx="2"/>
            <a:endCxn id="486" idx="0"/>
          </p:cNvCxnSpPr>
          <p:nvPr/>
        </p:nvCxnSpPr>
        <p:spPr>
          <a:xfrm>
            <a:off x="1778600" y="36293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9" name="Google Shape;519;p19"/>
          <p:cNvCxnSpPr>
            <a:stCxn id="492" idx="4"/>
            <a:endCxn id="450" idx="0"/>
          </p:cNvCxnSpPr>
          <p:nvPr/>
        </p:nvCxnSpPr>
        <p:spPr>
          <a:xfrm>
            <a:off x="7365385" y="19965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0" name="Google Shape;520;p19"/>
          <p:cNvCxnSpPr>
            <a:stCxn id="450" idx="2"/>
            <a:endCxn id="490" idx="0"/>
          </p:cNvCxnSpPr>
          <p:nvPr/>
        </p:nvCxnSpPr>
        <p:spPr>
          <a:xfrm>
            <a:off x="7365400" y="36293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526" name="Google Shape;526;p20"/>
          <p:cNvGrpSpPr/>
          <p:nvPr/>
        </p:nvGrpSpPr>
        <p:grpSpPr>
          <a:xfrm>
            <a:off x="3704250" y="2113000"/>
            <a:ext cx="1734600" cy="986200"/>
            <a:chOff x="3704250" y="2113000"/>
            <a:chExt cx="1734600" cy="986200"/>
          </a:xfrm>
        </p:grpSpPr>
        <p:sp>
          <p:nvSpPr>
            <p:cNvPr id="527" name="Google Shape;527;p20"/>
            <p:cNvSpPr txBox="1"/>
            <p:nvPr/>
          </p:nvSpPr>
          <p:spPr>
            <a:xfrm>
              <a:off x="3704250" y="2113000"/>
              <a:ext cx="1734600" cy="27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8" name="Google Shape;528;p20"/>
            <p:cNvSpPr txBox="1"/>
            <p:nvPr/>
          </p:nvSpPr>
          <p:spPr>
            <a:xfrm>
              <a:off x="3809200" y="2398700"/>
              <a:ext cx="1524600" cy="70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Yes, Saturn is a gas giant that has several rings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9" name="Google Shape;529;p20"/>
          <p:cNvGrpSpPr/>
          <p:nvPr/>
        </p:nvGrpSpPr>
        <p:grpSpPr>
          <a:xfrm>
            <a:off x="2788540" y="1012550"/>
            <a:ext cx="3515750" cy="3719409"/>
            <a:chOff x="2788540" y="1012550"/>
            <a:chExt cx="3515750" cy="3719409"/>
          </a:xfrm>
        </p:grpSpPr>
        <p:sp>
          <p:nvSpPr>
            <p:cNvPr id="530" name="Google Shape;530;p20"/>
            <p:cNvSpPr/>
            <p:nvPr/>
          </p:nvSpPr>
          <p:spPr>
            <a:xfrm>
              <a:off x="2788540" y="3035010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5947002" y="1913635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3509017" y="1622848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extrusionOk="0">
                  <a:moveTo>
                    <a:pt x="2960" y="0"/>
                  </a:move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  <a:close/>
                </a:path>
              </a:pathLst>
            </a:cu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509017" y="1622848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fill="none" extrusionOk="0">
                  <a:moveTo>
                    <a:pt x="46561" y="0"/>
                  </a:moveTo>
                  <a:lnTo>
                    <a:pt x="3145" y="0"/>
                  </a:lnTo>
                  <a:lnTo>
                    <a:pt x="3145" y="0"/>
                  </a:lnTo>
                  <a:lnTo>
                    <a:pt x="2960" y="0"/>
                  </a:ln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002" y="71520"/>
                  </a:lnTo>
                  <a:lnTo>
                    <a:pt x="25002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3457878" y="1571709"/>
              <a:ext cx="2227537" cy="3160250"/>
            </a:xfrm>
            <a:custGeom>
              <a:avLst/>
              <a:gdLst/>
              <a:ahLst/>
              <a:cxnLst/>
              <a:rect l="l" t="t" r="r" b="b"/>
              <a:pathLst>
                <a:path w="52097" h="73911" extrusionOk="0">
                  <a:moveTo>
                    <a:pt x="47757" y="1196"/>
                  </a:moveTo>
                  <a:lnTo>
                    <a:pt x="48084" y="1210"/>
                  </a:lnTo>
                  <a:lnTo>
                    <a:pt x="48397" y="1253"/>
                  </a:lnTo>
                  <a:lnTo>
                    <a:pt x="48696" y="1338"/>
                  </a:lnTo>
                  <a:lnTo>
                    <a:pt x="48980" y="1438"/>
                  </a:lnTo>
                  <a:lnTo>
                    <a:pt x="49251" y="1580"/>
                  </a:lnTo>
                  <a:lnTo>
                    <a:pt x="49521" y="1737"/>
                  </a:lnTo>
                  <a:lnTo>
                    <a:pt x="49763" y="1908"/>
                  </a:lnTo>
                  <a:lnTo>
                    <a:pt x="49976" y="2121"/>
                  </a:lnTo>
                  <a:lnTo>
                    <a:pt x="50190" y="2334"/>
                  </a:lnTo>
                  <a:lnTo>
                    <a:pt x="50361" y="2576"/>
                  </a:lnTo>
                  <a:lnTo>
                    <a:pt x="50517" y="2847"/>
                  </a:lnTo>
                  <a:lnTo>
                    <a:pt x="50659" y="3117"/>
                  </a:lnTo>
                  <a:lnTo>
                    <a:pt x="50759" y="3402"/>
                  </a:lnTo>
                  <a:lnTo>
                    <a:pt x="50844" y="3701"/>
                  </a:lnTo>
                  <a:lnTo>
                    <a:pt x="50887" y="4014"/>
                  </a:lnTo>
                  <a:lnTo>
                    <a:pt x="50901" y="4341"/>
                  </a:lnTo>
                  <a:lnTo>
                    <a:pt x="50901" y="44725"/>
                  </a:lnTo>
                  <a:lnTo>
                    <a:pt x="50901" y="45053"/>
                  </a:lnTo>
                  <a:lnTo>
                    <a:pt x="50873" y="45380"/>
                  </a:lnTo>
                  <a:lnTo>
                    <a:pt x="50844" y="45722"/>
                  </a:lnTo>
                  <a:lnTo>
                    <a:pt x="50802" y="46049"/>
                  </a:lnTo>
                  <a:lnTo>
                    <a:pt x="50759" y="46390"/>
                  </a:lnTo>
                  <a:lnTo>
                    <a:pt x="50688" y="46718"/>
                  </a:lnTo>
                  <a:lnTo>
                    <a:pt x="50617" y="47059"/>
                  </a:lnTo>
                  <a:lnTo>
                    <a:pt x="50531" y="47401"/>
                  </a:lnTo>
                  <a:lnTo>
                    <a:pt x="50446" y="47742"/>
                  </a:lnTo>
                  <a:lnTo>
                    <a:pt x="50332" y="48084"/>
                  </a:lnTo>
                  <a:lnTo>
                    <a:pt x="50218" y="48425"/>
                  </a:lnTo>
                  <a:lnTo>
                    <a:pt x="50090" y="48781"/>
                  </a:lnTo>
                  <a:lnTo>
                    <a:pt x="49820" y="49464"/>
                  </a:lnTo>
                  <a:lnTo>
                    <a:pt x="49507" y="50161"/>
                  </a:lnTo>
                  <a:lnTo>
                    <a:pt x="49293" y="50617"/>
                  </a:lnTo>
                  <a:lnTo>
                    <a:pt x="49066" y="51072"/>
                  </a:lnTo>
                  <a:lnTo>
                    <a:pt x="48810" y="51527"/>
                  </a:lnTo>
                  <a:lnTo>
                    <a:pt x="48553" y="51968"/>
                  </a:lnTo>
                  <a:lnTo>
                    <a:pt x="48283" y="52424"/>
                  </a:lnTo>
                  <a:lnTo>
                    <a:pt x="48013" y="52879"/>
                  </a:lnTo>
                  <a:lnTo>
                    <a:pt x="47714" y="53335"/>
                  </a:lnTo>
                  <a:lnTo>
                    <a:pt x="47415" y="53776"/>
                  </a:lnTo>
                  <a:lnTo>
                    <a:pt x="46775" y="54686"/>
                  </a:lnTo>
                  <a:lnTo>
                    <a:pt x="46106" y="55569"/>
                  </a:lnTo>
                  <a:lnTo>
                    <a:pt x="45409" y="56465"/>
                  </a:lnTo>
                  <a:lnTo>
                    <a:pt x="44683" y="57347"/>
                  </a:lnTo>
                  <a:lnTo>
                    <a:pt x="43943" y="58215"/>
                  </a:lnTo>
                  <a:lnTo>
                    <a:pt x="43174" y="59069"/>
                  </a:lnTo>
                  <a:lnTo>
                    <a:pt x="42392" y="59909"/>
                  </a:lnTo>
                  <a:lnTo>
                    <a:pt x="41595" y="60734"/>
                  </a:lnTo>
                  <a:lnTo>
                    <a:pt x="40798" y="61531"/>
                  </a:lnTo>
                  <a:lnTo>
                    <a:pt x="39987" y="62328"/>
                  </a:lnTo>
                  <a:lnTo>
                    <a:pt x="39190" y="63096"/>
                  </a:lnTo>
                  <a:lnTo>
                    <a:pt x="38393" y="63836"/>
                  </a:lnTo>
                  <a:lnTo>
                    <a:pt x="37611" y="64548"/>
                  </a:lnTo>
                  <a:lnTo>
                    <a:pt x="36842" y="65245"/>
                  </a:lnTo>
                  <a:lnTo>
                    <a:pt x="35362" y="66540"/>
                  </a:lnTo>
                  <a:lnTo>
                    <a:pt x="33982" y="67707"/>
                  </a:lnTo>
                  <a:lnTo>
                    <a:pt x="32744" y="68731"/>
                  </a:lnTo>
                  <a:lnTo>
                    <a:pt x="30823" y="70297"/>
                  </a:lnTo>
                  <a:lnTo>
                    <a:pt x="30197" y="70809"/>
                  </a:lnTo>
                  <a:lnTo>
                    <a:pt x="29983" y="70994"/>
                  </a:lnTo>
                  <a:lnTo>
                    <a:pt x="29841" y="71122"/>
                  </a:lnTo>
                  <a:lnTo>
                    <a:pt x="29699" y="71264"/>
                  </a:lnTo>
                  <a:lnTo>
                    <a:pt x="29514" y="71449"/>
                  </a:lnTo>
                  <a:lnTo>
                    <a:pt x="29329" y="71606"/>
                  </a:lnTo>
                  <a:lnTo>
                    <a:pt x="29130" y="71762"/>
                  </a:lnTo>
                  <a:lnTo>
                    <a:pt x="28930" y="71905"/>
                  </a:lnTo>
                  <a:lnTo>
                    <a:pt x="28717" y="72033"/>
                  </a:lnTo>
                  <a:lnTo>
                    <a:pt x="28503" y="72146"/>
                  </a:lnTo>
                  <a:lnTo>
                    <a:pt x="28290" y="72260"/>
                  </a:lnTo>
                  <a:lnTo>
                    <a:pt x="28062" y="72360"/>
                  </a:lnTo>
                  <a:lnTo>
                    <a:pt x="27835" y="72445"/>
                  </a:lnTo>
                  <a:lnTo>
                    <a:pt x="27607" y="72516"/>
                  </a:lnTo>
                  <a:lnTo>
                    <a:pt x="27379" y="72573"/>
                  </a:lnTo>
                  <a:lnTo>
                    <a:pt x="27152" y="72630"/>
                  </a:lnTo>
                  <a:lnTo>
                    <a:pt x="26910" y="72673"/>
                  </a:lnTo>
                  <a:lnTo>
                    <a:pt x="26668" y="72701"/>
                  </a:lnTo>
                  <a:lnTo>
                    <a:pt x="26440" y="72716"/>
                  </a:lnTo>
                  <a:lnTo>
                    <a:pt x="25956" y="72716"/>
                  </a:lnTo>
                  <a:lnTo>
                    <a:pt x="25729" y="72701"/>
                  </a:lnTo>
                  <a:lnTo>
                    <a:pt x="25487" y="72673"/>
                  </a:lnTo>
                  <a:lnTo>
                    <a:pt x="25245" y="72630"/>
                  </a:lnTo>
                  <a:lnTo>
                    <a:pt x="25017" y="72573"/>
                  </a:lnTo>
                  <a:lnTo>
                    <a:pt x="24789" y="72516"/>
                  </a:lnTo>
                  <a:lnTo>
                    <a:pt x="24562" y="72445"/>
                  </a:lnTo>
                  <a:lnTo>
                    <a:pt x="24334" y="72360"/>
                  </a:lnTo>
                  <a:lnTo>
                    <a:pt x="24106" y="72260"/>
                  </a:lnTo>
                  <a:lnTo>
                    <a:pt x="23893" y="72146"/>
                  </a:lnTo>
                  <a:lnTo>
                    <a:pt x="23680" y="72033"/>
                  </a:lnTo>
                  <a:lnTo>
                    <a:pt x="23466" y="71905"/>
                  </a:lnTo>
                  <a:lnTo>
                    <a:pt x="23267" y="71762"/>
                  </a:lnTo>
                  <a:lnTo>
                    <a:pt x="23068" y="71606"/>
                  </a:lnTo>
                  <a:lnTo>
                    <a:pt x="22868" y="71435"/>
                  </a:lnTo>
                  <a:lnTo>
                    <a:pt x="22683" y="71264"/>
                  </a:lnTo>
                  <a:lnTo>
                    <a:pt x="22513" y="71093"/>
                  </a:lnTo>
                  <a:lnTo>
                    <a:pt x="22228" y="70866"/>
                  </a:lnTo>
                  <a:lnTo>
                    <a:pt x="21374" y="70183"/>
                  </a:lnTo>
                  <a:lnTo>
                    <a:pt x="20207" y="69244"/>
                  </a:lnTo>
                  <a:lnTo>
                    <a:pt x="18756" y="68077"/>
                  </a:lnTo>
                  <a:lnTo>
                    <a:pt x="17959" y="67408"/>
                  </a:lnTo>
                  <a:lnTo>
                    <a:pt x="17105" y="66696"/>
                  </a:lnTo>
                  <a:lnTo>
                    <a:pt x="16209" y="65942"/>
                  </a:lnTo>
                  <a:lnTo>
                    <a:pt x="15298" y="65131"/>
                  </a:lnTo>
                  <a:lnTo>
                    <a:pt x="14345" y="64292"/>
                  </a:lnTo>
                  <a:lnTo>
                    <a:pt x="13391" y="63424"/>
                  </a:lnTo>
                  <a:lnTo>
                    <a:pt x="12409" y="62513"/>
                  </a:lnTo>
                  <a:lnTo>
                    <a:pt x="11442" y="61559"/>
                  </a:lnTo>
                  <a:lnTo>
                    <a:pt x="10460" y="60592"/>
                  </a:lnTo>
                  <a:lnTo>
                    <a:pt x="9507" y="59596"/>
                  </a:lnTo>
                  <a:lnTo>
                    <a:pt x="8553" y="58585"/>
                  </a:lnTo>
                  <a:lnTo>
                    <a:pt x="7642" y="57547"/>
                  </a:lnTo>
                  <a:lnTo>
                    <a:pt x="7187" y="57020"/>
                  </a:lnTo>
                  <a:lnTo>
                    <a:pt x="6760" y="56494"/>
                  </a:lnTo>
                  <a:lnTo>
                    <a:pt x="6333" y="55967"/>
                  </a:lnTo>
                  <a:lnTo>
                    <a:pt x="5906" y="55426"/>
                  </a:lnTo>
                  <a:lnTo>
                    <a:pt x="5508" y="54886"/>
                  </a:lnTo>
                  <a:lnTo>
                    <a:pt x="5110" y="54359"/>
                  </a:lnTo>
                  <a:lnTo>
                    <a:pt x="4725" y="53818"/>
                  </a:lnTo>
                  <a:lnTo>
                    <a:pt x="4370" y="53278"/>
                  </a:lnTo>
                  <a:lnTo>
                    <a:pt x="4014" y="52723"/>
                  </a:lnTo>
                  <a:lnTo>
                    <a:pt x="3687" y="52182"/>
                  </a:lnTo>
                  <a:lnTo>
                    <a:pt x="3359" y="51641"/>
                  </a:lnTo>
                  <a:lnTo>
                    <a:pt x="3060" y="51100"/>
                  </a:lnTo>
                  <a:lnTo>
                    <a:pt x="2790" y="50560"/>
                  </a:lnTo>
                  <a:lnTo>
                    <a:pt x="2520" y="50019"/>
                  </a:lnTo>
                  <a:lnTo>
                    <a:pt x="2278" y="49478"/>
                  </a:lnTo>
                  <a:lnTo>
                    <a:pt x="2064" y="48937"/>
                  </a:lnTo>
                  <a:lnTo>
                    <a:pt x="1865" y="48397"/>
                  </a:lnTo>
                  <a:lnTo>
                    <a:pt x="1694" y="47856"/>
                  </a:lnTo>
                  <a:lnTo>
                    <a:pt x="1552" y="47329"/>
                  </a:lnTo>
                  <a:lnTo>
                    <a:pt x="1424" y="46803"/>
                  </a:lnTo>
                  <a:lnTo>
                    <a:pt x="1324" y="46276"/>
                  </a:lnTo>
                  <a:lnTo>
                    <a:pt x="1253" y="45750"/>
                  </a:lnTo>
                  <a:lnTo>
                    <a:pt x="1211" y="45238"/>
                  </a:lnTo>
                  <a:lnTo>
                    <a:pt x="1196" y="44725"/>
                  </a:lnTo>
                  <a:lnTo>
                    <a:pt x="1196" y="4341"/>
                  </a:lnTo>
                  <a:lnTo>
                    <a:pt x="1211" y="4056"/>
                  </a:lnTo>
                  <a:lnTo>
                    <a:pt x="1239" y="3786"/>
                  </a:lnTo>
                  <a:lnTo>
                    <a:pt x="1310" y="3516"/>
                  </a:lnTo>
                  <a:lnTo>
                    <a:pt x="1381" y="3259"/>
                  </a:lnTo>
                  <a:lnTo>
                    <a:pt x="1495" y="3003"/>
                  </a:lnTo>
                  <a:lnTo>
                    <a:pt x="1609" y="2776"/>
                  </a:lnTo>
                  <a:lnTo>
                    <a:pt x="1751" y="2548"/>
                  </a:lnTo>
                  <a:lnTo>
                    <a:pt x="1922" y="2334"/>
                  </a:lnTo>
                  <a:lnTo>
                    <a:pt x="2036" y="2206"/>
                  </a:lnTo>
                  <a:lnTo>
                    <a:pt x="2150" y="2093"/>
                  </a:lnTo>
                  <a:lnTo>
                    <a:pt x="2278" y="1979"/>
                  </a:lnTo>
                  <a:lnTo>
                    <a:pt x="2406" y="1865"/>
                  </a:lnTo>
                  <a:lnTo>
                    <a:pt x="2534" y="1765"/>
                  </a:lnTo>
                  <a:lnTo>
                    <a:pt x="2676" y="1666"/>
                  </a:lnTo>
                  <a:lnTo>
                    <a:pt x="2833" y="1580"/>
                  </a:lnTo>
                  <a:lnTo>
                    <a:pt x="2975" y="1509"/>
                  </a:lnTo>
                  <a:lnTo>
                    <a:pt x="3132" y="1438"/>
                  </a:lnTo>
                  <a:lnTo>
                    <a:pt x="3302" y="1367"/>
                  </a:lnTo>
                  <a:lnTo>
                    <a:pt x="3459" y="1324"/>
                  </a:lnTo>
                  <a:lnTo>
                    <a:pt x="3630" y="1281"/>
                  </a:lnTo>
                  <a:lnTo>
                    <a:pt x="3800" y="1239"/>
                  </a:lnTo>
                  <a:lnTo>
                    <a:pt x="3985" y="1210"/>
                  </a:lnTo>
                  <a:lnTo>
                    <a:pt x="4156" y="1196"/>
                  </a:lnTo>
                  <a:close/>
                  <a:moveTo>
                    <a:pt x="4341" y="1"/>
                  </a:moveTo>
                  <a:lnTo>
                    <a:pt x="4113" y="15"/>
                  </a:lnTo>
                  <a:lnTo>
                    <a:pt x="3900" y="29"/>
                  </a:lnTo>
                  <a:lnTo>
                    <a:pt x="3687" y="58"/>
                  </a:lnTo>
                  <a:lnTo>
                    <a:pt x="3473" y="86"/>
                  </a:lnTo>
                  <a:lnTo>
                    <a:pt x="3260" y="143"/>
                  </a:lnTo>
                  <a:lnTo>
                    <a:pt x="3046" y="200"/>
                  </a:lnTo>
                  <a:lnTo>
                    <a:pt x="2847" y="271"/>
                  </a:lnTo>
                  <a:lnTo>
                    <a:pt x="2662" y="342"/>
                  </a:lnTo>
                  <a:lnTo>
                    <a:pt x="2463" y="428"/>
                  </a:lnTo>
                  <a:lnTo>
                    <a:pt x="2278" y="527"/>
                  </a:lnTo>
                  <a:lnTo>
                    <a:pt x="2093" y="627"/>
                  </a:lnTo>
                  <a:lnTo>
                    <a:pt x="1922" y="741"/>
                  </a:lnTo>
                  <a:lnTo>
                    <a:pt x="1751" y="869"/>
                  </a:lnTo>
                  <a:lnTo>
                    <a:pt x="1581" y="997"/>
                  </a:lnTo>
                  <a:lnTo>
                    <a:pt x="1424" y="1125"/>
                  </a:lnTo>
                  <a:lnTo>
                    <a:pt x="1282" y="1281"/>
                  </a:lnTo>
                  <a:lnTo>
                    <a:pt x="1125" y="1424"/>
                  </a:lnTo>
                  <a:lnTo>
                    <a:pt x="997" y="1580"/>
                  </a:lnTo>
                  <a:lnTo>
                    <a:pt x="869" y="1751"/>
                  </a:lnTo>
                  <a:lnTo>
                    <a:pt x="741" y="1922"/>
                  </a:lnTo>
                  <a:lnTo>
                    <a:pt x="627" y="2093"/>
                  </a:lnTo>
                  <a:lnTo>
                    <a:pt x="527" y="2278"/>
                  </a:lnTo>
                  <a:lnTo>
                    <a:pt x="428" y="2463"/>
                  </a:lnTo>
                  <a:lnTo>
                    <a:pt x="343" y="2648"/>
                  </a:lnTo>
                  <a:lnTo>
                    <a:pt x="271" y="2847"/>
                  </a:lnTo>
                  <a:lnTo>
                    <a:pt x="200" y="3046"/>
                  </a:lnTo>
                  <a:lnTo>
                    <a:pt x="143" y="3259"/>
                  </a:lnTo>
                  <a:lnTo>
                    <a:pt x="86" y="3473"/>
                  </a:lnTo>
                  <a:lnTo>
                    <a:pt x="58" y="3686"/>
                  </a:lnTo>
                  <a:lnTo>
                    <a:pt x="29" y="3900"/>
                  </a:lnTo>
                  <a:lnTo>
                    <a:pt x="15" y="4113"/>
                  </a:lnTo>
                  <a:lnTo>
                    <a:pt x="1" y="4341"/>
                  </a:lnTo>
                  <a:lnTo>
                    <a:pt x="1" y="44725"/>
                  </a:lnTo>
                  <a:lnTo>
                    <a:pt x="15" y="45152"/>
                  </a:lnTo>
                  <a:lnTo>
                    <a:pt x="44" y="45565"/>
                  </a:lnTo>
                  <a:lnTo>
                    <a:pt x="72" y="45992"/>
                  </a:lnTo>
                  <a:lnTo>
                    <a:pt x="143" y="46419"/>
                  </a:lnTo>
                  <a:lnTo>
                    <a:pt x="214" y="46846"/>
                  </a:lnTo>
                  <a:lnTo>
                    <a:pt x="300" y="47273"/>
                  </a:lnTo>
                  <a:lnTo>
                    <a:pt x="399" y="47699"/>
                  </a:lnTo>
                  <a:lnTo>
                    <a:pt x="527" y="48126"/>
                  </a:lnTo>
                  <a:lnTo>
                    <a:pt x="656" y="48553"/>
                  </a:lnTo>
                  <a:lnTo>
                    <a:pt x="798" y="48994"/>
                  </a:lnTo>
                  <a:lnTo>
                    <a:pt x="969" y="49421"/>
                  </a:lnTo>
                  <a:lnTo>
                    <a:pt x="1139" y="49862"/>
                  </a:lnTo>
                  <a:lnTo>
                    <a:pt x="1324" y="50289"/>
                  </a:lnTo>
                  <a:lnTo>
                    <a:pt x="1524" y="50730"/>
                  </a:lnTo>
                  <a:lnTo>
                    <a:pt x="1737" y="51172"/>
                  </a:lnTo>
                  <a:lnTo>
                    <a:pt x="1965" y="51598"/>
                  </a:lnTo>
                  <a:lnTo>
                    <a:pt x="2192" y="52040"/>
                  </a:lnTo>
                  <a:lnTo>
                    <a:pt x="2449" y="52481"/>
                  </a:lnTo>
                  <a:lnTo>
                    <a:pt x="2705" y="52908"/>
                  </a:lnTo>
                  <a:lnTo>
                    <a:pt x="2975" y="53349"/>
                  </a:lnTo>
                  <a:lnTo>
                    <a:pt x="3245" y="53790"/>
                  </a:lnTo>
                  <a:lnTo>
                    <a:pt x="3544" y="54217"/>
                  </a:lnTo>
                  <a:lnTo>
                    <a:pt x="4156" y="55099"/>
                  </a:lnTo>
                  <a:lnTo>
                    <a:pt x="4796" y="55967"/>
                  </a:lnTo>
                  <a:lnTo>
                    <a:pt x="5480" y="56835"/>
                  </a:lnTo>
                  <a:lnTo>
                    <a:pt x="6177" y="57703"/>
                  </a:lnTo>
                  <a:lnTo>
                    <a:pt x="6917" y="58557"/>
                  </a:lnTo>
                  <a:lnTo>
                    <a:pt x="7685" y="59411"/>
                  </a:lnTo>
                  <a:lnTo>
                    <a:pt x="8468" y="60250"/>
                  </a:lnTo>
                  <a:lnTo>
                    <a:pt x="9279" y="61090"/>
                  </a:lnTo>
                  <a:lnTo>
                    <a:pt x="10104" y="61929"/>
                  </a:lnTo>
                  <a:lnTo>
                    <a:pt x="10944" y="62741"/>
                  </a:lnTo>
                  <a:lnTo>
                    <a:pt x="11798" y="63552"/>
                  </a:lnTo>
                  <a:lnTo>
                    <a:pt x="12651" y="64363"/>
                  </a:lnTo>
                  <a:lnTo>
                    <a:pt x="13519" y="65145"/>
                  </a:lnTo>
                  <a:lnTo>
                    <a:pt x="14402" y="65928"/>
                  </a:lnTo>
                  <a:lnTo>
                    <a:pt x="15270" y="66682"/>
                  </a:lnTo>
                  <a:lnTo>
                    <a:pt x="16152" y="67436"/>
                  </a:lnTo>
                  <a:lnTo>
                    <a:pt x="17020" y="68162"/>
                  </a:lnTo>
                  <a:lnTo>
                    <a:pt x="18742" y="69585"/>
                  </a:lnTo>
                  <a:lnTo>
                    <a:pt x="20407" y="70937"/>
                  </a:lnTo>
                  <a:lnTo>
                    <a:pt x="21317" y="71663"/>
                  </a:lnTo>
                  <a:lnTo>
                    <a:pt x="21659" y="71933"/>
                  </a:lnTo>
                  <a:lnTo>
                    <a:pt x="21844" y="72104"/>
                  </a:lnTo>
                  <a:lnTo>
                    <a:pt x="22072" y="72317"/>
                  </a:lnTo>
                  <a:lnTo>
                    <a:pt x="22299" y="72516"/>
                  </a:lnTo>
                  <a:lnTo>
                    <a:pt x="22541" y="72701"/>
                  </a:lnTo>
                  <a:lnTo>
                    <a:pt x="22783" y="72872"/>
                  </a:lnTo>
                  <a:lnTo>
                    <a:pt x="23039" y="73043"/>
                  </a:lnTo>
                  <a:lnTo>
                    <a:pt x="23295" y="73185"/>
                  </a:lnTo>
                  <a:lnTo>
                    <a:pt x="23566" y="73328"/>
                  </a:lnTo>
                  <a:lnTo>
                    <a:pt x="23836" y="73441"/>
                  </a:lnTo>
                  <a:lnTo>
                    <a:pt x="24121" y="73555"/>
                  </a:lnTo>
                  <a:lnTo>
                    <a:pt x="24405" y="73655"/>
                  </a:lnTo>
                  <a:lnTo>
                    <a:pt x="24690" y="73726"/>
                  </a:lnTo>
                  <a:lnTo>
                    <a:pt x="24989" y="73797"/>
                  </a:lnTo>
                  <a:lnTo>
                    <a:pt x="25288" y="73840"/>
                  </a:lnTo>
                  <a:lnTo>
                    <a:pt x="25586" y="73883"/>
                  </a:lnTo>
                  <a:lnTo>
                    <a:pt x="25885" y="73911"/>
                  </a:lnTo>
                  <a:lnTo>
                    <a:pt x="26511" y="73911"/>
                  </a:lnTo>
                  <a:lnTo>
                    <a:pt x="26810" y="73883"/>
                  </a:lnTo>
                  <a:lnTo>
                    <a:pt x="27109" y="73840"/>
                  </a:lnTo>
                  <a:lnTo>
                    <a:pt x="27408" y="73797"/>
                  </a:lnTo>
                  <a:lnTo>
                    <a:pt x="27707" y="73726"/>
                  </a:lnTo>
                  <a:lnTo>
                    <a:pt x="27991" y="73655"/>
                  </a:lnTo>
                  <a:lnTo>
                    <a:pt x="28276" y="73555"/>
                  </a:lnTo>
                  <a:lnTo>
                    <a:pt x="28560" y="73441"/>
                  </a:lnTo>
                  <a:lnTo>
                    <a:pt x="28831" y="73328"/>
                  </a:lnTo>
                  <a:lnTo>
                    <a:pt x="29101" y="73185"/>
                  </a:lnTo>
                  <a:lnTo>
                    <a:pt x="29357" y="73043"/>
                  </a:lnTo>
                  <a:lnTo>
                    <a:pt x="29613" y="72886"/>
                  </a:lnTo>
                  <a:lnTo>
                    <a:pt x="29855" y="72716"/>
                  </a:lnTo>
                  <a:lnTo>
                    <a:pt x="30097" y="72516"/>
                  </a:lnTo>
                  <a:lnTo>
                    <a:pt x="30325" y="72317"/>
                  </a:lnTo>
                  <a:lnTo>
                    <a:pt x="30553" y="72118"/>
                  </a:lnTo>
                  <a:lnTo>
                    <a:pt x="30681" y="71976"/>
                  </a:lnTo>
                  <a:lnTo>
                    <a:pt x="30866" y="71819"/>
                  </a:lnTo>
                  <a:lnTo>
                    <a:pt x="31164" y="71563"/>
                  </a:lnTo>
                  <a:lnTo>
                    <a:pt x="32018" y="70880"/>
                  </a:lnTo>
                  <a:lnTo>
                    <a:pt x="33029" y="70055"/>
                  </a:lnTo>
                  <a:lnTo>
                    <a:pt x="34252" y="69044"/>
                  </a:lnTo>
                  <a:lnTo>
                    <a:pt x="35633" y="67878"/>
                  </a:lnTo>
                  <a:lnTo>
                    <a:pt x="37155" y="66568"/>
                  </a:lnTo>
                  <a:lnTo>
                    <a:pt x="37938" y="65857"/>
                  </a:lnTo>
                  <a:lnTo>
                    <a:pt x="38763" y="65131"/>
                  </a:lnTo>
                  <a:lnTo>
                    <a:pt x="39589" y="64363"/>
                  </a:lnTo>
                  <a:lnTo>
                    <a:pt x="40428" y="63566"/>
                  </a:lnTo>
                  <a:lnTo>
                    <a:pt x="41268" y="62755"/>
                  </a:lnTo>
                  <a:lnTo>
                    <a:pt x="42107" y="61915"/>
                  </a:lnTo>
                  <a:lnTo>
                    <a:pt x="42933" y="61061"/>
                  </a:lnTo>
                  <a:lnTo>
                    <a:pt x="43758" y="60179"/>
                  </a:lnTo>
                  <a:lnTo>
                    <a:pt x="44270" y="59624"/>
                  </a:lnTo>
                  <a:lnTo>
                    <a:pt x="44768" y="59069"/>
                  </a:lnTo>
                  <a:lnTo>
                    <a:pt x="45252" y="58528"/>
                  </a:lnTo>
                  <a:lnTo>
                    <a:pt x="45707" y="57973"/>
                  </a:lnTo>
                  <a:lnTo>
                    <a:pt x="46149" y="57447"/>
                  </a:lnTo>
                  <a:lnTo>
                    <a:pt x="46590" y="56906"/>
                  </a:lnTo>
                  <a:lnTo>
                    <a:pt x="47002" y="56380"/>
                  </a:lnTo>
                  <a:lnTo>
                    <a:pt x="47401" y="55853"/>
                  </a:lnTo>
                  <a:lnTo>
                    <a:pt x="47785" y="55327"/>
                  </a:lnTo>
                  <a:lnTo>
                    <a:pt x="48141" y="54814"/>
                  </a:lnTo>
                  <a:lnTo>
                    <a:pt x="48496" y="54302"/>
                  </a:lnTo>
                  <a:lnTo>
                    <a:pt x="48824" y="53804"/>
                  </a:lnTo>
                  <a:lnTo>
                    <a:pt x="49151" y="53292"/>
                  </a:lnTo>
                  <a:lnTo>
                    <a:pt x="49450" y="52794"/>
                  </a:lnTo>
                  <a:lnTo>
                    <a:pt x="49734" y="52310"/>
                  </a:lnTo>
                  <a:lnTo>
                    <a:pt x="50005" y="51826"/>
                  </a:lnTo>
                  <a:lnTo>
                    <a:pt x="50261" y="51342"/>
                  </a:lnTo>
                  <a:lnTo>
                    <a:pt x="50489" y="50859"/>
                  </a:lnTo>
                  <a:lnTo>
                    <a:pt x="50716" y="50389"/>
                  </a:lnTo>
                  <a:lnTo>
                    <a:pt x="50916" y="49919"/>
                  </a:lnTo>
                  <a:lnTo>
                    <a:pt x="51101" y="49464"/>
                  </a:lnTo>
                  <a:lnTo>
                    <a:pt x="51271" y="49009"/>
                  </a:lnTo>
                  <a:lnTo>
                    <a:pt x="51428" y="48553"/>
                  </a:lnTo>
                  <a:lnTo>
                    <a:pt x="51570" y="48112"/>
                  </a:lnTo>
                  <a:lnTo>
                    <a:pt x="51698" y="47671"/>
                  </a:lnTo>
                  <a:lnTo>
                    <a:pt x="51798" y="47230"/>
                  </a:lnTo>
                  <a:lnTo>
                    <a:pt x="51897" y="46803"/>
                  </a:lnTo>
                  <a:lnTo>
                    <a:pt x="51969" y="46376"/>
                  </a:lnTo>
                  <a:lnTo>
                    <a:pt x="52025" y="45949"/>
                  </a:lnTo>
                  <a:lnTo>
                    <a:pt x="52068" y="45537"/>
                  </a:lnTo>
                  <a:lnTo>
                    <a:pt x="52082" y="45138"/>
                  </a:lnTo>
                  <a:lnTo>
                    <a:pt x="52097" y="44725"/>
                  </a:lnTo>
                  <a:lnTo>
                    <a:pt x="52097" y="4341"/>
                  </a:lnTo>
                  <a:lnTo>
                    <a:pt x="52097" y="4113"/>
                  </a:lnTo>
                  <a:lnTo>
                    <a:pt x="52068" y="3900"/>
                  </a:lnTo>
                  <a:lnTo>
                    <a:pt x="52040" y="3686"/>
                  </a:lnTo>
                  <a:lnTo>
                    <a:pt x="52011" y="3473"/>
                  </a:lnTo>
                  <a:lnTo>
                    <a:pt x="51954" y="3259"/>
                  </a:lnTo>
                  <a:lnTo>
                    <a:pt x="51897" y="3046"/>
                  </a:lnTo>
                  <a:lnTo>
                    <a:pt x="51826" y="2847"/>
                  </a:lnTo>
                  <a:lnTo>
                    <a:pt x="51755" y="2648"/>
                  </a:lnTo>
                  <a:lnTo>
                    <a:pt x="51670" y="2463"/>
                  </a:lnTo>
                  <a:lnTo>
                    <a:pt x="51570" y="2278"/>
                  </a:lnTo>
                  <a:lnTo>
                    <a:pt x="51471" y="2093"/>
                  </a:lnTo>
                  <a:lnTo>
                    <a:pt x="51357" y="1922"/>
                  </a:lnTo>
                  <a:lnTo>
                    <a:pt x="51229" y="1751"/>
                  </a:lnTo>
                  <a:lnTo>
                    <a:pt x="51101" y="1580"/>
                  </a:lnTo>
                  <a:lnTo>
                    <a:pt x="50972" y="1424"/>
                  </a:lnTo>
                  <a:lnTo>
                    <a:pt x="50830" y="1281"/>
                  </a:lnTo>
                  <a:lnTo>
                    <a:pt x="50674" y="1125"/>
                  </a:lnTo>
                  <a:lnTo>
                    <a:pt x="50517" y="997"/>
                  </a:lnTo>
                  <a:lnTo>
                    <a:pt x="50346" y="869"/>
                  </a:lnTo>
                  <a:lnTo>
                    <a:pt x="50176" y="741"/>
                  </a:lnTo>
                  <a:lnTo>
                    <a:pt x="50005" y="627"/>
                  </a:lnTo>
                  <a:lnTo>
                    <a:pt x="49820" y="527"/>
                  </a:lnTo>
                  <a:lnTo>
                    <a:pt x="49635" y="428"/>
                  </a:lnTo>
                  <a:lnTo>
                    <a:pt x="49450" y="342"/>
                  </a:lnTo>
                  <a:lnTo>
                    <a:pt x="49251" y="271"/>
                  </a:lnTo>
                  <a:lnTo>
                    <a:pt x="49051" y="200"/>
                  </a:lnTo>
                  <a:lnTo>
                    <a:pt x="48838" y="143"/>
                  </a:lnTo>
                  <a:lnTo>
                    <a:pt x="48625" y="86"/>
                  </a:lnTo>
                  <a:lnTo>
                    <a:pt x="48411" y="58"/>
                  </a:lnTo>
                  <a:lnTo>
                    <a:pt x="48198" y="29"/>
                  </a:lnTo>
                  <a:lnTo>
                    <a:pt x="47984" y="15"/>
                  </a:lnTo>
                  <a:lnTo>
                    <a:pt x="47757" y="1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3605738" y="1773103"/>
              <a:ext cx="1931827" cy="2757474"/>
            </a:xfrm>
            <a:custGeom>
              <a:avLst/>
              <a:gdLst/>
              <a:ahLst/>
              <a:cxnLst/>
              <a:rect l="l" t="t" r="r" b="b"/>
              <a:pathLst>
                <a:path w="45181" h="64491" extrusionOk="0">
                  <a:moveTo>
                    <a:pt x="41808" y="1196"/>
                  </a:moveTo>
                  <a:lnTo>
                    <a:pt x="42022" y="1210"/>
                  </a:lnTo>
                  <a:lnTo>
                    <a:pt x="42249" y="1239"/>
                  </a:lnTo>
                  <a:lnTo>
                    <a:pt x="42449" y="1296"/>
                  </a:lnTo>
                  <a:lnTo>
                    <a:pt x="42648" y="1367"/>
                  </a:lnTo>
                  <a:lnTo>
                    <a:pt x="42847" y="1467"/>
                  </a:lnTo>
                  <a:lnTo>
                    <a:pt x="43018" y="1566"/>
                  </a:lnTo>
                  <a:lnTo>
                    <a:pt x="43189" y="1694"/>
                  </a:lnTo>
                  <a:lnTo>
                    <a:pt x="43345" y="1837"/>
                  </a:lnTo>
                  <a:lnTo>
                    <a:pt x="43487" y="1993"/>
                  </a:lnTo>
                  <a:lnTo>
                    <a:pt x="43615" y="2164"/>
                  </a:lnTo>
                  <a:lnTo>
                    <a:pt x="43729" y="2349"/>
                  </a:lnTo>
                  <a:lnTo>
                    <a:pt x="43815" y="2534"/>
                  </a:lnTo>
                  <a:lnTo>
                    <a:pt x="43886" y="2733"/>
                  </a:lnTo>
                  <a:lnTo>
                    <a:pt x="43943" y="2946"/>
                  </a:lnTo>
                  <a:lnTo>
                    <a:pt x="43985" y="3160"/>
                  </a:lnTo>
                  <a:lnTo>
                    <a:pt x="43985" y="3388"/>
                  </a:lnTo>
                  <a:lnTo>
                    <a:pt x="43985" y="39119"/>
                  </a:lnTo>
                  <a:lnTo>
                    <a:pt x="43985" y="39503"/>
                  </a:lnTo>
                  <a:lnTo>
                    <a:pt x="43957" y="39873"/>
                  </a:lnTo>
                  <a:lnTo>
                    <a:pt x="43900" y="40257"/>
                  </a:lnTo>
                  <a:lnTo>
                    <a:pt x="43843" y="40642"/>
                  </a:lnTo>
                  <a:lnTo>
                    <a:pt x="43758" y="41026"/>
                  </a:lnTo>
                  <a:lnTo>
                    <a:pt x="43672" y="41424"/>
                  </a:lnTo>
                  <a:lnTo>
                    <a:pt x="43559" y="41808"/>
                  </a:lnTo>
                  <a:lnTo>
                    <a:pt x="43430" y="42207"/>
                  </a:lnTo>
                  <a:lnTo>
                    <a:pt x="43288" y="42605"/>
                  </a:lnTo>
                  <a:lnTo>
                    <a:pt x="43132" y="43004"/>
                  </a:lnTo>
                  <a:lnTo>
                    <a:pt x="42961" y="43402"/>
                  </a:lnTo>
                  <a:lnTo>
                    <a:pt x="42776" y="43801"/>
                  </a:lnTo>
                  <a:lnTo>
                    <a:pt x="42577" y="44199"/>
                  </a:lnTo>
                  <a:lnTo>
                    <a:pt x="42363" y="44612"/>
                  </a:lnTo>
                  <a:lnTo>
                    <a:pt x="42136" y="45010"/>
                  </a:lnTo>
                  <a:lnTo>
                    <a:pt x="41908" y="45409"/>
                  </a:lnTo>
                  <a:lnTo>
                    <a:pt x="41666" y="45821"/>
                  </a:lnTo>
                  <a:lnTo>
                    <a:pt x="41410" y="46220"/>
                  </a:lnTo>
                  <a:lnTo>
                    <a:pt x="40869" y="47031"/>
                  </a:lnTo>
                  <a:lnTo>
                    <a:pt x="40286" y="47828"/>
                  </a:lnTo>
                  <a:lnTo>
                    <a:pt x="39674" y="48639"/>
                  </a:lnTo>
                  <a:lnTo>
                    <a:pt x="39048" y="49421"/>
                  </a:lnTo>
                  <a:lnTo>
                    <a:pt x="38379" y="50204"/>
                  </a:lnTo>
                  <a:lnTo>
                    <a:pt x="37696" y="50987"/>
                  </a:lnTo>
                  <a:lnTo>
                    <a:pt x="36999" y="51755"/>
                  </a:lnTo>
                  <a:lnTo>
                    <a:pt x="36287" y="52495"/>
                  </a:lnTo>
                  <a:lnTo>
                    <a:pt x="35576" y="53235"/>
                  </a:lnTo>
                  <a:lnTo>
                    <a:pt x="34850" y="53947"/>
                  </a:lnTo>
                  <a:lnTo>
                    <a:pt x="34124" y="54658"/>
                  </a:lnTo>
                  <a:lnTo>
                    <a:pt x="33398" y="55327"/>
                  </a:lnTo>
                  <a:lnTo>
                    <a:pt x="32687" y="55996"/>
                  </a:lnTo>
                  <a:lnTo>
                    <a:pt x="31990" y="56622"/>
                  </a:lnTo>
                  <a:lnTo>
                    <a:pt x="31307" y="57234"/>
                  </a:lnTo>
                  <a:lnTo>
                    <a:pt x="29983" y="58372"/>
                  </a:lnTo>
                  <a:lnTo>
                    <a:pt x="28788" y="59382"/>
                  </a:lnTo>
                  <a:lnTo>
                    <a:pt x="27721" y="60250"/>
                  </a:lnTo>
                  <a:lnTo>
                    <a:pt x="26824" y="60976"/>
                  </a:lnTo>
                  <a:lnTo>
                    <a:pt x="25985" y="61673"/>
                  </a:lnTo>
                  <a:lnTo>
                    <a:pt x="25714" y="61901"/>
                  </a:lnTo>
                  <a:lnTo>
                    <a:pt x="25529" y="62072"/>
                  </a:lnTo>
                  <a:lnTo>
                    <a:pt x="25401" y="62186"/>
                  </a:lnTo>
                  <a:lnTo>
                    <a:pt x="25273" y="62314"/>
                  </a:lnTo>
                  <a:lnTo>
                    <a:pt x="25131" y="62442"/>
                  </a:lnTo>
                  <a:lnTo>
                    <a:pt x="24974" y="62556"/>
                  </a:lnTo>
                  <a:lnTo>
                    <a:pt x="24832" y="62669"/>
                  </a:lnTo>
                  <a:lnTo>
                    <a:pt x="24675" y="62769"/>
                  </a:lnTo>
                  <a:lnTo>
                    <a:pt x="24505" y="62854"/>
                  </a:lnTo>
                  <a:lnTo>
                    <a:pt x="24348" y="62940"/>
                  </a:lnTo>
                  <a:lnTo>
                    <a:pt x="24177" y="63011"/>
                  </a:lnTo>
                  <a:lnTo>
                    <a:pt x="24007" y="63082"/>
                  </a:lnTo>
                  <a:lnTo>
                    <a:pt x="23822" y="63139"/>
                  </a:lnTo>
                  <a:lnTo>
                    <a:pt x="23651" y="63182"/>
                  </a:lnTo>
                  <a:lnTo>
                    <a:pt x="23466" y="63224"/>
                  </a:lnTo>
                  <a:lnTo>
                    <a:pt x="23281" y="63253"/>
                  </a:lnTo>
                  <a:lnTo>
                    <a:pt x="23096" y="63281"/>
                  </a:lnTo>
                  <a:lnTo>
                    <a:pt x="22911" y="63296"/>
                  </a:lnTo>
                  <a:lnTo>
                    <a:pt x="22527" y="63296"/>
                  </a:lnTo>
                  <a:lnTo>
                    <a:pt x="22342" y="63281"/>
                  </a:lnTo>
                  <a:lnTo>
                    <a:pt x="22157" y="63253"/>
                  </a:lnTo>
                  <a:lnTo>
                    <a:pt x="21972" y="63224"/>
                  </a:lnTo>
                  <a:lnTo>
                    <a:pt x="21787" y="63182"/>
                  </a:lnTo>
                  <a:lnTo>
                    <a:pt x="21616" y="63139"/>
                  </a:lnTo>
                  <a:lnTo>
                    <a:pt x="21445" y="63082"/>
                  </a:lnTo>
                  <a:lnTo>
                    <a:pt x="21275" y="63011"/>
                  </a:lnTo>
                  <a:lnTo>
                    <a:pt x="21104" y="62940"/>
                  </a:lnTo>
                  <a:lnTo>
                    <a:pt x="20933" y="62854"/>
                  </a:lnTo>
                  <a:lnTo>
                    <a:pt x="20777" y="62755"/>
                  </a:lnTo>
                  <a:lnTo>
                    <a:pt x="20620" y="62655"/>
                  </a:lnTo>
                  <a:lnTo>
                    <a:pt x="20463" y="62556"/>
                  </a:lnTo>
                  <a:lnTo>
                    <a:pt x="20321" y="62442"/>
                  </a:lnTo>
                  <a:lnTo>
                    <a:pt x="20179" y="62314"/>
                  </a:lnTo>
                  <a:lnTo>
                    <a:pt x="20037" y="62186"/>
                  </a:lnTo>
                  <a:lnTo>
                    <a:pt x="19852" y="62015"/>
                  </a:lnTo>
                  <a:lnTo>
                    <a:pt x="19581" y="61787"/>
                  </a:lnTo>
                  <a:lnTo>
                    <a:pt x="18628" y="61019"/>
                  </a:lnTo>
                  <a:lnTo>
                    <a:pt x="17717" y="60293"/>
                  </a:lnTo>
                  <a:lnTo>
                    <a:pt x="16636" y="59425"/>
                  </a:lnTo>
                  <a:lnTo>
                    <a:pt x="15426" y="58415"/>
                  </a:lnTo>
                  <a:lnTo>
                    <a:pt x="14088" y="57276"/>
                  </a:lnTo>
                  <a:lnTo>
                    <a:pt x="13391" y="56664"/>
                  </a:lnTo>
                  <a:lnTo>
                    <a:pt x="12680" y="56038"/>
                  </a:lnTo>
                  <a:lnTo>
                    <a:pt x="11954" y="55370"/>
                  </a:lnTo>
                  <a:lnTo>
                    <a:pt x="11214" y="54701"/>
                  </a:lnTo>
                  <a:lnTo>
                    <a:pt x="10488" y="53989"/>
                  </a:lnTo>
                  <a:lnTo>
                    <a:pt x="9748" y="53278"/>
                  </a:lnTo>
                  <a:lnTo>
                    <a:pt x="9023" y="52538"/>
                  </a:lnTo>
                  <a:lnTo>
                    <a:pt x="8297" y="51784"/>
                  </a:lnTo>
                  <a:lnTo>
                    <a:pt x="7585" y="51015"/>
                  </a:lnTo>
                  <a:lnTo>
                    <a:pt x="6888" y="50247"/>
                  </a:lnTo>
                  <a:lnTo>
                    <a:pt x="6219" y="49464"/>
                  </a:lnTo>
                  <a:lnTo>
                    <a:pt x="5579" y="48667"/>
                  </a:lnTo>
                  <a:lnTo>
                    <a:pt x="4953" y="47870"/>
                  </a:lnTo>
                  <a:lnTo>
                    <a:pt x="4369" y="47059"/>
                  </a:lnTo>
                  <a:lnTo>
                    <a:pt x="3814" y="46248"/>
                  </a:lnTo>
                  <a:lnTo>
                    <a:pt x="3558" y="45850"/>
                  </a:lnTo>
                  <a:lnTo>
                    <a:pt x="3316" y="45437"/>
                  </a:lnTo>
                  <a:lnTo>
                    <a:pt x="3075" y="45039"/>
                  </a:lnTo>
                  <a:lnTo>
                    <a:pt x="2847" y="44626"/>
                  </a:lnTo>
                  <a:lnTo>
                    <a:pt x="2633" y="44227"/>
                  </a:lnTo>
                  <a:lnTo>
                    <a:pt x="2434" y="43829"/>
                  </a:lnTo>
                  <a:lnTo>
                    <a:pt x="2249" y="43416"/>
                  </a:lnTo>
                  <a:lnTo>
                    <a:pt x="2078" y="43018"/>
                  </a:lnTo>
                  <a:lnTo>
                    <a:pt x="1908" y="42619"/>
                  </a:lnTo>
                  <a:lnTo>
                    <a:pt x="1765" y="42221"/>
                  </a:lnTo>
                  <a:lnTo>
                    <a:pt x="1637" y="41823"/>
                  </a:lnTo>
                  <a:lnTo>
                    <a:pt x="1523" y="41438"/>
                  </a:lnTo>
                  <a:lnTo>
                    <a:pt x="1424" y="41040"/>
                  </a:lnTo>
                  <a:lnTo>
                    <a:pt x="1338" y="40656"/>
                  </a:lnTo>
                  <a:lnTo>
                    <a:pt x="1282" y="40272"/>
                  </a:lnTo>
                  <a:lnTo>
                    <a:pt x="1225" y="39887"/>
                  </a:lnTo>
                  <a:lnTo>
                    <a:pt x="1210" y="39503"/>
                  </a:lnTo>
                  <a:lnTo>
                    <a:pt x="1196" y="39119"/>
                  </a:lnTo>
                  <a:lnTo>
                    <a:pt x="1196" y="3388"/>
                  </a:lnTo>
                  <a:lnTo>
                    <a:pt x="1210" y="3160"/>
                  </a:lnTo>
                  <a:lnTo>
                    <a:pt x="1239" y="2946"/>
                  </a:lnTo>
                  <a:lnTo>
                    <a:pt x="1296" y="2733"/>
                  </a:lnTo>
                  <a:lnTo>
                    <a:pt x="1367" y="2534"/>
                  </a:lnTo>
                  <a:lnTo>
                    <a:pt x="1452" y="2349"/>
                  </a:lnTo>
                  <a:lnTo>
                    <a:pt x="1566" y="2164"/>
                  </a:lnTo>
                  <a:lnTo>
                    <a:pt x="1694" y="1993"/>
                  </a:lnTo>
                  <a:lnTo>
                    <a:pt x="1837" y="1837"/>
                  </a:lnTo>
                  <a:lnTo>
                    <a:pt x="1993" y="1694"/>
                  </a:lnTo>
                  <a:lnTo>
                    <a:pt x="2164" y="1566"/>
                  </a:lnTo>
                  <a:lnTo>
                    <a:pt x="2335" y="1467"/>
                  </a:lnTo>
                  <a:lnTo>
                    <a:pt x="2534" y="1367"/>
                  </a:lnTo>
                  <a:lnTo>
                    <a:pt x="2733" y="1296"/>
                  </a:lnTo>
                  <a:lnTo>
                    <a:pt x="2946" y="1239"/>
                  </a:lnTo>
                  <a:lnTo>
                    <a:pt x="3160" y="1210"/>
                  </a:lnTo>
                  <a:lnTo>
                    <a:pt x="3388" y="1196"/>
                  </a:lnTo>
                  <a:close/>
                  <a:moveTo>
                    <a:pt x="3203" y="1"/>
                  </a:moveTo>
                  <a:lnTo>
                    <a:pt x="3032" y="15"/>
                  </a:lnTo>
                  <a:lnTo>
                    <a:pt x="2861" y="44"/>
                  </a:lnTo>
                  <a:lnTo>
                    <a:pt x="2705" y="72"/>
                  </a:lnTo>
                  <a:lnTo>
                    <a:pt x="2377" y="157"/>
                  </a:lnTo>
                  <a:lnTo>
                    <a:pt x="2064" y="271"/>
                  </a:lnTo>
                  <a:lnTo>
                    <a:pt x="1765" y="414"/>
                  </a:lnTo>
                  <a:lnTo>
                    <a:pt x="1495" y="584"/>
                  </a:lnTo>
                  <a:lnTo>
                    <a:pt x="1239" y="769"/>
                  </a:lnTo>
                  <a:lnTo>
                    <a:pt x="997" y="997"/>
                  </a:lnTo>
                  <a:lnTo>
                    <a:pt x="769" y="1239"/>
                  </a:lnTo>
                  <a:lnTo>
                    <a:pt x="584" y="1495"/>
                  </a:lnTo>
                  <a:lnTo>
                    <a:pt x="414" y="1780"/>
                  </a:lnTo>
                  <a:lnTo>
                    <a:pt x="271" y="2064"/>
                  </a:lnTo>
                  <a:lnTo>
                    <a:pt x="157" y="2377"/>
                  </a:lnTo>
                  <a:lnTo>
                    <a:pt x="72" y="2705"/>
                  </a:lnTo>
                  <a:lnTo>
                    <a:pt x="44" y="2875"/>
                  </a:lnTo>
                  <a:lnTo>
                    <a:pt x="15" y="3032"/>
                  </a:lnTo>
                  <a:lnTo>
                    <a:pt x="1" y="3217"/>
                  </a:lnTo>
                  <a:lnTo>
                    <a:pt x="1" y="3388"/>
                  </a:lnTo>
                  <a:lnTo>
                    <a:pt x="1" y="39119"/>
                  </a:lnTo>
                  <a:lnTo>
                    <a:pt x="15" y="39532"/>
                  </a:lnTo>
                  <a:lnTo>
                    <a:pt x="44" y="39930"/>
                  </a:lnTo>
                  <a:lnTo>
                    <a:pt x="86" y="40343"/>
                  </a:lnTo>
                  <a:lnTo>
                    <a:pt x="157" y="40755"/>
                  </a:lnTo>
                  <a:lnTo>
                    <a:pt x="243" y="41168"/>
                  </a:lnTo>
                  <a:lnTo>
                    <a:pt x="342" y="41581"/>
                  </a:lnTo>
                  <a:lnTo>
                    <a:pt x="456" y="42008"/>
                  </a:lnTo>
                  <a:lnTo>
                    <a:pt x="584" y="42420"/>
                  </a:lnTo>
                  <a:lnTo>
                    <a:pt x="741" y="42847"/>
                  </a:lnTo>
                  <a:lnTo>
                    <a:pt x="897" y="43274"/>
                  </a:lnTo>
                  <a:lnTo>
                    <a:pt x="1082" y="43687"/>
                  </a:lnTo>
                  <a:lnTo>
                    <a:pt x="1267" y="44114"/>
                  </a:lnTo>
                  <a:lnTo>
                    <a:pt x="1481" y="44541"/>
                  </a:lnTo>
                  <a:lnTo>
                    <a:pt x="1694" y="44967"/>
                  </a:lnTo>
                  <a:lnTo>
                    <a:pt x="1936" y="45394"/>
                  </a:lnTo>
                  <a:lnTo>
                    <a:pt x="2178" y="45821"/>
                  </a:lnTo>
                  <a:lnTo>
                    <a:pt x="2434" y="46234"/>
                  </a:lnTo>
                  <a:lnTo>
                    <a:pt x="2690" y="46661"/>
                  </a:lnTo>
                  <a:lnTo>
                    <a:pt x="2975" y="47088"/>
                  </a:lnTo>
                  <a:lnTo>
                    <a:pt x="3260" y="47515"/>
                  </a:lnTo>
                  <a:lnTo>
                    <a:pt x="3857" y="48354"/>
                  </a:lnTo>
                  <a:lnTo>
                    <a:pt x="4498" y="49194"/>
                  </a:lnTo>
                  <a:lnTo>
                    <a:pt x="5152" y="50019"/>
                  </a:lnTo>
                  <a:lnTo>
                    <a:pt x="5849" y="50830"/>
                  </a:lnTo>
                  <a:lnTo>
                    <a:pt x="6561" y="51641"/>
                  </a:lnTo>
                  <a:lnTo>
                    <a:pt x="7287" y="52438"/>
                  </a:lnTo>
                  <a:lnTo>
                    <a:pt x="8027" y="53221"/>
                  </a:lnTo>
                  <a:lnTo>
                    <a:pt x="8781" y="53975"/>
                  </a:lnTo>
                  <a:lnTo>
                    <a:pt x="9535" y="54715"/>
                  </a:lnTo>
                  <a:lnTo>
                    <a:pt x="10289" y="55441"/>
                  </a:lnTo>
                  <a:lnTo>
                    <a:pt x="11029" y="56152"/>
                  </a:lnTo>
                  <a:lnTo>
                    <a:pt x="11783" y="56821"/>
                  </a:lnTo>
                  <a:lnTo>
                    <a:pt x="12509" y="57476"/>
                  </a:lnTo>
                  <a:lnTo>
                    <a:pt x="13220" y="58102"/>
                  </a:lnTo>
                  <a:lnTo>
                    <a:pt x="14586" y="59269"/>
                  </a:lnTo>
                  <a:lnTo>
                    <a:pt x="15853" y="60307"/>
                  </a:lnTo>
                  <a:lnTo>
                    <a:pt x="16963" y="61218"/>
                  </a:lnTo>
                  <a:lnTo>
                    <a:pt x="17888" y="61958"/>
                  </a:lnTo>
                  <a:lnTo>
                    <a:pt x="18727" y="62627"/>
                  </a:lnTo>
                  <a:lnTo>
                    <a:pt x="19026" y="62869"/>
                  </a:lnTo>
                  <a:lnTo>
                    <a:pt x="19197" y="63025"/>
                  </a:lnTo>
                  <a:lnTo>
                    <a:pt x="19368" y="63196"/>
                  </a:lnTo>
                  <a:lnTo>
                    <a:pt x="19567" y="63367"/>
                  </a:lnTo>
                  <a:lnTo>
                    <a:pt x="19752" y="63509"/>
                  </a:lnTo>
                  <a:lnTo>
                    <a:pt x="19951" y="63651"/>
                  </a:lnTo>
                  <a:lnTo>
                    <a:pt x="20165" y="63779"/>
                  </a:lnTo>
                  <a:lnTo>
                    <a:pt x="20378" y="63907"/>
                  </a:lnTo>
                  <a:lnTo>
                    <a:pt x="20592" y="64007"/>
                  </a:lnTo>
                  <a:lnTo>
                    <a:pt x="20805" y="64107"/>
                  </a:lnTo>
                  <a:lnTo>
                    <a:pt x="21033" y="64206"/>
                  </a:lnTo>
                  <a:lnTo>
                    <a:pt x="21260" y="64277"/>
                  </a:lnTo>
                  <a:lnTo>
                    <a:pt x="21502" y="64349"/>
                  </a:lnTo>
                  <a:lnTo>
                    <a:pt x="21744" y="64391"/>
                  </a:lnTo>
                  <a:lnTo>
                    <a:pt x="21986" y="64434"/>
                  </a:lnTo>
                  <a:lnTo>
                    <a:pt x="22228" y="64462"/>
                  </a:lnTo>
                  <a:lnTo>
                    <a:pt x="22470" y="64491"/>
                  </a:lnTo>
                  <a:lnTo>
                    <a:pt x="22968" y="64491"/>
                  </a:lnTo>
                  <a:lnTo>
                    <a:pt x="23224" y="64462"/>
                  </a:lnTo>
                  <a:lnTo>
                    <a:pt x="23466" y="64434"/>
                  </a:lnTo>
                  <a:lnTo>
                    <a:pt x="23708" y="64391"/>
                  </a:lnTo>
                  <a:lnTo>
                    <a:pt x="23936" y="64349"/>
                  </a:lnTo>
                  <a:lnTo>
                    <a:pt x="24177" y="64277"/>
                  </a:lnTo>
                  <a:lnTo>
                    <a:pt x="24405" y="64206"/>
                  </a:lnTo>
                  <a:lnTo>
                    <a:pt x="24633" y="64121"/>
                  </a:lnTo>
                  <a:lnTo>
                    <a:pt x="24860" y="64021"/>
                  </a:lnTo>
                  <a:lnTo>
                    <a:pt x="25074" y="63907"/>
                  </a:lnTo>
                  <a:lnTo>
                    <a:pt x="25287" y="63794"/>
                  </a:lnTo>
                  <a:lnTo>
                    <a:pt x="25487" y="63651"/>
                  </a:lnTo>
                  <a:lnTo>
                    <a:pt x="25686" y="63523"/>
                  </a:lnTo>
                  <a:lnTo>
                    <a:pt x="25885" y="63367"/>
                  </a:lnTo>
                  <a:lnTo>
                    <a:pt x="26070" y="63210"/>
                  </a:lnTo>
                  <a:lnTo>
                    <a:pt x="26241" y="63039"/>
                  </a:lnTo>
                  <a:lnTo>
                    <a:pt x="26369" y="62911"/>
                  </a:lnTo>
                  <a:lnTo>
                    <a:pt x="26525" y="62769"/>
                  </a:lnTo>
                  <a:lnTo>
                    <a:pt x="26796" y="62541"/>
                  </a:lnTo>
                  <a:lnTo>
                    <a:pt x="27578" y="61901"/>
                  </a:lnTo>
                  <a:lnTo>
                    <a:pt x="28489" y="61161"/>
                  </a:lnTo>
                  <a:lnTo>
                    <a:pt x="29585" y="60265"/>
                  </a:lnTo>
                  <a:lnTo>
                    <a:pt x="30823" y="59226"/>
                  </a:lnTo>
                  <a:lnTo>
                    <a:pt x="32160" y="58059"/>
                  </a:lnTo>
                  <a:lnTo>
                    <a:pt x="32872" y="57433"/>
                  </a:lnTo>
                  <a:lnTo>
                    <a:pt x="33598" y="56778"/>
                  </a:lnTo>
                  <a:lnTo>
                    <a:pt x="34323" y="56095"/>
                  </a:lnTo>
                  <a:lnTo>
                    <a:pt x="35063" y="55398"/>
                  </a:lnTo>
                  <a:lnTo>
                    <a:pt x="35803" y="54672"/>
                  </a:lnTo>
                  <a:lnTo>
                    <a:pt x="36543" y="53932"/>
                  </a:lnTo>
                  <a:lnTo>
                    <a:pt x="37283" y="53164"/>
                  </a:lnTo>
                  <a:lnTo>
                    <a:pt x="38009" y="52395"/>
                  </a:lnTo>
                  <a:lnTo>
                    <a:pt x="38735" y="51599"/>
                  </a:lnTo>
                  <a:lnTo>
                    <a:pt x="39432" y="50802"/>
                  </a:lnTo>
                  <a:lnTo>
                    <a:pt x="40101" y="49976"/>
                  </a:lnTo>
                  <a:lnTo>
                    <a:pt x="40755" y="49151"/>
                  </a:lnTo>
                  <a:lnTo>
                    <a:pt x="41381" y="48311"/>
                  </a:lnTo>
                  <a:lnTo>
                    <a:pt x="41979" y="47472"/>
                  </a:lnTo>
                  <a:lnTo>
                    <a:pt x="42264" y="47059"/>
                  </a:lnTo>
                  <a:lnTo>
                    <a:pt x="42534" y="46632"/>
                  </a:lnTo>
                  <a:lnTo>
                    <a:pt x="42790" y="46205"/>
                  </a:lnTo>
                  <a:lnTo>
                    <a:pt x="43046" y="45793"/>
                  </a:lnTo>
                  <a:lnTo>
                    <a:pt x="43288" y="45366"/>
                  </a:lnTo>
                  <a:lnTo>
                    <a:pt x="43516" y="44939"/>
                  </a:lnTo>
                  <a:lnTo>
                    <a:pt x="43729" y="44512"/>
                  </a:lnTo>
                  <a:lnTo>
                    <a:pt x="43929" y="44099"/>
                  </a:lnTo>
                  <a:lnTo>
                    <a:pt x="44114" y="43673"/>
                  </a:lnTo>
                  <a:lnTo>
                    <a:pt x="44299" y="43246"/>
                  </a:lnTo>
                  <a:lnTo>
                    <a:pt x="44455" y="42833"/>
                  </a:lnTo>
                  <a:lnTo>
                    <a:pt x="44612" y="42406"/>
                  </a:lnTo>
                  <a:lnTo>
                    <a:pt x="44740" y="41993"/>
                  </a:lnTo>
                  <a:lnTo>
                    <a:pt x="44853" y="41566"/>
                  </a:lnTo>
                  <a:lnTo>
                    <a:pt x="44953" y="41154"/>
                  </a:lnTo>
                  <a:lnTo>
                    <a:pt x="45038" y="40741"/>
                  </a:lnTo>
                  <a:lnTo>
                    <a:pt x="45095" y="40343"/>
                  </a:lnTo>
                  <a:lnTo>
                    <a:pt x="45138" y="39930"/>
                  </a:lnTo>
                  <a:lnTo>
                    <a:pt x="45167" y="39532"/>
                  </a:lnTo>
                  <a:lnTo>
                    <a:pt x="45181" y="39119"/>
                  </a:lnTo>
                  <a:lnTo>
                    <a:pt x="45181" y="3388"/>
                  </a:lnTo>
                  <a:lnTo>
                    <a:pt x="45181" y="3217"/>
                  </a:lnTo>
                  <a:lnTo>
                    <a:pt x="45167" y="3032"/>
                  </a:lnTo>
                  <a:lnTo>
                    <a:pt x="45138" y="2875"/>
                  </a:lnTo>
                  <a:lnTo>
                    <a:pt x="45110" y="2705"/>
                  </a:lnTo>
                  <a:lnTo>
                    <a:pt x="45024" y="2377"/>
                  </a:lnTo>
                  <a:lnTo>
                    <a:pt x="44910" y="2064"/>
                  </a:lnTo>
                  <a:lnTo>
                    <a:pt x="44768" y="1780"/>
                  </a:lnTo>
                  <a:lnTo>
                    <a:pt x="44597" y="1495"/>
                  </a:lnTo>
                  <a:lnTo>
                    <a:pt x="44412" y="1239"/>
                  </a:lnTo>
                  <a:lnTo>
                    <a:pt x="44185" y="997"/>
                  </a:lnTo>
                  <a:lnTo>
                    <a:pt x="43957" y="769"/>
                  </a:lnTo>
                  <a:lnTo>
                    <a:pt x="43687" y="584"/>
                  </a:lnTo>
                  <a:lnTo>
                    <a:pt x="43416" y="414"/>
                  </a:lnTo>
                  <a:lnTo>
                    <a:pt x="43117" y="271"/>
                  </a:lnTo>
                  <a:lnTo>
                    <a:pt x="42804" y="157"/>
                  </a:lnTo>
                  <a:lnTo>
                    <a:pt x="42477" y="72"/>
                  </a:lnTo>
                  <a:lnTo>
                    <a:pt x="42321" y="44"/>
                  </a:lnTo>
                  <a:lnTo>
                    <a:pt x="42150" y="15"/>
                  </a:lnTo>
                  <a:lnTo>
                    <a:pt x="41979" y="1"/>
                  </a:lnTo>
                  <a:close/>
                </a:path>
              </a:pathLst>
            </a:custGeom>
            <a:solidFill>
              <a:srgbClr val="2776EA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4100416" y="1183543"/>
              <a:ext cx="278095" cy="620625"/>
            </a:xfrm>
            <a:custGeom>
              <a:avLst/>
              <a:gdLst/>
              <a:ahLst/>
              <a:cxnLst/>
              <a:rect l="l" t="t" r="r" b="b"/>
              <a:pathLst>
                <a:path w="6504" h="14515" extrusionOk="0">
                  <a:moveTo>
                    <a:pt x="840" y="0"/>
                  </a:moveTo>
                  <a:lnTo>
                    <a:pt x="1" y="854"/>
                  </a:lnTo>
                  <a:lnTo>
                    <a:pt x="5309" y="6162"/>
                  </a:lnTo>
                  <a:lnTo>
                    <a:pt x="5309" y="14515"/>
                  </a:lnTo>
                  <a:lnTo>
                    <a:pt x="6504" y="14515"/>
                  </a:lnTo>
                  <a:lnTo>
                    <a:pt x="6504" y="5664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4136333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4620663" y="1052700"/>
              <a:ext cx="254364" cy="751463"/>
            </a:xfrm>
            <a:custGeom>
              <a:avLst/>
              <a:gdLst/>
              <a:ahLst/>
              <a:cxnLst/>
              <a:rect l="l" t="t" r="r" b="b"/>
              <a:pathLst>
                <a:path w="5949" h="17575" extrusionOk="0">
                  <a:moveTo>
                    <a:pt x="5109" y="1"/>
                  </a:moveTo>
                  <a:lnTo>
                    <a:pt x="0" y="5123"/>
                  </a:lnTo>
                  <a:lnTo>
                    <a:pt x="0" y="17575"/>
                  </a:lnTo>
                  <a:lnTo>
                    <a:pt x="1181" y="17575"/>
                  </a:lnTo>
                  <a:lnTo>
                    <a:pt x="1181" y="5607"/>
                  </a:lnTo>
                  <a:lnTo>
                    <a:pt x="5948" y="854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4786781" y="1215142"/>
              <a:ext cx="247651" cy="589027"/>
            </a:xfrm>
            <a:custGeom>
              <a:avLst/>
              <a:gdLst/>
              <a:ahLst/>
              <a:cxnLst/>
              <a:rect l="l" t="t" r="r" b="b"/>
              <a:pathLst>
                <a:path w="5792" h="13776" extrusionOk="0">
                  <a:moveTo>
                    <a:pt x="4952" y="1"/>
                  </a:moveTo>
                  <a:lnTo>
                    <a:pt x="0" y="4953"/>
                  </a:lnTo>
                  <a:lnTo>
                    <a:pt x="0" y="13776"/>
                  </a:lnTo>
                  <a:lnTo>
                    <a:pt x="1195" y="13776"/>
                  </a:lnTo>
                  <a:lnTo>
                    <a:pt x="1195" y="5451"/>
                  </a:lnTo>
                  <a:lnTo>
                    <a:pt x="5792" y="855"/>
                  </a:lnTo>
                  <a:lnTo>
                    <a:pt x="4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4954097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4935240" y="1173195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0"/>
                  </a:moveTo>
                  <a:lnTo>
                    <a:pt x="1352" y="29"/>
                  </a:lnTo>
                  <a:lnTo>
                    <a:pt x="1195" y="71"/>
                  </a:lnTo>
                  <a:lnTo>
                    <a:pt x="1039" y="128"/>
                  </a:lnTo>
                  <a:lnTo>
                    <a:pt x="882" y="199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4" y="612"/>
                  </a:lnTo>
                  <a:lnTo>
                    <a:pt x="285" y="740"/>
                  </a:lnTo>
                  <a:lnTo>
                    <a:pt x="199" y="882"/>
                  </a:lnTo>
                  <a:lnTo>
                    <a:pt x="128" y="1039"/>
                  </a:lnTo>
                  <a:lnTo>
                    <a:pt x="71" y="1195"/>
                  </a:lnTo>
                  <a:lnTo>
                    <a:pt x="29" y="1352"/>
                  </a:lnTo>
                  <a:lnTo>
                    <a:pt x="0" y="1523"/>
                  </a:lnTo>
                  <a:lnTo>
                    <a:pt x="0" y="1693"/>
                  </a:lnTo>
                  <a:lnTo>
                    <a:pt x="0" y="1878"/>
                  </a:lnTo>
                  <a:lnTo>
                    <a:pt x="29" y="2035"/>
                  </a:lnTo>
                  <a:lnTo>
                    <a:pt x="71" y="2206"/>
                  </a:lnTo>
                  <a:lnTo>
                    <a:pt x="128" y="2362"/>
                  </a:lnTo>
                  <a:lnTo>
                    <a:pt x="199" y="2505"/>
                  </a:lnTo>
                  <a:lnTo>
                    <a:pt x="285" y="2647"/>
                  </a:lnTo>
                  <a:lnTo>
                    <a:pt x="384" y="2775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02"/>
                  </a:lnTo>
                  <a:lnTo>
                    <a:pt x="882" y="3188"/>
                  </a:lnTo>
                  <a:lnTo>
                    <a:pt x="1039" y="3259"/>
                  </a:lnTo>
                  <a:lnTo>
                    <a:pt x="1195" y="3330"/>
                  </a:lnTo>
                  <a:lnTo>
                    <a:pt x="1352" y="3358"/>
                  </a:lnTo>
                  <a:lnTo>
                    <a:pt x="1523" y="3387"/>
                  </a:lnTo>
                  <a:lnTo>
                    <a:pt x="1694" y="3401"/>
                  </a:lnTo>
                  <a:lnTo>
                    <a:pt x="1879" y="3387"/>
                  </a:lnTo>
                  <a:lnTo>
                    <a:pt x="2035" y="3358"/>
                  </a:lnTo>
                  <a:lnTo>
                    <a:pt x="2206" y="3330"/>
                  </a:lnTo>
                  <a:lnTo>
                    <a:pt x="2362" y="3259"/>
                  </a:lnTo>
                  <a:lnTo>
                    <a:pt x="2505" y="3188"/>
                  </a:lnTo>
                  <a:lnTo>
                    <a:pt x="2647" y="3102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02" y="2647"/>
                  </a:lnTo>
                  <a:lnTo>
                    <a:pt x="3188" y="2505"/>
                  </a:lnTo>
                  <a:lnTo>
                    <a:pt x="3259" y="2362"/>
                  </a:lnTo>
                  <a:lnTo>
                    <a:pt x="3330" y="2206"/>
                  </a:lnTo>
                  <a:lnTo>
                    <a:pt x="3358" y="2035"/>
                  </a:lnTo>
                  <a:lnTo>
                    <a:pt x="3387" y="1878"/>
                  </a:lnTo>
                  <a:lnTo>
                    <a:pt x="3401" y="1693"/>
                  </a:lnTo>
                  <a:lnTo>
                    <a:pt x="3387" y="1523"/>
                  </a:lnTo>
                  <a:lnTo>
                    <a:pt x="3358" y="1352"/>
                  </a:lnTo>
                  <a:lnTo>
                    <a:pt x="3330" y="1195"/>
                  </a:lnTo>
                  <a:lnTo>
                    <a:pt x="3259" y="1039"/>
                  </a:lnTo>
                  <a:lnTo>
                    <a:pt x="3188" y="882"/>
                  </a:lnTo>
                  <a:lnTo>
                    <a:pt x="3102" y="740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199"/>
                  </a:lnTo>
                  <a:lnTo>
                    <a:pt x="2362" y="128"/>
                  </a:lnTo>
                  <a:lnTo>
                    <a:pt x="2206" y="71"/>
                  </a:lnTo>
                  <a:lnTo>
                    <a:pt x="2035" y="29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4774595" y="1012550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708" y="0"/>
                  </a:moveTo>
                  <a:lnTo>
                    <a:pt x="1523" y="15"/>
                  </a:lnTo>
                  <a:lnTo>
                    <a:pt x="1352" y="29"/>
                  </a:lnTo>
                  <a:lnTo>
                    <a:pt x="1196" y="72"/>
                  </a:lnTo>
                  <a:lnTo>
                    <a:pt x="1039" y="128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12" y="385"/>
                  </a:lnTo>
                  <a:lnTo>
                    <a:pt x="499" y="498"/>
                  </a:lnTo>
                  <a:lnTo>
                    <a:pt x="385" y="612"/>
                  </a:lnTo>
                  <a:lnTo>
                    <a:pt x="285" y="755"/>
                  </a:lnTo>
                  <a:lnTo>
                    <a:pt x="200" y="897"/>
                  </a:lnTo>
                  <a:lnTo>
                    <a:pt x="129" y="1039"/>
                  </a:lnTo>
                  <a:lnTo>
                    <a:pt x="72" y="1196"/>
                  </a:lnTo>
                  <a:lnTo>
                    <a:pt x="29" y="1352"/>
                  </a:lnTo>
                  <a:lnTo>
                    <a:pt x="15" y="1523"/>
                  </a:lnTo>
                  <a:lnTo>
                    <a:pt x="0" y="1708"/>
                  </a:lnTo>
                  <a:lnTo>
                    <a:pt x="15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19"/>
                  </a:lnTo>
                  <a:lnTo>
                    <a:pt x="285" y="2647"/>
                  </a:lnTo>
                  <a:lnTo>
                    <a:pt x="385" y="2789"/>
                  </a:lnTo>
                  <a:lnTo>
                    <a:pt x="499" y="2903"/>
                  </a:lnTo>
                  <a:lnTo>
                    <a:pt x="612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19" y="3202"/>
                  </a:lnTo>
                  <a:lnTo>
                    <a:pt x="2647" y="3117"/>
                  </a:lnTo>
                  <a:lnTo>
                    <a:pt x="2790" y="3017"/>
                  </a:lnTo>
                  <a:lnTo>
                    <a:pt x="2903" y="2903"/>
                  </a:lnTo>
                  <a:lnTo>
                    <a:pt x="3017" y="2789"/>
                  </a:lnTo>
                  <a:lnTo>
                    <a:pt x="3117" y="2647"/>
                  </a:lnTo>
                  <a:lnTo>
                    <a:pt x="3202" y="2519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50"/>
                  </a:lnTo>
                  <a:lnTo>
                    <a:pt x="3387" y="1879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5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90" y="385"/>
                  </a:lnTo>
                  <a:lnTo>
                    <a:pt x="2647" y="285"/>
                  </a:lnTo>
                  <a:lnTo>
                    <a:pt x="2519" y="200"/>
                  </a:lnTo>
                  <a:lnTo>
                    <a:pt x="2363" y="128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5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4062702" y="1161009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37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39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2"/>
                  </a:lnTo>
                  <a:lnTo>
                    <a:pt x="299" y="740"/>
                  </a:lnTo>
                  <a:lnTo>
                    <a:pt x="214" y="883"/>
                  </a:lnTo>
                  <a:lnTo>
                    <a:pt x="143" y="1039"/>
                  </a:lnTo>
                  <a:lnTo>
                    <a:pt x="86" y="1196"/>
                  </a:lnTo>
                  <a:lnTo>
                    <a:pt x="43" y="1352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65"/>
                  </a:lnTo>
                  <a:lnTo>
                    <a:pt x="43" y="2035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299" y="2647"/>
                  </a:lnTo>
                  <a:lnTo>
                    <a:pt x="399" y="2775"/>
                  </a:lnTo>
                  <a:lnTo>
                    <a:pt x="499" y="2903"/>
                  </a:lnTo>
                  <a:lnTo>
                    <a:pt x="627" y="3003"/>
                  </a:lnTo>
                  <a:lnTo>
                    <a:pt x="755" y="3103"/>
                  </a:lnTo>
                  <a:lnTo>
                    <a:pt x="897" y="3188"/>
                  </a:lnTo>
                  <a:lnTo>
                    <a:pt x="1039" y="3259"/>
                  </a:lnTo>
                  <a:lnTo>
                    <a:pt x="1196" y="3316"/>
                  </a:lnTo>
                  <a:lnTo>
                    <a:pt x="1367" y="3359"/>
                  </a:lnTo>
                  <a:lnTo>
                    <a:pt x="1537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59"/>
                  </a:lnTo>
                  <a:lnTo>
                    <a:pt x="2206" y="3316"/>
                  </a:lnTo>
                  <a:lnTo>
                    <a:pt x="2363" y="3259"/>
                  </a:lnTo>
                  <a:lnTo>
                    <a:pt x="2519" y="3188"/>
                  </a:lnTo>
                  <a:lnTo>
                    <a:pt x="2661" y="3103"/>
                  </a:lnTo>
                  <a:lnTo>
                    <a:pt x="2790" y="3003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17" y="2647"/>
                  </a:lnTo>
                  <a:lnTo>
                    <a:pt x="3202" y="2505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35"/>
                  </a:lnTo>
                  <a:lnTo>
                    <a:pt x="3401" y="1865"/>
                  </a:lnTo>
                  <a:lnTo>
                    <a:pt x="3401" y="1694"/>
                  </a:lnTo>
                  <a:lnTo>
                    <a:pt x="3401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83"/>
                  </a:lnTo>
                  <a:lnTo>
                    <a:pt x="3117" y="740"/>
                  </a:lnTo>
                  <a:lnTo>
                    <a:pt x="3017" y="612"/>
                  </a:lnTo>
                  <a:lnTo>
                    <a:pt x="2903" y="499"/>
                  </a:lnTo>
                  <a:lnTo>
                    <a:pt x="2790" y="385"/>
                  </a:lnTo>
                  <a:lnTo>
                    <a:pt x="2661" y="285"/>
                  </a:lnTo>
                  <a:lnTo>
                    <a:pt x="2519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5512058" y="20022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13675" y="0"/>
                  </a:moveTo>
                  <a:lnTo>
                    <a:pt x="8367" y="5308"/>
                  </a:lnTo>
                  <a:lnTo>
                    <a:pt x="0" y="5308"/>
                  </a:lnTo>
                  <a:lnTo>
                    <a:pt x="0" y="6503"/>
                  </a:lnTo>
                  <a:lnTo>
                    <a:pt x="8865" y="6503"/>
                  </a:lnTo>
                  <a:lnTo>
                    <a:pt x="14515" y="840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5512058" y="2038083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5512058" y="25224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0" y="1"/>
                  </a:moveTo>
                  <a:lnTo>
                    <a:pt x="0" y="1182"/>
                  </a:lnTo>
                  <a:lnTo>
                    <a:pt x="11967" y="1182"/>
                  </a:lnTo>
                  <a:lnTo>
                    <a:pt x="16734" y="5949"/>
                  </a:lnTo>
                  <a:lnTo>
                    <a:pt x="17574" y="5109"/>
                  </a:lnTo>
                  <a:lnTo>
                    <a:pt x="12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5512058" y="2688532"/>
              <a:ext cx="588985" cy="248293"/>
            </a:xfrm>
            <a:custGeom>
              <a:avLst/>
              <a:gdLst/>
              <a:ahLst/>
              <a:cxnLst/>
              <a:rect l="l" t="t" r="r" b="b"/>
              <a:pathLst>
                <a:path w="13775" h="5807" extrusionOk="0">
                  <a:moveTo>
                    <a:pt x="0" y="1"/>
                  </a:moveTo>
                  <a:lnTo>
                    <a:pt x="0" y="1196"/>
                  </a:lnTo>
                  <a:lnTo>
                    <a:pt x="8325" y="1196"/>
                  </a:lnTo>
                  <a:lnTo>
                    <a:pt x="12935" y="5806"/>
                  </a:lnTo>
                  <a:lnTo>
                    <a:pt x="13775" y="495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512058" y="2855848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5998184" y="2836991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1"/>
                  </a:moveTo>
                  <a:lnTo>
                    <a:pt x="1353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83" y="200"/>
                  </a:lnTo>
                  <a:lnTo>
                    <a:pt x="741" y="285"/>
                  </a:lnTo>
                  <a:lnTo>
                    <a:pt x="613" y="385"/>
                  </a:lnTo>
                  <a:lnTo>
                    <a:pt x="499" y="499"/>
                  </a:lnTo>
                  <a:lnTo>
                    <a:pt x="385" y="613"/>
                  </a:lnTo>
                  <a:lnTo>
                    <a:pt x="285" y="755"/>
                  </a:lnTo>
                  <a:lnTo>
                    <a:pt x="200" y="883"/>
                  </a:lnTo>
                  <a:lnTo>
                    <a:pt x="129" y="1040"/>
                  </a:lnTo>
                  <a:lnTo>
                    <a:pt x="72" y="1196"/>
                  </a:lnTo>
                  <a:lnTo>
                    <a:pt x="29" y="1353"/>
                  </a:lnTo>
                  <a:lnTo>
                    <a:pt x="1" y="1523"/>
                  </a:lnTo>
                  <a:lnTo>
                    <a:pt x="1" y="1694"/>
                  </a:lnTo>
                  <a:lnTo>
                    <a:pt x="1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05"/>
                  </a:lnTo>
                  <a:lnTo>
                    <a:pt x="285" y="2648"/>
                  </a:lnTo>
                  <a:lnTo>
                    <a:pt x="385" y="2776"/>
                  </a:lnTo>
                  <a:lnTo>
                    <a:pt x="499" y="2904"/>
                  </a:lnTo>
                  <a:lnTo>
                    <a:pt x="613" y="3017"/>
                  </a:lnTo>
                  <a:lnTo>
                    <a:pt x="741" y="3117"/>
                  </a:lnTo>
                  <a:lnTo>
                    <a:pt x="883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53" y="3373"/>
                  </a:lnTo>
                  <a:lnTo>
                    <a:pt x="1523" y="3387"/>
                  </a:lnTo>
                  <a:lnTo>
                    <a:pt x="1694" y="3402"/>
                  </a:lnTo>
                  <a:lnTo>
                    <a:pt x="1865" y="3387"/>
                  </a:lnTo>
                  <a:lnTo>
                    <a:pt x="2036" y="3373"/>
                  </a:lnTo>
                  <a:lnTo>
                    <a:pt x="2206" y="3331"/>
                  </a:lnTo>
                  <a:lnTo>
                    <a:pt x="2363" y="3274"/>
                  </a:lnTo>
                  <a:lnTo>
                    <a:pt x="2505" y="3202"/>
                  </a:lnTo>
                  <a:lnTo>
                    <a:pt x="2648" y="3117"/>
                  </a:lnTo>
                  <a:lnTo>
                    <a:pt x="2776" y="3017"/>
                  </a:lnTo>
                  <a:lnTo>
                    <a:pt x="2904" y="2904"/>
                  </a:lnTo>
                  <a:lnTo>
                    <a:pt x="3003" y="2776"/>
                  </a:lnTo>
                  <a:lnTo>
                    <a:pt x="3103" y="2648"/>
                  </a:lnTo>
                  <a:lnTo>
                    <a:pt x="3188" y="2505"/>
                  </a:lnTo>
                  <a:lnTo>
                    <a:pt x="3259" y="2363"/>
                  </a:lnTo>
                  <a:lnTo>
                    <a:pt x="3316" y="2206"/>
                  </a:lnTo>
                  <a:lnTo>
                    <a:pt x="3359" y="2050"/>
                  </a:lnTo>
                  <a:lnTo>
                    <a:pt x="3388" y="1879"/>
                  </a:lnTo>
                  <a:lnTo>
                    <a:pt x="3402" y="1694"/>
                  </a:lnTo>
                  <a:lnTo>
                    <a:pt x="3388" y="1523"/>
                  </a:lnTo>
                  <a:lnTo>
                    <a:pt x="3359" y="1353"/>
                  </a:lnTo>
                  <a:lnTo>
                    <a:pt x="3316" y="1196"/>
                  </a:lnTo>
                  <a:lnTo>
                    <a:pt x="3259" y="1040"/>
                  </a:lnTo>
                  <a:lnTo>
                    <a:pt x="3188" y="883"/>
                  </a:lnTo>
                  <a:lnTo>
                    <a:pt x="3103" y="755"/>
                  </a:lnTo>
                  <a:lnTo>
                    <a:pt x="3003" y="613"/>
                  </a:lnTo>
                  <a:lnTo>
                    <a:pt x="2904" y="499"/>
                  </a:lnTo>
                  <a:lnTo>
                    <a:pt x="2776" y="385"/>
                  </a:lnTo>
                  <a:lnTo>
                    <a:pt x="2648" y="285"/>
                  </a:lnTo>
                  <a:lnTo>
                    <a:pt x="2505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36" y="29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6158230" y="2676388"/>
              <a:ext cx="146060" cy="145418"/>
            </a:xfrm>
            <a:custGeom>
              <a:avLst/>
              <a:gdLst/>
              <a:ahLst/>
              <a:cxnLst/>
              <a:rect l="l" t="t" r="r" b="b"/>
              <a:pathLst>
                <a:path w="3416" h="3401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97" y="213"/>
                  </a:lnTo>
                  <a:lnTo>
                    <a:pt x="754" y="285"/>
                  </a:lnTo>
                  <a:lnTo>
                    <a:pt x="626" y="384"/>
                  </a:lnTo>
                  <a:lnTo>
                    <a:pt x="498" y="498"/>
                  </a:lnTo>
                  <a:lnTo>
                    <a:pt x="399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4" y="1523"/>
                  </a:lnTo>
                  <a:lnTo>
                    <a:pt x="0" y="1708"/>
                  </a:lnTo>
                  <a:lnTo>
                    <a:pt x="14" y="1878"/>
                  </a:lnTo>
                  <a:lnTo>
                    <a:pt x="43" y="2049"/>
                  </a:lnTo>
                  <a:lnTo>
                    <a:pt x="86" y="2206"/>
                  </a:lnTo>
                  <a:lnTo>
                    <a:pt x="143" y="2362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99" y="2789"/>
                  </a:lnTo>
                  <a:lnTo>
                    <a:pt x="498" y="2903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20" y="3330"/>
                  </a:lnTo>
                  <a:lnTo>
                    <a:pt x="2377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17" y="2903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62"/>
                  </a:lnTo>
                  <a:lnTo>
                    <a:pt x="3330" y="2206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15" y="1708"/>
                  </a:lnTo>
                  <a:lnTo>
                    <a:pt x="3401" y="1523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17" y="498"/>
                  </a:lnTo>
                  <a:lnTo>
                    <a:pt x="2789" y="384"/>
                  </a:lnTo>
                  <a:lnTo>
                    <a:pt x="2661" y="285"/>
                  </a:lnTo>
                  <a:lnTo>
                    <a:pt x="2519" y="213"/>
                  </a:lnTo>
                  <a:lnTo>
                    <a:pt x="2377" y="128"/>
                  </a:lnTo>
                  <a:lnTo>
                    <a:pt x="2220" y="71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6010370" y="19644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83" y="213"/>
                  </a:lnTo>
                  <a:lnTo>
                    <a:pt x="755" y="299"/>
                  </a:lnTo>
                  <a:lnTo>
                    <a:pt x="612" y="398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37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20"/>
                  </a:lnTo>
                  <a:lnTo>
                    <a:pt x="128" y="2376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17"/>
                  </a:lnTo>
                  <a:lnTo>
                    <a:pt x="612" y="3017"/>
                  </a:lnTo>
                  <a:lnTo>
                    <a:pt x="755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694" y="3415"/>
                  </a:lnTo>
                  <a:lnTo>
                    <a:pt x="1879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75" y="398"/>
                  </a:lnTo>
                  <a:lnTo>
                    <a:pt x="2647" y="299"/>
                  </a:lnTo>
                  <a:lnTo>
                    <a:pt x="2505" y="213"/>
                  </a:lnTo>
                  <a:lnTo>
                    <a:pt x="2363" y="142"/>
                  </a:lnTo>
                  <a:lnTo>
                    <a:pt x="2206" y="85"/>
                  </a:lnTo>
                  <a:lnTo>
                    <a:pt x="2035" y="43"/>
                  </a:lnTo>
                  <a:lnTo>
                    <a:pt x="1879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3010705" y="24120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840" y="0"/>
                  </a:moveTo>
                  <a:lnTo>
                    <a:pt x="0" y="840"/>
                  </a:lnTo>
                  <a:lnTo>
                    <a:pt x="5664" y="6503"/>
                  </a:lnTo>
                  <a:lnTo>
                    <a:pt x="14515" y="6503"/>
                  </a:lnTo>
                  <a:lnTo>
                    <a:pt x="14515" y="5308"/>
                  </a:lnTo>
                  <a:lnTo>
                    <a:pt x="6147" y="530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3330114" y="2447883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2879863" y="29322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5109" y="1"/>
                  </a:moveTo>
                  <a:lnTo>
                    <a:pt x="1" y="5109"/>
                  </a:lnTo>
                  <a:lnTo>
                    <a:pt x="840" y="5949"/>
                  </a:lnTo>
                  <a:lnTo>
                    <a:pt x="5607" y="1182"/>
                  </a:lnTo>
                  <a:lnTo>
                    <a:pt x="17575" y="1182"/>
                  </a:lnTo>
                  <a:lnTo>
                    <a:pt x="175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3042304" y="3098332"/>
              <a:ext cx="589027" cy="248293"/>
            </a:xfrm>
            <a:custGeom>
              <a:avLst/>
              <a:gdLst/>
              <a:ahLst/>
              <a:cxnLst/>
              <a:rect l="l" t="t" r="r" b="b"/>
              <a:pathLst>
                <a:path w="13776" h="5807" extrusionOk="0">
                  <a:moveTo>
                    <a:pt x="4953" y="1"/>
                  </a:moveTo>
                  <a:lnTo>
                    <a:pt x="1" y="4953"/>
                  </a:lnTo>
                  <a:lnTo>
                    <a:pt x="841" y="5806"/>
                  </a:lnTo>
                  <a:lnTo>
                    <a:pt x="5451" y="1196"/>
                  </a:lnTo>
                  <a:lnTo>
                    <a:pt x="13776" y="1196"/>
                  </a:lnTo>
                  <a:lnTo>
                    <a:pt x="13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3330114" y="3265648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2999716" y="3246791"/>
              <a:ext cx="146102" cy="145461"/>
            </a:xfrm>
            <a:custGeom>
              <a:avLst/>
              <a:gdLst/>
              <a:ahLst/>
              <a:cxnLst/>
              <a:rect l="l" t="t" r="r" b="b"/>
              <a:pathLst>
                <a:path w="3417" h="3402" extrusionOk="0">
                  <a:moveTo>
                    <a:pt x="1538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3"/>
                  </a:lnTo>
                  <a:lnTo>
                    <a:pt x="300" y="755"/>
                  </a:lnTo>
                  <a:lnTo>
                    <a:pt x="214" y="883"/>
                  </a:lnTo>
                  <a:lnTo>
                    <a:pt x="143" y="1040"/>
                  </a:lnTo>
                  <a:lnTo>
                    <a:pt x="86" y="1196"/>
                  </a:lnTo>
                  <a:lnTo>
                    <a:pt x="44" y="1353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79"/>
                  </a:lnTo>
                  <a:lnTo>
                    <a:pt x="44" y="2050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300" y="2648"/>
                  </a:lnTo>
                  <a:lnTo>
                    <a:pt x="399" y="2776"/>
                  </a:lnTo>
                  <a:lnTo>
                    <a:pt x="499" y="2904"/>
                  </a:lnTo>
                  <a:lnTo>
                    <a:pt x="627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67" y="3373"/>
                  </a:lnTo>
                  <a:lnTo>
                    <a:pt x="1538" y="3387"/>
                  </a:lnTo>
                  <a:lnTo>
                    <a:pt x="1708" y="3402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21" y="3331"/>
                  </a:lnTo>
                  <a:lnTo>
                    <a:pt x="2377" y="3274"/>
                  </a:lnTo>
                  <a:lnTo>
                    <a:pt x="2520" y="3202"/>
                  </a:lnTo>
                  <a:lnTo>
                    <a:pt x="2662" y="3117"/>
                  </a:lnTo>
                  <a:lnTo>
                    <a:pt x="2790" y="3017"/>
                  </a:lnTo>
                  <a:lnTo>
                    <a:pt x="2918" y="2904"/>
                  </a:lnTo>
                  <a:lnTo>
                    <a:pt x="3018" y="2776"/>
                  </a:lnTo>
                  <a:lnTo>
                    <a:pt x="3117" y="2648"/>
                  </a:lnTo>
                  <a:lnTo>
                    <a:pt x="3203" y="2505"/>
                  </a:lnTo>
                  <a:lnTo>
                    <a:pt x="3274" y="2363"/>
                  </a:lnTo>
                  <a:lnTo>
                    <a:pt x="3331" y="2206"/>
                  </a:lnTo>
                  <a:lnTo>
                    <a:pt x="3373" y="2050"/>
                  </a:lnTo>
                  <a:lnTo>
                    <a:pt x="3402" y="1879"/>
                  </a:lnTo>
                  <a:lnTo>
                    <a:pt x="3416" y="1694"/>
                  </a:lnTo>
                  <a:lnTo>
                    <a:pt x="3402" y="1523"/>
                  </a:lnTo>
                  <a:lnTo>
                    <a:pt x="3373" y="1353"/>
                  </a:lnTo>
                  <a:lnTo>
                    <a:pt x="3331" y="1196"/>
                  </a:lnTo>
                  <a:lnTo>
                    <a:pt x="3274" y="1040"/>
                  </a:lnTo>
                  <a:lnTo>
                    <a:pt x="3203" y="883"/>
                  </a:lnTo>
                  <a:lnTo>
                    <a:pt x="3117" y="755"/>
                  </a:lnTo>
                  <a:lnTo>
                    <a:pt x="3018" y="613"/>
                  </a:lnTo>
                  <a:lnTo>
                    <a:pt x="2918" y="499"/>
                  </a:lnTo>
                  <a:lnTo>
                    <a:pt x="2790" y="385"/>
                  </a:lnTo>
                  <a:lnTo>
                    <a:pt x="2662" y="285"/>
                  </a:lnTo>
                  <a:lnTo>
                    <a:pt x="2520" y="200"/>
                  </a:lnTo>
                  <a:lnTo>
                    <a:pt x="2377" y="129"/>
                  </a:lnTo>
                  <a:lnTo>
                    <a:pt x="2221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2839712" y="3086188"/>
              <a:ext cx="145461" cy="145418"/>
            </a:xfrm>
            <a:custGeom>
              <a:avLst/>
              <a:gdLst/>
              <a:ahLst/>
              <a:cxnLst/>
              <a:rect l="l" t="t" r="r" b="b"/>
              <a:pathLst>
                <a:path w="3402" h="3401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83" y="213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23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06"/>
                  </a:lnTo>
                  <a:lnTo>
                    <a:pt x="128" y="2362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865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03" y="2789"/>
                  </a:lnTo>
                  <a:lnTo>
                    <a:pt x="3103" y="2661"/>
                  </a:lnTo>
                  <a:lnTo>
                    <a:pt x="3188" y="2519"/>
                  </a:lnTo>
                  <a:lnTo>
                    <a:pt x="3259" y="2362"/>
                  </a:lnTo>
                  <a:lnTo>
                    <a:pt x="3316" y="2206"/>
                  </a:lnTo>
                  <a:lnTo>
                    <a:pt x="3359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59" y="1366"/>
                  </a:lnTo>
                  <a:lnTo>
                    <a:pt x="3316" y="1195"/>
                  </a:lnTo>
                  <a:lnTo>
                    <a:pt x="3259" y="1039"/>
                  </a:lnTo>
                  <a:lnTo>
                    <a:pt x="3188" y="897"/>
                  </a:lnTo>
                  <a:lnTo>
                    <a:pt x="3103" y="754"/>
                  </a:lnTo>
                  <a:lnTo>
                    <a:pt x="3003" y="626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213"/>
                  </a:lnTo>
                  <a:lnTo>
                    <a:pt x="2363" y="128"/>
                  </a:lnTo>
                  <a:lnTo>
                    <a:pt x="2206" y="71"/>
                  </a:lnTo>
                  <a:lnTo>
                    <a:pt x="2035" y="43"/>
                  </a:lnTo>
                  <a:lnTo>
                    <a:pt x="1865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2987573" y="23742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97" y="213"/>
                  </a:lnTo>
                  <a:lnTo>
                    <a:pt x="754" y="299"/>
                  </a:lnTo>
                  <a:lnTo>
                    <a:pt x="626" y="398"/>
                  </a:lnTo>
                  <a:lnTo>
                    <a:pt x="498" y="498"/>
                  </a:lnTo>
                  <a:lnTo>
                    <a:pt x="384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5" y="1537"/>
                  </a:lnTo>
                  <a:lnTo>
                    <a:pt x="0" y="1708"/>
                  </a:lnTo>
                  <a:lnTo>
                    <a:pt x="15" y="1878"/>
                  </a:lnTo>
                  <a:lnTo>
                    <a:pt x="43" y="2049"/>
                  </a:lnTo>
                  <a:lnTo>
                    <a:pt x="86" y="2220"/>
                  </a:lnTo>
                  <a:lnTo>
                    <a:pt x="143" y="2376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84" y="2789"/>
                  </a:lnTo>
                  <a:lnTo>
                    <a:pt x="498" y="2917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708" y="3415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06" y="3330"/>
                  </a:lnTo>
                  <a:lnTo>
                    <a:pt x="2362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01" y="1708"/>
                  </a:lnTo>
                  <a:lnTo>
                    <a:pt x="3401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89" y="398"/>
                  </a:lnTo>
                  <a:lnTo>
                    <a:pt x="2661" y="299"/>
                  </a:lnTo>
                  <a:lnTo>
                    <a:pt x="2519" y="213"/>
                  </a:lnTo>
                  <a:lnTo>
                    <a:pt x="2362" y="142"/>
                  </a:lnTo>
                  <a:lnTo>
                    <a:pt x="2206" y="85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4011527" y="1180122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4179310" y="3452475"/>
              <a:ext cx="784800" cy="78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2" name="Google Shape;562;p20"/>
            <p:cNvGrpSpPr/>
            <p:nvPr/>
          </p:nvGrpSpPr>
          <p:grpSpPr>
            <a:xfrm>
              <a:off x="4333697" y="3608632"/>
              <a:ext cx="472142" cy="472112"/>
              <a:chOff x="-44512325" y="3176075"/>
              <a:chExt cx="300900" cy="300900"/>
            </a:xfrm>
          </p:grpSpPr>
          <p:sp>
            <p:nvSpPr>
              <p:cNvPr id="563" name="Google Shape;563;p20"/>
              <p:cNvSpPr/>
              <p:nvPr/>
            </p:nvSpPr>
            <p:spPr>
              <a:xfrm>
                <a:off x="-44512325" y="3176075"/>
                <a:ext cx="300900" cy="300900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12036" extrusionOk="0">
                    <a:moveTo>
                      <a:pt x="3246" y="2868"/>
                    </a:moveTo>
                    <a:cubicBezTo>
                      <a:pt x="3435" y="2868"/>
                      <a:pt x="3592" y="3025"/>
                      <a:pt x="3592" y="3246"/>
                    </a:cubicBezTo>
                    <a:cubicBezTo>
                      <a:pt x="3592" y="3435"/>
                      <a:pt x="3435" y="3592"/>
                      <a:pt x="3246" y="3592"/>
                    </a:cubicBezTo>
                    <a:cubicBezTo>
                      <a:pt x="3057" y="3592"/>
                      <a:pt x="2899" y="3435"/>
                      <a:pt x="2899" y="3246"/>
                    </a:cubicBezTo>
                    <a:cubicBezTo>
                      <a:pt x="2899" y="3025"/>
                      <a:pt x="3057" y="2868"/>
                      <a:pt x="3246" y="2868"/>
                    </a:cubicBezTo>
                    <a:close/>
                    <a:moveTo>
                      <a:pt x="8854" y="2868"/>
                    </a:moveTo>
                    <a:cubicBezTo>
                      <a:pt x="9043" y="2868"/>
                      <a:pt x="9200" y="3025"/>
                      <a:pt x="9200" y="3246"/>
                    </a:cubicBezTo>
                    <a:cubicBezTo>
                      <a:pt x="9200" y="3435"/>
                      <a:pt x="9043" y="3592"/>
                      <a:pt x="8854" y="3592"/>
                    </a:cubicBezTo>
                    <a:cubicBezTo>
                      <a:pt x="8665" y="3592"/>
                      <a:pt x="8507" y="3435"/>
                      <a:pt x="8507" y="3246"/>
                    </a:cubicBezTo>
                    <a:cubicBezTo>
                      <a:pt x="8507" y="3025"/>
                      <a:pt x="8665" y="2868"/>
                      <a:pt x="8854" y="2868"/>
                    </a:cubicBezTo>
                    <a:close/>
                    <a:moveTo>
                      <a:pt x="6774" y="3277"/>
                    </a:moveTo>
                    <a:cubicBezTo>
                      <a:pt x="6963" y="3277"/>
                      <a:pt x="7121" y="3435"/>
                      <a:pt x="7121" y="3624"/>
                    </a:cubicBezTo>
                    <a:lnTo>
                      <a:pt x="7121" y="3876"/>
                    </a:lnTo>
                    <a:cubicBezTo>
                      <a:pt x="7247" y="3907"/>
                      <a:pt x="7341" y="3970"/>
                      <a:pt x="7467" y="4065"/>
                    </a:cubicBezTo>
                    <a:lnTo>
                      <a:pt x="7656" y="3939"/>
                    </a:lnTo>
                    <a:cubicBezTo>
                      <a:pt x="7706" y="3919"/>
                      <a:pt x="7766" y="3908"/>
                      <a:pt x="7825" y="3908"/>
                    </a:cubicBezTo>
                    <a:cubicBezTo>
                      <a:pt x="7955" y="3908"/>
                      <a:pt x="8086" y="3957"/>
                      <a:pt x="8129" y="4065"/>
                    </a:cubicBezTo>
                    <a:lnTo>
                      <a:pt x="8854" y="5294"/>
                    </a:lnTo>
                    <a:cubicBezTo>
                      <a:pt x="8917" y="5451"/>
                      <a:pt x="8885" y="5672"/>
                      <a:pt x="8728" y="5735"/>
                    </a:cubicBezTo>
                    <a:lnTo>
                      <a:pt x="8539" y="5861"/>
                    </a:lnTo>
                    <a:lnTo>
                      <a:pt x="8539" y="6270"/>
                    </a:lnTo>
                    <a:lnTo>
                      <a:pt x="8728" y="6396"/>
                    </a:lnTo>
                    <a:cubicBezTo>
                      <a:pt x="8885" y="6459"/>
                      <a:pt x="8980" y="6711"/>
                      <a:pt x="8854" y="6869"/>
                    </a:cubicBezTo>
                    <a:lnTo>
                      <a:pt x="8129" y="8066"/>
                    </a:lnTo>
                    <a:cubicBezTo>
                      <a:pt x="8043" y="8174"/>
                      <a:pt x="7927" y="8222"/>
                      <a:pt x="7812" y="8222"/>
                    </a:cubicBezTo>
                    <a:cubicBezTo>
                      <a:pt x="7759" y="8222"/>
                      <a:pt x="7706" y="8212"/>
                      <a:pt x="7656" y="8192"/>
                    </a:cubicBezTo>
                    <a:lnTo>
                      <a:pt x="7467" y="8066"/>
                    </a:lnTo>
                    <a:cubicBezTo>
                      <a:pt x="7341" y="8160"/>
                      <a:pt x="7215" y="8223"/>
                      <a:pt x="7121" y="8255"/>
                    </a:cubicBezTo>
                    <a:lnTo>
                      <a:pt x="7121" y="8507"/>
                    </a:lnTo>
                    <a:cubicBezTo>
                      <a:pt x="7121" y="8696"/>
                      <a:pt x="6963" y="8854"/>
                      <a:pt x="6774" y="8854"/>
                    </a:cubicBezTo>
                    <a:lnTo>
                      <a:pt x="5357" y="8854"/>
                    </a:lnTo>
                    <a:cubicBezTo>
                      <a:pt x="5136" y="8854"/>
                      <a:pt x="4978" y="8696"/>
                      <a:pt x="4978" y="8507"/>
                    </a:cubicBezTo>
                    <a:lnTo>
                      <a:pt x="4978" y="8255"/>
                    </a:lnTo>
                    <a:cubicBezTo>
                      <a:pt x="4884" y="8223"/>
                      <a:pt x="4758" y="8160"/>
                      <a:pt x="4632" y="8066"/>
                    </a:cubicBezTo>
                    <a:lnTo>
                      <a:pt x="4443" y="8192"/>
                    </a:lnTo>
                    <a:cubicBezTo>
                      <a:pt x="4393" y="8212"/>
                      <a:pt x="4334" y="8222"/>
                      <a:pt x="4274" y="8222"/>
                    </a:cubicBezTo>
                    <a:cubicBezTo>
                      <a:pt x="4145" y="8222"/>
                      <a:pt x="4013" y="8174"/>
                      <a:pt x="3970" y="8066"/>
                    </a:cubicBezTo>
                    <a:lnTo>
                      <a:pt x="3246" y="6869"/>
                    </a:lnTo>
                    <a:cubicBezTo>
                      <a:pt x="3183" y="6680"/>
                      <a:pt x="3214" y="6459"/>
                      <a:pt x="3372" y="6396"/>
                    </a:cubicBezTo>
                    <a:lnTo>
                      <a:pt x="3561" y="6270"/>
                    </a:lnTo>
                    <a:lnTo>
                      <a:pt x="3561" y="5861"/>
                    </a:lnTo>
                    <a:lnTo>
                      <a:pt x="3372" y="5735"/>
                    </a:lnTo>
                    <a:cubicBezTo>
                      <a:pt x="3214" y="5672"/>
                      <a:pt x="3151" y="5420"/>
                      <a:pt x="3246" y="5294"/>
                    </a:cubicBezTo>
                    <a:lnTo>
                      <a:pt x="3970" y="4065"/>
                    </a:lnTo>
                    <a:cubicBezTo>
                      <a:pt x="4013" y="3958"/>
                      <a:pt x="4142" y="3880"/>
                      <a:pt x="4270" y="3880"/>
                    </a:cubicBezTo>
                    <a:cubicBezTo>
                      <a:pt x="4331" y="3880"/>
                      <a:pt x="4392" y="3898"/>
                      <a:pt x="4443" y="3939"/>
                    </a:cubicBezTo>
                    <a:lnTo>
                      <a:pt x="4632" y="4065"/>
                    </a:lnTo>
                    <a:cubicBezTo>
                      <a:pt x="4758" y="3970"/>
                      <a:pt x="4884" y="3907"/>
                      <a:pt x="4978" y="3876"/>
                    </a:cubicBezTo>
                    <a:lnTo>
                      <a:pt x="4978" y="3624"/>
                    </a:lnTo>
                    <a:cubicBezTo>
                      <a:pt x="4978" y="3435"/>
                      <a:pt x="5136" y="3277"/>
                      <a:pt x="5357" y="3277"/>
                    </a:cubicBezTo>
                    <a:close/>
                    <a:moveTo>
                      <a:pt x="3246" y="8475"/>
                    </a:moveTo>
                    <a:cubicBezTo>
                      <a:pt x="3435" y="8475"/>
                      <a:pt x="3592" y="8633"/>
                      <a:pt x="3592" y="8822"/>
                    </a:cubicBezTo>
                    <a:cubicBezTo>
                      <a:pt x="3592" y="9043"/>
                      <a:pt x="3435" y="9169"/>
                      <a:pt x="3246" y="9169"/>
                    </a:cubicBezTo>
                    <a:cubicBezTo>
                      <a:pt x="3057" y="9169"/>
                      <a:pt x="2899" y="9011"/>
                      <a:pt x="2899" y="8822"/>
                    </a:cubicBezTo>
                    <a:cubicBezTo>
                      <a:pt x="2899" y="8633"/>
                      <a:pt x="3057" y="8475"/>
                      <a:pt x="3246" y="8475"/>
                    </a:cubicBezTo>
                    <a:close/>
                    <a:moveTo>
                      <a:pt x="8854" y="8475"/>
                    </a:moveTo>
                    <a:cubicBezTo>
                      <a:pt x="9043" y="8475"/>
                      <a:pt x="9200" y="8633"/>
                      <a:pt x="9200" y="8822"/>
                    </a:cubicBezTo>
                    <a:cubicBezTo>
                      <a:pt x="9200" y="9043"/>
                      <a:pt x="9043" y="9169"/>
                      <a:pt x="8854" y="9169"/>
                    </a:cubicBezTo>
                    <a:cubicBezTo>
                      <a:pt x="8665" y="9169"/>
                      <a:pt x="8507" y="9011"/>
                      <a:pt x="8507" y="8822"/>
                    </a:cubicBezTo>
                    <a:cubicBezTo>
                      <a:pt x="8507" y="8633"/>
                      <a:pt x="8665" y="8475"/>
                      <a:pt x="8854" y="8475"/>
                    </a:cubicBezTo>
                    <a:close/>
                    <a:moveTo>
                      <a:pt x="3183" y="1"/>
                    </a:moveTo>
                    <a:cubicBezTo>
                      <a:pt x="2994" y="1"/>
                      <a:pt x="2836" y="158"/>
                      <a:pt x="2836" y="347"/>
                    </a:cubicBezTo>
                    <a:lnTo>
                      <a:pt x="2836" y="1418"/>
                    </a:lnTo>
                    <a:lnTo>
                      <a:pt x="2458" y="1418"/>
                    </a:lnTo>
                    <a:cubicBezTo>
                      <a:pt x="1891" y="1418"/>
                      <a:pt x="1418" y="1891"/>
                      <a:pt x="1418" y="2490"/>
                    </a:cubicBezTo>
                    <a:lnTo>
                      <a:pt x="1418" y="2836"/>
                    </a:lnTo>
                    <a:lnTo>
                      <a:pt x="347" y="2836"/>
                    </a:lnTo>
                    <a:cubicBezTo>
                      <a:pt x="158" y="2836"/>
                      <a:pt x="1" y="2994"/>
                      <a:pt x="1" y="3183"/>
                    </a:cubicBezTo>
                    <a:cubicBezTo>
                      <a:pt x="1" y="3372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4254"/>
                    </a:lnTo>
                    <a:lnTo>
                      <a:pt x="347" y="4254"/>
                    </a:lnTo>
                    <a:cubicBezTo>
                      <a:pt x="158" y="4254"/>
                      <a:pt x="1" y="4411"/>
                      <a:pt x="1" y="4600"/>
                    </a:cubicBezTo>
                    <a:cubicBezTo>
                      <a:pt x="1" y="4821"/>
                      <a:pt x="158" y="4978"/>
                      <a:pt x="347" y="4978"/>
                    </a:cubicBezTo>
                    <a:lnTo>
                      <a:pt x="1418" y="4978"/>
                    </a:lnTo>
                    <a:lnTo>
                      <a:pt x="1418" y="5672"/>
                    </a:ln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39"/>
                      <a:pt x="158" y="6396"/>
                      <a:pt x="347" y="6396"/>
                    </a:cubicBezTo>
                    <a:lnTo>
                      <a:pt x="1418" y="6396"/>
                    </a:lnTo>
                    <a:lnTo>
                      <a:pt x="1418" y="7089"/>
                    </a:lnTo>
                    <a:lnTo>
                      <a:pt x="347" y="7089"/>
                    </a:lnTo>
                    <a:cubicBezTo>
                      <a:pt x="158" y="7089"/>
                      <a:pt x="1" y="7247"/>
                      <a:pt x="1" y="7436"/>
                    </a:cubicBezTo>
                    <a:cubicBezTo>
                      <a:pt x="1" y="7656"/>
                      <a:pt x="158" y="7814"/>
                      <a:pt x="347" y="7814"/>
                    </a:cubicBezTo>
                    <a:lnTo>
                      <a:pt x="1418" y="7814"/>
                    </a:lnTo>
                    <a:lnTo>
                      <a:pt x="1418" y="8507"/>
                    </a:lnTo>
                    <a:lnTo>
                      <a:pt x="347" y="8507"/>
                    </a:lnTo>
                    <a:cubicBezTo>
                      <a:pt x="158" y="8507"/>
                      <a:pt x="1" y="8665"/>
                      <a:pt x="1" y="8854"/>
                    </a:cubicBezTo>
                    <a:cubicBezTo>
                      <a:pt x="1" y="9074"/>
                      <a:pt x="158" y="9232"/>
                      <a:pt x="347" y="9232"/>
                    </a:cubicBezTo>
                    <a:lnTo>
                      <a:pt x="1418" y="9232"/>
                    </a:lnTo>
                    <a:lnTo>
                      <a:pt x="1418" y="9578"/>
                    </a:lnTo>
                    <a:cubicBezTo>
                      <a:pt x="1418" y="10177"/>
                      <a:pt x="1891" y="10618"/>
                      <a:pt x="2458" y="10618"/>
                    </a:cubicBezTo>
                    <a:lnTo>
                      <a:pt x="2836" y="10618"/>
                    </a:lnTo>
                    <a:lnTo>
                      <a:pt x="2836" y="11689"/>
                    </a:lnTo>
                    <a:cubicBezTo>
                      <a:pt x="2836" y="11878"/>
                      <a:pt x="2994" y="12036"/>
                      <a:pt x="3183" y="12036"/>
                    </a:cubicBezTo>
                    <a:cubicBezTo>
                      <a:pt x="3372" y="12036"/>
                      <a:pt x="3529" y="11878"/>
                      <a:pt x="3529" y="11689"/>
                    </a:cubicBezTo>
                    <a:lnTo>
                      <a:pt x="3529" y="10618"/>
                    </a:lnTo>
                    <a:lnTo>
                      <a:pt x="4254" y="10618"/>
                    </a:lnTo>
                    <a:lnTo>
                      <a:pt x="4254" y="11689"/>
                    </a:lnTo>
                    <a:cubicBezTo>
                      <a:pt x="4254" y="11878"/>
                      <a:pt x="4411" y="12036"/>
                      <a:pt x="4600" y="12036"/>
                    </a:cubicBezTo>
                    <a:cubicBezTo>
                      <a:pt x="4789" y="12036"/>
                      <a:pt x="4947" y="11878"/>
                      <a:pt x="4947" y="11689"/>
                    </a:cubicBezTo>
                    <a:lnTo>
                      <a:pt x="4947" y="10618"/>
                    </a:lnTo>
                    <a:lnTo>
                      <a:pt x="5672" y="10618"/>
                    </a:lnTo>
                    <a:lnTo>
                      <a:pt x="5672" y="11689"/>
                    </a:lnTo>
                    <a:cubicBezTo>
                      <a:pt x="5672" y="11878"/>
                      <a:pt x="5829" y="12036"/>
                      <a:pt x="6018" y="12036"/>
                    </a:cubicBezTo>
                    <a:cubicBezTo>
                      <a:pt x="6207" y="12036"/>
                      <a:pt x="6365" y="11878"/>
                      <a:pt x="6365" y="11689"/>
                    </a:cubicBezTo>
                    <a:lnTo>
                      <a:pt x="6365" y="10618"/>
                    </a:lnTo>
                    <a:lnTo>
                      <a:pt x="7089" y="10618"/>
                    </a:lnTo>
                    <a:lnTo>
                      <a:pt x="7089" y="11689"/>
                    </a:lnTo>
                    <a:cubicBezTo>
                      <a:pt x="7089" y="11878"/>
                      <a:pt x="7247" y="12036"/>
                      <a:pt x="7436" y="12036"/>
                    </a:cubicBezTo>
                    <a:cubicBezTo>
                      <a:pt x="7625" y="12036"/>
                      <a:pt x="7782" y="11878"/>
                      <a:pt x="7782" y="11689"/>
                    </a:cubicBezTo>
                    <a:lnTo>
                      <a:pt x="7782" y="10618"/>
                    </a:lnTo>
                    <a:lnTo>
                      <a:pt x="8507" y="10618"/>
                    </a:lnTo>
                    <a:lnTo>
                      <a:pt x="8507" y="11689"/>
                    </a:lnTo>
                    <a:cubicBezTo>
                      <a:pt x="8507" y="11878"/>
                      <a:pt x="8665" y="12036"/>
                      <a:pt x="8854" y="12036"/>
                    </a:cubicBezTo>
                    <a:cubicBezTo>
                      <a:pt x="9043" y="12036"/>
                      <a:pt x="9200" y="11878"/>
                      <a:pt x="9200" y="11689"/>
                    </a:cubicBezTo>
                    <a:lnTo>
                      <a:pt x="9200" y="10618"/>
                    </a:lnTo>
                    <a:lnTo>
                      <a:pt x="9547" y="10618"/>
                    </a:lnTo>
                    <a:cubicBezTo>
                      <a:pt x="10145" y="10618"/>
                      <a:pt x="10618" y="10177"/>
                      <a:pt x="10618" y="9578"/>
                    </a:cubicBezTo>
                    <a:lnTo>
                      <a:pt x="10618" y="9232"/>
                    </a:lnTo>
                    <a:lnTo>
                      <a:pt x="11689" y="9232"/>
                    </a:lnTo>
                    <a:cubicBezTo>
                      <a:pt x="11878" y="9232"/>
                      <a:pt x="12036" y="9074"/>
                      <a:pt x="12036" y="8854"/>
                    </a:cubicBezTo>
                    <a:cubicBezTo>
                      <a:pt x="12036" y="8665"/>
                      <a:pt x="11878" y="8507"/>
                      <a:pt x="11689" y="8507"/>
                    </a:cubicBezTo>
                    <a:lnTo>
                      <a:pt x="10618" y="8507"/>
                    </a:lnTo>
                    <a:lnTo>
                      <a:pt x="10618" y="7814"/>
                    </a:lnTo>
                    <a:lnTo>
                      <a:pt x="11689" y="7814"/>
                    </a:lnTo>
                    <a:cubicBezTo>
                      <a:pt x="11878" y="7814"/>
                      <a:pt x="12036" y="7656"/>
                      <a:pt x="12036" y="7436"/>
                    </a:cubicBezTo>
                    <a:cubicBezTo>
                      <a:pt x="12036" y="7247"/>
                      <a:pt x="11878" y="7089"/>
                      <a:pt x="11689" y="7089"/>
                    </a:cubicBezTo>
                    <a:lnTo>
                      <a:pt x="10618" y="7089"/>
                    </a:lnTo>
                    <a:lnTo>
                      <a:pt x="10618" y="6396"/>
                    </a:lnTo>
                    <a:lnTo>
                      <a:pt x="11689" y="6396"/>
                    </a:lnTo>
                    <a:cubicBezTo>
                      <a:pt x="11878" y="6396"/>
                      <a:pt x="12036" y="6239"/>
                      <a:pt x="12036" y="6018"/>
                    </a:cubicBezTo>
                    <a:cubicBezTo>
                      <a:pt x="12036" y="5829"/>
                      <a:pt x="11878" y="5672"/>
                      <a:pt x="11689" y="5672"/>
                    </a:cubicBezTo>
                    <a:lnTo>
                      <a:pt x="10618" y="5672"/>
                    </a:lnTo>
                    <a:lnTo>
                      <a:pt x="10618" y="4978"/>
                    </a:lnTo>
                    <a:lnTo>
                      <a:pt x="11689" y="4978"/>
                    </a:lnTo>
                    <a:cubicBezTo>
                      <a:pt x="11878" y="4978"/>
                      <a:pt x="12036" y="4821"/>
                      <a:pt x="12036" y="4600"/>
                    </a:cubicBezTo>
                    <a:cubicBezTo>
                      <a:pt x="12036" y="4411"/>
                      <a:pt x="11878" y="4254"/>
                      <a:pt x="11689" y="4254"/>
                    </a:cubicBezTo>
                    <a:lnTo>
                      <a:pt x="10618" y="4254"/>
                    </a:lnTo>
                    <a:lnTo>
                      <a:pt x="10618" y="3529"/>
                    </a:lnTo>
                    <a:lnTo>
                      <a:pt x="11689" y="3529"/>
                    </a:lnTo>
                    <a:cubicBezTo>
                      <a:pt x="11878" y="3529"/>
                      <a:pt x="12036" y="3372"/>
                      <a:pt x="12036" y="3183"/>
                    </a:cubicBezTo>
                    <a:cubicBezTo>
                      <a:pt x="12036" y="2994"/>
                      <a:pt x="11878" y="2836"/>
                      <a:pt x="11689" y="2836"/>
                    </a:cubicBezTo>
                    <a:lnTo>
                      <a:pt x="10618" y="2836"/>
                    </a:lnTo>
                    <a:lnTo>
                      <a:pt x="10618" y="2490"/>
                    </a:lnTo>
                    <a:cubicBezTo>
                      <a:pt x="10618" y="1891"/>
                      <a:pt x="10145" y="1418"/>
                      <a:pt x="9547" y="1418"/>
                    </a:cubicBezTo>
                    <a:lnTo>
                      <a:pt x="9200" y="1418"/>
                    </a:lnTo>
                    <a:lnTo>
                      <a:pt x="9200" y="347"/>
                    </a:lnTo>
                    <a:cubicBezTo>
                      <a:pt x="9200" y="158"/>
                      <a:pt x="9043" y="1"/>
                      <a:pt x="8854" y="1"/>
                    </a:cubicBezTo>
                    <a:cubicBezTo>
                      <a:pt x="8665" y="1"/>
                      <a:pt x="8507" y="158"/>
                      <a:pt x="8507" y="347"/>
                    </a:cubicBezTo>
                    <a:lnTo>
                      <a:pt x="8507" y="1418"/>
                    </a:lnTo>
                    <a:lnTo>
                      <a:pt x="7782" y="1418"/>
                    </a:lnTo>
                    <a:lnTo>
                      <a:pt x="7782" y="347"/>
                    </a:lnTo>
                    <a:cubicBezTo>
                      <a:pt x="7782" y="158"/>
                      <a:pt x="7625" y="1"/>
                      <a:pt x="7436" y="1"/>
                    </a:cubicBezTo>
                    <a:cubicBezTo>
                      <a:pt x="7247" y="1"/>
                      <a:pt x="7089" y="158"/>
                      <a:pt x="7089" y="347"/>
                    </a:cubicBezTo>
                    <a:lnTo>
                      <a:pt x="7089" y="1418"/>
                    </a:lnTo>
                    <a:lnTo>
                      <a:pt x="6365" y="1418"/>
                    </a:ln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ubicBezTo>
                      <a:pt x="5829" y="1"/>
                      <a:pt x="5672" y="158"/>
                      <a:pt x="5672" y="347"/>
                    </a:cubicBezTo>
                    <a:lnTo>
                      <a:pt x="5672" y="1418"/>
                    </a:lnTo>
                    <a:lnTo>
                      <a:pt x="4947" y="1418"/>
                    </a:lnTo>
                    <a:lnTo>
                      <a:pt x="4947" y="347"/>
                    </a:lnTo>
                    <a:cubicBezTo>
                      <a:pt x="4947" y="158"/>
                      <a:pt x="4789" y="1"/>
                      <a:pt x="4600" y="1"/>
                    </a:cubicBezTo>
                    <a:cubicBezTo>
                      <a:pt x="4411" y="1"/>
                      <a:pt x="4254" y="158"/>
                      <a:pt x="4254" y="347"/>
                    </a:cubicBezTo>
                    <a:lnTo>
                      <a:pt x="4254" y="1418"/>
                    </a:lnTo>
                    <a:lnTo>
                      <a:pt x="3529" y="1418"/>
                    </a:lnTo>
                    <a:lnTo>
                      <a:pt x="3529" y="347"/>
                    </a:lnTo>
                    <a:cubicBezTo>
                      <a:pt x="3529" y="158"/>
                      <a:pt x="3372" y="1"/>
                      <a:pt x="3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0"/>
              <p:cNvSpPr/>
              <p:nvPr/>
            </p:nvSpPr>
            <p:spPr>
              <a:xfrm>
                <a:off x="-44411500" y="3275325"/>
                <a:ext cx="100825" cy="1024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96" extrusionOk="0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6" name="Google Shape;566;p20"/>
          <p:cNvGrpSpPr/>
          <p:nvPr/>
        </p:nvGrpSpPr>
        <p:grpSpPr>
          <a:xfrm>
            <a:off x="6949580" y="3042675"/>
            <a:ext cx="1734600" cy="1684132"/>
            <a:chOff x="6949580" y="3042675"/>
            <a:chExt cx="1734600" cy="1684132"/>
          </a:xfrm>
        </p:grpSpPr>
        <p:sp>
          <p:nvSpPr>
            <p:cNvPr id="567" name="Google Shape;567;p20"/>
            <p:cNvSpPr/>
            <p:nvPr/>
          </p:nvSpPr>
          <p:spPr>
            <a:xfrm>
              <a:off x="7514630" y="304267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8" name="Google Shape;568;p20"/>
            <p:cNvSpPr txBox="1"/>
            <p:nvPr/>
          </p:nvSpPr>
          <p:spPr>
            <a:xfrm>
              <a:off x="6949580" y="37913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9" name="Google Shape;569;p20"/>
            <p:cNvSpPr txBox="1"/>
            <p:nvPr/>
          </p:nvSpPr>
          <p:spPr>
            <a:xfrm>
              <a:off x="7054580" y="4137907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0" name="Google Shape;570;p20"/>
          <p:cNvGrpSpPr/>
          <p:nvPr/>
        </p:nvGrpSpPr>
        <p:grpSpPr>
          <a:xfrm>
            <a:off x="6949580" y="1001783"/>
            <a:ext cx="1734600" cy="1729392"/>
            <a:chOff x="6949580" y="1001783"/>
            <a:chExt cx="1734600" cy="1729392"/>
          </a:xfrm>
        </p:grpSpPr>
        <p:sp>
          <p:nvSpPr>
            <p:cNvPr id="571" name="Google Shape;571;p20"/>
            <p:cNvSpPr/>
            <p:nvPr/>
          </p:nvSpPr>
          <p:spPr>
            <a:xfrm>
              <a:off x="7514630" y="1001783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2" name="Google Shape;572;p20"/>
            <p:cNvSpPr txBox="1"/>
            <p:nvPr/>
          </p:nvSpPr>
          <p:spPr>
            <a:xfrm>
              <a:off x="6949580" y="17849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3" name="Google Shape;573;p20"/>
            <p:cNvSpPr txBox="1"/>
            <p:nvPr/>
          </p:nvSpPr>
          <p:spPr>
            <a:xfrm>
              <a:off x="7054580" y="2142275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4" name="Google Shape;574;p20"/>
          <p:cNvGrpSpPr/>
          <p:nvPr/>
        </p:nvGrpSpPr>
        <p:grpSpPr>
          <a:xfrm>
            <a:off x="456753" y="1001783"/>
            <a:ext cx="1734600" cy="1729392"/>
            <a:chOff x="456753" y="1001783"/>
            <a:chExt cx="1734600" cy="1729392"/>
          </a:xfrm>
        </p:grpSpPr>
        <p:sp>
          <p:nvSpPr>
            <p:cNvPr id="575" name="Google Shape;575;p20"/>
            <p:cNvSpPr/>
            <p:nvPr/>
          </p:nvSpPr>
          <p:spPr>
            <a:xfrm>
              <a:off x="1021803" y="100178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6" name="Google Shape;576;p20"/>
            <p:cNvSpPr txBox="1"/>
            <p:nvPr/>
          </p:nvSpPr>
          <p:spPr>
            <a:xfrm>
              <a:off x="456753" y="17849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7" name="Google Shape;577;p20"/>
            <p:cNvSpPr txBox="1"/>
            <p:nvPr/>
          </p:nvSpPr>
          <p:spPr>
            <a:xfrm>
              <a:off x="561753" y="2142275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8" name="Google Shape;578;p20"/>
          <p:cNvGrpSpPr/>
          <p:nvPr/>
        </p:nvGrpSpPr>
        <p:grpSpPr>
          <a:xfrm>
            <a:off x="456753" y="3042675"/>
            <a:ext cx="1734600" cy="1684132"/>
            <a:chOff x="456753" y="3042675"/>
            <a:chExt cx="1734600" cy="1684132"/>
          </a:xfrm>
        </p:grpSpPr>
        <p:sp>
          <p:nvSpPr>
            <p:cNvPr id="579" name="Google Shape;579;p20"/>
            <p:cNvSpPr/>
            <p:nvPr/>
          </p:nvSpPr>
          <p:spPr>
            <a:xfrm>
              <a:off x="1021803" y="3042675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0" name="Google Shape;580;p20"/>
            <p:cNvSpPr txBox="1"/>
            <p:nvPr/>
          </p:nvSpPr>
          <p:spPr>
            <a:xfrm>
              <a:off x="456753" y="37913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1" name="Google Shape;581;p20"/>
            <p:cNvSpPr txBox="1"/>
            <p:nvPr/>
          </p:nvSpPr>
          <p:spPr>
            <a:xfrm>
              <a:off x="561753" y="4137907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82" name="Google Shape;582;p20"/>
          <p:cNvCxnSpPr>
            <a:stCxn id="560" idx="2"/>
            <a:endCxn id="575" idx="6"/>
          </p:cNvCxnSpPr>
          <p:nvPr/>
        </p:nvCxnSpPr>
        <p:spPr>
          <a:xfrm flipH="1">
            <a:off x="1626227" y="1304022"/>
            <a:ext cx="2385300" cy="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83" name="Google Shape;583;p20"/>
          <p:cNvCxnSpPr>
            <a:stCxn id="579" idx="6"/>
            <a:endCxn id="530" idx="2"/>
          </p:cNvCxnSpPr>
          <p:nvPr/>
        </p:nvCxnSpPr>
        <p:spPr>
          <a:xfrm rot="10800000" flipH="1">
            <a:off x="1626303" y="3158925"/>
            <a:ext cx="1162200" cy="1860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84" name="Google Shape;584;p20"/>
          <p:cNvCxnSpPr>
            <a:stCxn id="571" idx="2"/>
            <a:endCxn id="531" idx="6"/>
          </p:cNvCxnSpPr>
          <p:nvPr/>
        </p:nvCxnSpPr>
        <p:spPr>
          <a:xfrm flipH="1">
            <a:off x="6194930" y="1304033"/>
            <a:ext cx="1319700" cy="7335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85" name="Google Shape;585;p20"/>
          <p:cNvCxnSpPr>
            <a:stCxn id="567" idx="2"/>
            <a:endCxn id="561" idx="6"/>
          </p:cNvCxnSpPr>
          <p:nvPr/>
        </p:nvCxnSpPr>
        <p:spPr>
          <a:xfrm flipH="1">
            <a:off x="4964030" y="3344925"/>
            <a:ext cx="2550600" cy="5001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21"/>
          <p:cNvGrpSpPr/>
          <p:nvPr/>
        </p:nvGrpSpPr>
        <p:grpSpPr>
          <a:xfrm>
            <a:off x="457200" y="1036100"/>
            <a:ext cx="2912362" cy="1211700"/>
            <a:chOff x="457200" y="1036100"/>
            <a:chExt cx="2912362" cy="1211700"/>
          </a:xfrm>
        </p:grpSpPr>
        <p:sp>
          <p:nvSpPr>
            <p:cNvPr id="591" name="Google Shape;591;p21"/>
            <p:cNvSpPr/>
            <p:nvPr/>
          </p:nvSpPr>
          <p:spPr>
            <a:xfrm>
              <a:off x="457200" y="1036100"/>
              <a:ext cx="2628900" cy="1211700"/>
            </a:xfrm>
            <a:prstGeom prst="roundRect">
              <a:avLst>
                <a:gd name="adj" fmla="val 50000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2765062" y="1311425"/>
              <a:ext cx="604500" cy="60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93" name="Google Shape;593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594" name="Google Shape;594;p21"/>
          <p:cNvGrpSpPr/>
          <p:nvPr/>
        </p:nvGrpSpPr>
        <p:grpSpPr>
          <a:xfrm>
            <a:off x="6705578" y="1030908"/>
            <a:ext cx="1981191" cy="3701042"/>
            <a:chOff x="4572000" y="1208850"/>
            <a:chExt cx="1885951" cy="3523124"/>
          </a:xfrm>
        </p:grpSpPr>
        <p:sp>
          <p:nvSpPr>
            <p:cNvPr id="595" name="Google Shape;595;p21"/>
            <p:cNvSpPr/>
            <p:nvPr/>
          </p:nvSpPr>
          <p:spPr>
            <a:xfrm>
              <a:off x="5987719" y="3093832"/>
              <a:ext cx="119074" cy="819540"/>
            </a:xfrm>
            <a:custGeom>
              <a:avLst/>
              <a:gdLst/>
              <a:ahLst/>
              <a:cxnLst/>
              <a:rect l="l" t="t" r="r" b="b"/>
              <a:pathLst>
                <a:path w="3672" h="25273" extrusionOk="0">
                  <a:moveTo>
                    <a:pt x="313" y="0"/>
                  </a:moveTo>
                  <a:lnTo>
                    <a:pt x="0" y="25230"/>
                  </a:lnTo>
                  <a:lnTo>
                    <a:pt x="3344" y="25273"/>
                  </a:lnTo>
                  <a:lnTo>
                    <a:pt x="3672" y="4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803596" y="3038900"/>
              <a:ext cx="120014" cy="872170"/>
            </a:xfrm>
            <a:custGeom>
              <a:avLst/>
              <a:gdLst/>
              <a:ahLst/>
              <a:cxnLst/>
              <a:rect l="l" t="t" r="r" b="b"/>
              <a:pathLst>
                <a:path w="3701" h="26896" extrusionOk="0">
                  <a:moveTo>
                    <a:pt x="342" y="1"/>
                  </a:moveTo>
                  <a:lnTo>
                    <a:pt x="1" y="26853"/>
                  </a:lnTo>
                  <a:lnTo>
                    <a:pt x="3359" y="26895"/>
                  </a:lnTo>
                  <a:lnTo>
                    <a:pt x="3700" y="4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5669768" y="2404422"/>
              <a:ext cx="257053" cy="311045"/>
            </a:xfrm>
            <a:custGeom>
              <a:avLst/>
              <a:gdLst/>
              <a:ahLst/>
              <a:cxnLst/>
              <a:rect l="l" t="t" r="r" b="b"/>
              <a:pathLst>
                <a:path w="7927" h="9592" extrusionOk="0">
                  <a:moveTo>
                    <a:pt x="2804" y="1"/>
                  </a:moveTo>
                  <a:lnTo>
                    <a:pt x="1" y="1851"/>
                  </a:lnTo>
                  <a:lnTo>
                    <a:pt x="5124" y="9592"/>
                  </a:lnTo>
                  <a:lnTo>
                    <a:pt x="7927" y="7742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5505976" y="2490258"/>
              <a:ext cx="267203" cy="326739"/>
            </a:xfrm>
            <a:custGeom>
              <a:avLst/>
              <a:gdLst/>
              <a:ahLst/>
              <a:cxnLst/>
              <a:rect l="l" t="t" r="r" b="b"/>
              <a:pathLst>
                <a:path w="8240" h="10076" extrusionOk="0">
                  <a:moveTo>
                    <a:pt x="2789" y="1"/>
                  </a:moveTo>
                  <a:lnTo>
                    <a:pt x="0" y="1850"/>
                  </a:lnTo>
                  <a:lnTo>
                    <a:pt x="5436" y="10075"/>
                  </a:lnTo>
                  <a:lnTo>
                    <a:pt x="8239" y="8225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5247562" y="2038055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510" y="0"/>
                  </a:moveTo>
                  <a:lnTo>
                    <a:pt x="8097" y="14"/>
                  </a:lnTo>
                  <a:lnTo>
                    <a:pt x="7699" y="29"/>
                  </a:lnTo>
                  <a:lnTo>
                    <a:pt x="7286" y="86"/>
                  </a:lnTo>
                  <a:lnTo>
                    <a:pt x="6888" y="142"/>
                  </a:lnTo>
                  <a:lnTo>
                    <a:pt x="6489" y="228"/>
                  </a:lnTo>
                  <a:lnTo>
                    <a:pt x="6091" y="327"/>
                  </a:lnTo>
                  <a:lnTo>
                    <a:pt x="5692" y="456"/>
                  </a:lnTo>
                  <a:lnTo>
                    <a:pt x="5294" y="612"/>
                  </a:lnTo>
                  <a:lnTo>
                    <a:pt x="4910" y="769"/>
                  </a:lnTo>
                  <a:lnTo>
                    <a:pt x="4526" y="968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89"/>
                  </a:lnTo>
                  <a:lnTo>
                    <a:pt x="1907" y="3102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8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8"/>
                  </a:lnTo>
                  <a:lnTo>
                    <a:pt x="370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0" y="8353"/>
                  </a:lnTo>
                  <a:lnTo>
                    <a:pt x="15" y="8766"/>
                  </a:lnTo>
                  <a:lnTo>
                    <a:pt x="43" y="9164"/>
                  </a:lnTo>
                  <a:lnTo>
                    <a:pt x="86" y="9577"/>
                  </a:lnTo>
                  <a:lnTo>
                    <a:pt x="143" y="9975"/>
                  </a:lnTo>
                  <a:lnTo>
                    <a:pt x="228" y="10374"/>
                  </a:lnTo>
                  <a:lnTo>
                    <a:pt x="342" y="10786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3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102"/>
                  </a:lnTo>
                  <a:lnTo>
                    <a:pt x="2491" y="14401"/>
                  </a:lnTo>
                  <a:lnTo>
                    <a:pt x="2790" y="14685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7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22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2"/>
                  </a:lnTo>
                  <a:lnTo>
                    <a:pt x="6745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8"/>
                  </a:lnTo>
                  <a:lnTo>
                    <a:pt x="8353" y="16863"/>
                  </a:lnTo>
                  <a:lnTo>
                    <a:pt x="8766" y="16848"/>
                  </a:lnTo>
                  <a:lnTo>
                    <a:pt x="9179" y="16834"/>
                  </a:lnTo>
                  <a:lnTo>
                    <a:pt x="9577" y="16777"/>
                  </a:lnTo>
                  <a:lnTo>
                    <a:pt x="9976" y="16720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407"/>
                  </a:lnTo>
                  <a:lnTo>
                    <a:pt x="11569" y="16251"/>
                  </a:lnTo>
                  <a:lnTo>
                    <a:pt x="11954" y="16094"/>
                  </a:lnTo>
                  <a:lnTo>
                    <a:pt x="12338" y="15895"/>
                  </a:lnTo>
                  <a:lnTo>
                    <a:pt x="12722" y="15696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56"/>
                  </a:lnTo>
                  <a:lnTo>
                    <a:pt x="14102" y="14671"/>
                  </a:lnTo>
                  <a:lnTo>
                    <a:pt x="14401" y="14387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4"/>
                  </a:lnTo>
                  <a:lnTo>
                    <a:pt x="16052" y="12039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0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21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4" y="7699"/>
                  </a:lnTo>
                  <a:lnTo>
                    <a:pt x="16792" y="7286"/>
                  </a:lnTo>
                  <a:lnTo>
                    <a:pt x="16721" y="6887"/>
                  </a:lnTo>
                  <a:lnTo>
                    <a:pt x="16635" y="6475"/>
                  </a:lnTo>
                  <a:lnTo>
                    <a:pt x="16536" y="6076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4" y="4910"/>
                  </a:lnTo>
                  <a:lnTo>
                    <a:pt x="15910" y="4525"/>
                  </a:lnTo>
                  <a:lnTo>
                    <a:pt x="15696" y="4155"/>
                  </a:lnTo>
                  <a:lnTo>
                    <a:pt x="15468" y="3785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77"/>
                  </a:lnTo>
                  <a:lnTo>
                    <a:pt x="13761" y="1907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0" y="1196"/>
                  </a:lnTo>
                  <a:lnTo>
                    <a:pt x="12395" y="996"/>
                  </a:lnTo>
                  <a:lnTo>
                    <a:pt x="12039" y="811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6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4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5653165" y="2630539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097" y="0"/>
                  </a:moveTo>
                  <a:lnTo>
                    <a:pt x="7699" y="29"/>
                  </a:lnTo>
                  <a:lnTo>
                    <a:pt x="7286" y="72"/>
                  </a:lnTo>
                  <a:lnTo>
                    <a:pt x="6888" y="143"/>
                  </a:lnTo>
                  <a:lnTo>
                    <a:pt x="6489" y="228"/>
                  </a:lnTo>
                  <a:lnTo>
                    <a:pt x="6091" y="328"/>
                  </a:lnTo>
                  <a:lnTo>
                    <a:pt x="5693" y="456"/>
                  </a:lnTo>
                  <a:lnTo>
                    <a:pt x="5294" y="598"/>
                  </a:lnTo>
                  <a:lnTo>
                    <a:pt x="4910" y="769"/>
                  </a:lnTo>
                  <a:lnTo>
                    <a:pt x="4526" y="954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75"/>
                  </a:lnTo>
                  <a:lnTo>
                    <a:pt x="1907" y="3103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9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9"/>
                  </a:lnTo>
                  <a:lnTo>
                    <a:pt x="371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1" y="8353"/>
                  </a:lnTo>
                  <a:lnTo>
                    <a:pt x="15" y="8766"/>
                  </a:lnTo>
                  <a:lnTo>
                    <a:pt x="43" y="9165"/>
                  </a:lnTo>
                  <a:lnTo>
                    <a:pt x="86" y="9577"/>
                  </a:lnTo>
                  <a:lnTo>
                    <a:pt x="143" y="9976"/>
                  </a:lnTo>
                  <a:lnTo>
                    <a:pt x="228" y="10374"/>
                  </a:lnTo>
                  <a:lnTo>
                    <a:pt x="342" y="10772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4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088"/>
                  </a:lnTo>
                  <a:lnTo>
                    <a:pt x="2491" y="14401"/>
                  </a:lnTo>
                  <a:lnTo>
                    <a:pt x="2790" y="14686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8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08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3"/>
                  </a:lnTo>
                  <a:lnTo>
                    <a:pt x="6746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9"/>
                  </a:lnTo>
                  <a:lnTo>
                    <a:pt x="8354" y="16863"/>
                  </a:lnTo>
                  <a:lnTo>
                    <a:pt x="8766" y="16849"/>
                  </a:lnTo>
                  <a:lnTo>
                    <a:pt x="9179" y="16820"/>
                  </a:lnTo>
                  <a:lnTo>
                    <a:pt x="9577" y="16778"/>
                  </a:lnTo>
                  <a:lnTo>
                    <a:pt x="9976" y="16721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393"/>
                  </a:lnTo>
                  <a:lnTo>
                    <a:pt x="11569" y="16251"/>
                  </a:lnTo>
                  <a:lnTo>
                    <a:pt x="11954" y="16080"/>
                  </a:lnTo>
                  <a:lnTo>
                    <a:pt x="12338" y="15895"/>
                  </a:lnTo>
                  <a:lnTo>
                    <a:pt x="12722" y="15682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42"/>
                  </a:lnTo>
                  <a:lnTo>
                    <a:pt x="14102" y="14671"/>
                  </a:lnTo>
                  <a:lnTo>
                    <a:pt x="14401" y="14373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5"/>
                  </a:lnTo>
                  <a:lnTo>
                    <a:pt x="16052" y="12025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1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07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5" y="7685"/>
                  </a:lnTo>
                  <a:lnTo>
                    <a:pt x="16792" y="7286"/>
                  </a:lnTo>
                  <a:lnTo>
                    <a:pt x="16721" y="6888"/>
                  </a:lnTo>
                  <a:lnTo>
                    <a:pt x="16635" y="6475"/>
                  </a:lnTo>
                  <a:lnTo>
                    <a:pt x="16536" y="6077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5" y="4910"/>
                  </a:lnTo>
                  <a:lnTo>
                    <a:pt x="15910" y="4526"/>
                  </a:lnTo>
                  <a:lnTo>
                    <a:pt x="15696" y="4141"/>
                  </a:lnTo>
                  <a:lnTo>
                    <a:pt x="15468" y="3786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63"/>
                  </a:lnTo>
                  <a:lnTo>
                    <a:pt x="13761" y="1893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1" y="1196"/>
                  </a:lnTo>
                  <a:lnTo>
                    <a:pt x="12395" y="997"/>
                  </a:lnTo>
                  <a:lnTo>
                    <a:pt x="12039" y="812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7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5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4572000" y="1208850"/>
              <a:ext cx="1126888" cy="1125461"/>
            </a:xfrm>
            <a:custGeom>
              <a:avLst/>
              <a:gdLst/>
              <a:ahLst/>
              <a:cxnLst/>
              <a:rect l="l" t="t" r="r" b="b"/>
              <a:pathLst>
                <a:path w="34751" h="34707" extrusionOk="0">
                  <a:moveTo>
                    <a:pt x="18201" y="0"/>
                  </a:moveTo>
                  <a:lnTo>
                    <a:pt x="17931" y="28"/>
                  </a:lnTo>
                  <a:lnTo>
                    <a:pt x="17660" y="71"/>
                  </a:lnTo>
                  <a:lnTo>
                    <a:pt x="17404" y="157"/>
                  </a:lnTo>
                  <a:lnTo>
                    <a:pt x="17148" y="256"/>
                  </a:lnTo>
                  <a:lnTo>
                    <a:pt x="16920" y="370"/>
                  </a:lnTo>
                  <a:lnTo>
                    <a:pt x="16693" y="527"/>
                  </a:lnTo>
                  <a:lnTo>
                    <a:pt x="16493" y="683"/>
                  </a:lnTo>
                  <a:lnTo>
                    <a:pt x="16294" y="868"/>
                  </a:lnTo>
                  <a:lnTo>
                    <a:pt x="16123" y="1067"/>
                  </a:lnTo>
                  <a:lnTo>
                    <a:pt x="15967" y="1295"/>
                  </a:lnTo>
                  <a:lnTo>
                    <a:pt x="15839" y="1523"/>
                  </a:lnTo>
                  <a:lnTo>
                    <a:pt x="15725" y="1765"/>
                  </a:lnTo>
                  <a:lnTo>
                    <a:pt x="15640" y="2035"/>
                  </a:lnTo>
                  <a:lnTo>
                    <a:pt x="15583" y="2305"/>
                  </a:lnTo>
                  <a:lnTo>
                    <a:pt x="15554" y="2590"/>
                  </a:lnTo>
                  <a:lnTo>
                    <a:pt x="15554" y="2860"/>
                  </a:lnTo>
                  <a:lnTo>
                    <a:pt x="15568" y="3145"/>
                  </a:lnTo>
                  <a:lnTo>
                    <a:pt x="15625" y="3415"/>
                  </a:lnTo>
                  <a:lnTo>
                    <a:pt x="15696" y="3671"/>
                  </a:lnTo>
                  <a:lnTo>
                    <a:pt x="15796" y="3913"/>
                  </a:lnTo>
                  <a:lnTo>
                    <a:pt x="15924" y="4155"/>
                  </a:lnTo>
                  <a:lnTo>
                    <a:pt x="16066" y="4383"/>
                  </a:lnTo>
                  <a:lnTo>
                    <a:pt x="16237" y="4582"/>
                  </a:lnTo>
                  <a:lnTo>
                    <a:pt x="16422" y="4781"/>
                  </a:lnTo>
                  <a:lnTo>
                    <a:pt x="16621" y="4952"/>
                  </a:lnTo>
                  <a:lnTo>
                    <a:pt x="16835" y="5094"/>
                  </a:lnTo>
                  <a:lnTo>
                    <a:pt x="17077" y="5237"/>
                  </a:lnTo>
                  <a:lnTo>
                    <a:pt x="17319" y="5336"/>
                  </a:lnTo>
                  <a:lnTo>
                    <a:pt x="17575" y="5422"/>
                  </a:lnTo>
                  <a:lnTo>
                    <a:pt x="17845" y="5493"/>
                  </a:lnTo>
                  <a:lnTo>
                    <a:pt x="18130" y="5521"/>
                  </a:lnTo>
                  <a:lnTo>
                    <a:pt x="18486" y="5550"/>
                  </a:lnTo>
                  <a:lnTo>
                    <a:pt x="18827" y="5578"/>
                  </a:lnTo>
                  <a:lnTo>
                    <a:pt x="19169" y="5635"/>
                  </a:lnTo>
                  <a:lnTo>
                    <a:pt x="19510" y="5692"/>
                  </a:lnTo>
                  <a:lnTo>
                    <a:pt x="19852" y="5749"/>
                  </a:lnTo>
                  <a:lnTo>
                    <a:pt x="20193" y="5834"/>
                  </a:lnTo>
                  <a:lnTo>
                    <a:pt x="20520" y="5920"/>
                  </a:lnTo>
                  <a:lnTo>
                    <a:pt x="20848" y="6005"/>
                  </a:lnTo>
                  <a:lnTo>
                    <a:pt x="21175" y="6105"/>
                  </a:lnTo>
                  <a:lnTo>
                    <a:pt x="21488" y="6218"/>
                  </a:lnTo>
                  <a:lnTo>
                    <a:pt x="21801" y="6347"/>
                  </a:lnTo>
                  <a:lnTo>
                    <a:pt x="22114" y="6475"/>
                  </a:lnTo>
                  <a:lnTo>
                    <a:pt x="22427" y="6617"/>
                  </a:lnTo>
                  <a:lnTo>
                    <a:pt x="22726" y="6759"/>
                  </a:lnTo>
                  <a:lnTo>
                    <a:pt x="23025" y="6916"/>
                  </a:lnTo>
                  <a:lnTo>
                    <a:pt x="23324" y="7087"/>
                  </a:lnTo>
                  <a:lnTo>
                    <a:pt x="23608" y="7257"/>
                  </a:lnTo>
                  <a:lnTo>
                    <a:pt x="23893" y="7442"/>
                  </a:lnTo>
                  <a:lnTo>
                    <a:pt x="24178" y="7627"/>
                  </a:lnTo>
                  <a:lnTo>
                    <a:pt x="24448" y="7826"/>
                  </a:lnTo>
                  <a:lnTo>
                    <a:pt x="24718" y="8026"/>
                  </a:lnTo>
                  <a:lnTo>
                    <a:pt x="24989" y="8253"/>
                  </a:lnTo>
                  <a:lnTo>
                    <a:pt x="25245" y="8467"/>
                  </a:lnTo>
                  <a:lnTo>
                    <a:pt x="25487" y="8694"/>
                  </a:lnTo>
                  <a:lnTo>
                    <a:pt x="25729" y="8936"/>
                  </a:lnTo>
                  <a:lnTo>
                    <a:pt x="25970" y="9178"/>
                  </a:lnTo>
                  <a:lnTo>
                    <a:pt x="26198" y="9434"/>
                  </a:lnTo>
                  <a:lnTo>
                    <a:pt x="26426" y="9691"/>
                  </a:lnTo>
                  <a:lnTo>
                    <a:pt x="26654" y="9961"/>
                  </a:lnTo>
                  <a:lnTo>
                    <a:pt x="26853" y="10231"/>
                  </a:lnTo>
                  <a:lnTo>
                    <a:pt x="27066" y="10516"/>
                  </a:lnTo>
                  <a:lnTo>
                    <a:pt x="27265" y="10801"/>
                  </a:lnTo>
                  <a:lnTo>
                    <a:pt x="27578" y="11327"/>
                  </a:lnTo>
                  <a:lnTo>
                    <a:pt x="27877" y="11854"/>
                  </a:lnTo>
                  <a:lnTo>
                    <a:pt x="28133" y="12380"/>
                  </a:lnTo>
                  <a:lnTo>
                    <a:pt x="28375" y="12935"/>
                  </a:lnTo>
                  <a:lnTo>
                    <a:pt x="28575" y="13476"/>
                  </a:lnTo>
                  <a:lnTo>
                    <a:pt x="28760" y="14031"/>
                  </a:lnTo>
                  <a:lnTo>
                    <a:pt x="28902" y="14600"/>
                  </a:lnTo>
                  <a:lnTo>
                    <a:pt x="29030" y="15169"/>
                  </a:lnTo>
                  <a:lnTo>
                    <a:pt x="29115" y="15738"/>
                  </a:lnTo>
                  <a:lnTo>
                    <a:pt x="29172" y="16308"/>
                  </a:lnTo>
                  <a:lnTo>
                    <a:pt x="29215" y="16877"/>
                  </a:lnTo>
                  <a:lnTo>
                    <a:pt x="29215" y="17446"/>
                  </a:lnTo>
                  <a:lnTo>
                    <a:pt x="29201" y="18015"/>
                  </a:lnTo>
                  <a:lnTo>
                    <a:pt x="29158" y="18584"/>
                  </a:lnTo>
                  <a:lnTo>
                    <a:pt x="29087" y="19139"/>
                  </a:lnTo>
                  <a:lnTo>
                    <a:pt x="28987" y="19708"/>
                  </a:lnTo>
                  <a:lnTo>
                    <a:pt x="28859" y="20263"/>
                  </a:lnTo>
                  <a:lnTo>
                    <a:pt x="28703" y="20804"/>
                  </a:lnTo>
                  <a:lnTo>
                    <a:pt x="28518" y="21345"/>
                  </a:lnTo>
                  <a:lnTo>
                    <a:pt x="28318" y="21886"/>
                  </a:lnTo>
                  <a:lnTo>
                    <a:pt x="28091" y="22398"/>
                  </a:lnTo>
                  <a:lnTo>
                    <a:pt x="27835" y="22910"/>
                  </a:lnTo>
                  <a:lnTo>
                    <a:pt x="27550" y="23408"/>
                  </a:lnTo>
                  <a:lnTo>
                    <a:pt x="27237" y="23906"/>
                  </a:lnTo>
                  <a:lnTo>
                    <a:pt x="26910" y="24376"/>
                  </a:lnTo>
                  <a:lnTo>
                    <a:pt x="26554" y="24831"/>
                  </a:lnTo>
                  <a:lnTo>
                    <a:pt x="26170" y="25272"/>
                  </a:lnTo>
                  <a:lnTo>
                    <a:pt x="25771" y="25699"/>
                  </a:lnTo>
                  <a:lnTo>
                    <a:pt x="25344" y="26112"/>
                  </a:lnTo>
                  <a:lnTo>
                    <a:pt x="24889" y="26496"/>
                  </a:lnTo>
                  <a:lnTo>
                    <a:pt x="24419" y="26866"/>
                  </a:lnTo>
                  <a:lnTo>
                    <a:pt x="23921" y="27222"/>
                  </a:lnTo>
                  <a:lnTo>
                    <a:pt x="23395" y="27549"/>
                  </a:lnTo>
                  <a:lnTo>
                    <a:pt x="22868" y="27834"/>
                  </a:lnTo>
                  <a:lnTo>
                    <a:pt x="22342" y="28104"/>
                  </a:lnTo>
                  <a:lnTo>
                    <a:pt x="21787" y="28332"/>
                  </a:lnTo>
                  <a:lnTo>
                    <a:pt x="21246" y="28545"/>
                  </a:lnTo>
                  <a:lnTo>
                    <a:pt x="20691" y="28716"/>
                  </a:lnTo>
                  <a:lnTo>
                    <a:pt x="20122" y="28858"/>
                  </a:lnTo>
                  <a:lnTo>
                    <a:pt x="19553" y="28986"/>
                  </a:lnTo>
                  <a:lnTo>
                    <a:pt x="18984" y="29072"/>
                  </a:lnTo>
                  <a:lnTo>
                    <a:pt x="18414" y="29143"/>
                  </a:lnTo>
                  <a:lnTo>
                    <a:pt x="17845" y="29171"/>
                  </a:lnTo>
                  <a:lnTo>
                    <a:pt x="17276" y="29186"/>
                  </a:lnTo>
                  <a:lnTo>
                    <a:pt x="16707" y="29157"/>
                  </a:lnTo>
                  <a:lnTo>
                    <a:pt x="16138" y="29114"/>
                  </a:lnTo>
                  <a:lnTo>
                    <a:pt x="15583" y="29043"/>
                  </a:lnTo>
                  <a:lnTo>
                    <a:pt x="15013" y="28944"/>
                  </a:lnTo>
                  <a:lnTo>
                    <a:pt x="14458" y="28816"/>
                  </a:lnTo>
                  <a:lnTo>
                    <a:pt x="13918" y="28659"/>
                  </a:lnTo>
                  <a:lnTo>
                    <a:pt x="13377" y="28488"/>
                  </a:lnTo>
                  <a:lnTo>
                    <a:pt x="12836" y="28275"/>
                  </a:lnTo>
                  <a:lnTo>
                    <a:pt x="12324" y="28047"/>
                  </a:lnTo>
                  <a:lnTo>
                    <a:pt x="11812" y="27791"/>
                  </a:lnTo>
                  <a:lnTo>
                    <a:pt x="11314" y="27506"/>
                  </a:lnTo>
                  <a:lnTo>
                    <a:pt x="10816" y="27208"/>
                  </a:lnTo>
                  <a:lnTo>
                    <a:pt x="10346" y="26866"/>
                  </a:lnTo>
                  <a:lnTo>
                    <a:pt x="9891" y="26510"/>
                  </a:lnTo>
                  <a:lnTo>
                    <a:pt x="9450" y="26140"/>
                  </a:lnTo>
                  <a:lnTo>
                    <a:pt x="9023" y="25728"/>
                  </a:lnTo>
                  <a:lnTo>
                    <a:pt x="8610" y="25301"/>
                  </a:lnTo>
                  <a:lnTo>
                    <a:pt x="8226" y="24845"/>
                  </a:lnTo>
                  <a:lnTo>
                    <a:pt x="7856" y="24376"/>
                  </a:lnTo>
                  <a:lnTo>
                    <a:pt x="7500" y="23878"/>
                  </a:lnTo>
                  <a:lnTo>
                    <a:pt x="7301" y="23565"/>
                  </a:lnTo>
                  <a:lnTo>
                    <a:pt x="7116" y="23252"/>
                  </a:lnTo>
                  <a:lnTo>
                    <a:pt x="6931" y="22924"/>
                  </a:lnTo>
                  <a:lnTo>
                    <a:pt x="6774" y="22597"/>
                  </a:lnTo>
                  <a:lnTo>
                    <a:pt x="6618" y="22270"/>
                  </a:lnTo>
                  <a:lnTo>
                    <a:pt x="6461" y="21943"/>
                  </a:lnTo>
                  <a:lnTo>
                    <a:pt x="6333" y="21615"/>
                  </a:lnTo>
                  <a:lnTo>
                    <a:pt x="6205" y="21274"/>
                  </a:lnTo>
                  <a:lnTo>
                    <a:pt x="6091" y="20932"/>
                  </a:lnTo>
                  <a:lnTo>
                    <a:pt x="5992" y="20576"/>
                  </a:lnTo>
                  <a:lnTo>
                    <a:pt x="5892" y="20235"/>
                  </a:lnTo>
                  <a:lnTo>
                    <a:pt x="5807" y="19893"/>
                  </a:lnTo>
                  <a:lnTo>
                    <a:pt x="5736" y="19538"/>
                  </a:lnTo>
                  <a:lnTo>
                    <a:pt x="5679" y="19182"/>
                  </a:lnTo>
                  <a:lnTo>
                    <a:pt x="5636" y="18826"/>
                  </a:lnTo>
                  <a:lnTo>
                    <a:pt x="5593" y="18470"/>
                  </a:lnTo>
                  <a:lnTo>
                    <a:pt x="5565" y="18115"/>
                  </a:lnTo>
                  <a:lnTo>
                    <a:pt x="5536" y="17759"/>
                  </a:lnTo>
                  <a:lnTo>
                    <a:pt x="5536" y="17403"/>
                  </a:lnTo>
                  <a:lnTo>
                    <a:pt x="5536" y="17033"/>
                  </a:lnTo>
                  <a:lnTo>
                    <a:pt x="5551" y="16677"/>
                  </a:lnTo>
                  <a:lnTo>
                    <a:pt x="5579" y="16322"/>
                  </a:lnTo>
                  <a:lnTo>
                    <a:pt x="5622" y="15966"/>
                  </a:lnTo>
                  <a:lnTo>
                    <a:pt x="5664" y="15610"/>
                  </a:lnTo>
                  <a:lnTo>
                    <a:pt x="5721" y="15254"/>
                  </a:lnTo>
                  <a:lnTo>
                    <a:pt x="5792" y="14899"/>
                  </a:lnTo>
                  <a:lnTo>
                    <a:pt x="5878" y="14543"/>
                  </a:lnTo>
                  <a:lnTo>
                    <a:pt x="5963" y="14187"/>
                  </a:lnTo>
                  <a:lnTo>
                    <a:pt x="6063" y="13831"/>
                  </a:lnTo>
                  <a:lnTo>
                    <a:pt x="6177" y="13490"/>
                  </a:lnTo>
                  <a:lnTo>
                    <a:pt x="6305" y="13148"/>
                  </a:lnTo>
                  <a:lnTo>
                    <a:pt x="6447" y="12793"/>
                  </a:lnTo>
                  <a:lnTo>
                    <a:pt x="6532" y="12537"/>
                  </a:lnTo>
                  <a:lnTo>
                    <a:pt x="6604" y="12266"/>
                  </a:lnTo>
                  <a:lnTo>
                    <a:pt x="6646" y="11996"/>
                  </a:lnTo>
                  <a:lnTo>
                    <a:pt x="6646" y="11725"/>
                  </a:lnTo>
                  <a:lnTo>
                    <a:pt x="6632" y="11455"/>
                  </a:lnTo>
                  <a:lnTo>
                    <a:pt x="6589" y="11185"/>
                  </a:lnTo>
                  <a:lnTo>
                    <a:pt x="6532" y="10929"/>
                  </a:lnTo>
                  <a:lnTo>
                    <a:pt x="6433" y="10687"/>
                  </a:lnTo>
                  <a:lnTo>
                    <a:pt x="6333" y="10445"/>
                  </a:lnTo>
                  <a:lnTo>
                    <a:pt x="6191" y="10217"/>
                  </a:lnTo>
                  <a:lnTo>
                    <a:pt x="6034" y="10004"/>
                  </a:lnTo>
                  <a:lnTo>
                    <a:pt x="5849" y="9804"/>
                  </a:lnTo>
                  <a:lnTo>
                    <a:pt x="5650" y="9619"/>
                  </a:lnTo>
                  <a:lnTo>
                    <a:pt x="5437" y="9449"/>
                  </a:lnTo>
                  <a:lnTo>
                    <a:pt x="5195" y="9306"/>
                  </a:lnTo>
                  <a:lnTo>
                    <a:pt x="4939" y="9193"/>
                  </a:lnTo>
                  <a:lnTo>
                    <a:pt x="4683" y="9093"/>
                  </a:lnTo>
                  <a:lnTo>
                    <a:pt x="4412" y="9022"/>
                  </a:lnTo>
                  <a:lnTo>
                    <a:pt x="4142" y="8993"/>
                  </a:lnTo>
                  <a:lnTo>
                    <a:pt x="3871" y="8979"/>
                  </a:lnTo>
                  <a:lnTo>
                    <a:pt x="3601" y="8993"/>
                  </a:lnTo>
                  <a:lnTo>
                    <a:pt x="3331" y="9036"/>
                  </a:lnTo>
                  <a:lnTo>
                    <a:pt x="3075" y="9093"/>
                  </a:lnTo>
                  <a:lnTo>
                    <a:pt x="2833" y="9193"/>
                  </a:lnTo>
                  <a:lnTo>
                    <a:pt x="2591" y="9306"/>
                  </a:lnTo>
                  <a:lnTo>
                    <a:pt x="2363" y="9434"/>
                  </a:lnTo>
                  <a:lnTo>
                    <a:pt x="2150" y="9591"/>
                  </a:lnTo>
                  <a:lnTo>
                    <a:pt x="1950" y="9776"/>
                  </a:lnTo>
                  <a:lnTo>
                    <a:pt x="1765" y="9975"/>
                  </a:lnTo>
                  <a:lnTo>
                    <a:pt x="1595" y="10189"/>
                  </a:lnTo>
                  <a:lnTo>
                    <a:pt x="1452" y="10431"/>
                  </a:lnTo>
                  <a:lnTo>
                    <a:pt x="1339" y="10687"/>
                  </a:lnTo>
                  <a:lnTo>
                    <a:pt x="1139" y="11185"/>
                  </a:lnTo>
                  <a:lnTo>
                    <a:pt x="954" y="11697"/>
                  </a:lnTo>
                  <a:lnTo>
                    <a:pt x="784" y="12209"/>
                  </a:lnTo>
                  <a:lnTo>
                    <a:pt x="627" y="12722"/>
                  </a:lnTo>
                  <a:lnTo>
                    <a:pt x="499" y="13234"/>
                  </a:lnTo>
                  <a:lnTo>
                    <a:pt x="385" y="13760"/>
                  </a:lnTo>
                  <a:lnTo>
                    <a:pt x="286" y="14273"/>
                  </a:lnTo>
                  <a:lnTo>
                    <a:pt x="200" y="14799"/>
                  </a:lnTo>
                  <a:lnTo>
                    <a:pt x="129" y="15326"/>
                  </a:lnTo>
                  <a:lnTo>
                    <a:pt x="72" y="15852"/>
                  </a:lnTo>
                  <a:lnTo>
                    <a:pt x="29" y="16379"/>
                  </a:lnTo>
                  <a:lnTo>
                    <a:pt x="15" y="16905"/>
                  </a:lnTo>
                  <a:lnTo>
                    <a:pt x="1" y="17432"/>
                  </a:lnTo>
                  <a:lnTo>
                    <a:pt x="15" y="17958"/>
                  </a:lnTo>
                  <a:lnTo>
                    <a:pt x="44" y="18485"/>
                  </a:lnTo>
                  <a:lnTo>
                    <a:pt x="86" y="18997"/>
                  </a:lnTo>
                  <a:lnTo>
                    <a:pt x="143" y="19523"/>
                  </a:lnTo>
                  <a:lnTo>
                    <a:pt x="214" y="20050"/>
                  </a:lnTo>
                  <a:lnTo>
                    <a:pt x="314" y="20562"/>
                  </a:lnTo>
                  <a:lnTo>
                    <a:pt x="414" y="21075"/>
                  </a:lnTo>
                  <a:lnTo>
                    <a:pt x="542" y="21587"/>
                  </a:lnTo>
                  <a:lnTo>
                    <a:pt x="670" y="22099"/>
                  </a:lnTo>
                  <a:lnTo>
                    <a:pt x="826" y="22597"/>
                  </a:lnTo>
                  <a:lnTo>
                    <a:pt x="997" y="23109"/>
                  </a:lnTo>
                  <a:lnTo>
                    <a:pt x="1182" y="23607"/>
                  </a:lnTo>
                  <a:lnTo>
                    <a:pt x="1381" y="24091"/>
                  </a:lnTo>
                  <a:lnTo>
                    <a:pt x="1595" y="24575"/>
                  </a:lnTo>
                  <a:lnTo>
                    <a:pt x="1822" y="25059"/>
                  </a:lnTo>
                  <a:lnTo>
                    <a:pt x="2064" y="25543"/>
                  </a:lnTo>
                  <a:lnTo>
                    <a:pt x="2320" y="25998"/>
                  </a:lnTo>
                  <a:lnTo>
                    <a:pt x="2605" y="26468"/>
                  </a:lnTo>
                  <a:lnTo>
                    <a:pt x="2890" y="26923"/>
                  </a:lnTo>
                  <a:lnTo>
                    <a:pt x="3146" y="27293"/>
                  </a:lnTo>
                  <a:lnTo>
                    <a:pt x="3402" y="27649"/>
                  </a:lnTo>
                  <a:lnTo>
                    <a:pt x="3672" y="28005"/>
                  </a:lnTo>
                  <a:lnTo>
                    <a:pt x="3943" y="28346"/>
                  </a:lnTo>
                  <a:lnTo>
                    <a:pt x="4227" y="28688"/>
                  </a:lnTo>
                  <a:lnTo>
                    <a:pt x="4512" y="29015"/>
                  </a:lnTo>
                  <a:lnTo>
                    <a:pt x="4811" y="29328"/>
                  </a:lnTo>
                  <a:lnTo>
                    <a:pt x="5109" y="29641"/>
                  </a:lnTo>
                  <a:lnTo>
                    <a:pt x="5423" y="29940"/>
                  </a:lnTo>
                  <a:lnTo>
                    <a:pt x="5736" y="30239"/>
                  </a:lnTo>
                  <a:lnTo>
                    <a:pt x="6063" y="30523"/>
                  </a:lnTo>
                  <a:lnTo>
                    <a:pt x="6390" y="30794"/>
                  </a:lnTo>
                  <a:lnTo>
                    <a:pt x="6717" y="31064"/>
                  </a:lnTo>
                  <a:lnTo>
                    <a:pt x="7059" y="31320"/>
                  </a:lnTo>
                  <a:lnTo>
                    <a:pt x="7415" y="31562"/>
                  </a:lnTo>
                  <a:lnTo>
                    <a:pt x="7756" y="31804"/>
                  </a:lnTo>
                  <a:lnTo>
                    <a:pt x="8112" y="32032"/>
                  </a:lnTo>
                  <a:lnTo>
                    <a:pt x="8468" y="32259"/>
                  </a:lnTo>
                  <a:lnTo>
                    <a:pt x="8838" y="32458"/>
                  </a:lnTo>
                  <a:lnTo>
                    <a:pt x="9208" y="32672"/>
                  </a:lnTo>
                  <a:lnTo>
                    <a:pt x="9578" y="32857"/>
                  </a:lnTo>
                  <a:lnTo>
                    <a:pt x="9962" y="33042"/>
                  </a:lnTo>
                  <a:lnTo>
                    <a:pt x="10332" y="33213"/>
                  </a:lnTo>
                  <a:lnTo>
                    <a:pt x="10730" y="33383"/>
                  </a:lnTo>
                  <a:lnTo>
                    <a:pt x="11114" y="33540"/>
                  </a:lnTo>
                  <a:lnTo>
                    <a:pt x="11499" y="33682"/>
                  </a:lnTo>
                  <a:lnTo>
                    <a:pt x="11897" y="33810"/>
                  </a:lnTo>
                  <a:lnTo>
                    <a:pt x="12296" y="33938"/>
                  </a:lnTo>
                  <a:lnTo>
                    <a:pt x="12694" y="34066"/>
                  </a:lnTo>
                  <a:lnTo>
                    <a:pt x="13107" y="34166"/>
                  </a:lnTo>
                  <a:lnTo>
                    <a:pt x="13505" y="34266"/>
                  </a:lnTo>
                  <a:lnTo>
                    <a:pt x="13918" y="34351"/>
                  </a:lnTo>
                  <a:lnTo>
                    <a:pt x="14316" y="34436"/>
                  </a:lnTo>
                  <a:lnTo>
                    <a:pt x="14729" y="34508"/>
                  </a:lnTo>
                  <a:lnTo>
                    <a:pt x="15142" y="34565"/>
                  </a:lnTo>
                  <a:lnTo>
                    <a:pt x="15568" y="34607"/>
                  </a:lnTo>
                  <a:lnTo>
                    <a:pt x="15981" y="34650"/>
                  </a:lnTo>
                  <a:lnTo>
                    <a:pt x="16394" y="34678"/>
                  </a:lnTo>
                  <a:lnTo>
                    <a:pt x="16806" y="34693"/>
                  </a:lnTo>
                  <a:lnTo>
                    <a:pt x="17233" y="34707"/>
                  </a:lnTo>
                  <a:lnTo>
                    <a:pt x="17646" y="34707"/>
                  </a:lnTo>
                  <a:lnTo>
                    <a:pt x="18073" y="34693"/>
                  </a:lnTo>
                  <a:lnTo>
                    <a:pt x="18486" y="34678"/>
                  </a:lnTo>
                  <a:lnTo>
                    <a:pt x="18898" y="34636"/>
                  </a:lnTo>
                  <a:lnTo>
                    <a:pt x="19325" y="34607"/>
                  </a:lnTo>
                  <a:lnTo>
                    <a:pt x="19738" y="34550"/>
                  </a:lnTo>
                  <a:lnTo>
                    <a:pt x="20165" y="34493"/>
                  </a:lnTo>
                  <a:lnTo>
                    <a:pt x="20577" y="34422"/>
                  </a:lnTo>
                  <a:lnTo>
                    <a:pt x="20990" y="34337"/>
                  </a:lnTo>
                  <a:lnTo>
                    <a:pt x="21403" y="34237"/>
                  </a:lnTo>
                  <a:lnTo>
                    <a:pt x="21815" y="34138"/>
                  </a:lnTo>
                  <a:lnTo>
                    <a:pt x="22228" y="34024"/>
                  </a:lnTo>
                  <a:lnTo>
                    <a:pt x="22641" y="33896"/>
                  </a:lnTo>
                  <a:lnTo>
                    <a:pt x="23039" y="33768"/>
                  </a:lnTo>
                  <a:lnTo>
                    <a:pt x="23452" y="33625"/>
                  </a:lnTo>
                  <a:lnTo>
                    <a:pt x="23850" y="33469"/>
                  </a:lnTo>
                  <a:lnTo>
                    <a:pt x="24249" y="33298"/>
                  </a:lnTo>
                  <a:lnTo>
                    <a:pt x="24647" y="33127"/>
                  </a:lnTo>
                  <a:lnTo>
                    <a:pt x="25046" y="32928"/>
                  </a:lnTo>
                  <a:lnTo>
                    <a:pt x="25430" y="32729"/>
                  </a:lnTo>
                  <a:lnTo>
                    <a:pt x="25828" y="32530"/>
                  </a:lnTo>
                  <a:lnTo>
                    <a:pt x="26212" y="32302"/>
                  </a:lnTo>
                  <a:lnTo>
                    <a:pt x="26582" y="32074"/>
                  </a:lnTo>
                  <a:lnTo>
                    <a:pt x="26967" y="31832"/>
                  </a:lnTo>
                  <a:lnTo>
                    <a:pt x="27337" y="31576"/>
                  </a:lnTo>
                  <a:lnTo>
                    <a:pt x="27692" y="31320"/>
                  </a:lnTo>
                  <a:lnTo>
                    <a:pt x="28048" y="31050"/>
                  </a:lnTo>
                  <a:lnTo>
                    <a:pt x="28390" y="30779"/>
                  </a:lnTo>
                  <a:lnTo>
                    <a:pt x="28731" y="30495"/>
                  </a:lnTo>
                  <a:lnTo>
                    <a:pt x="29058" y="30210"/>
                  </a:lnTo>
                  <a:lnTo>
                    <a:pt x="29371" y="29911"/>
                  </a:lnTo>
                  <a:lnTo>
                    <a:pt x="29684" y="29612"/>
                  </a:lnTo>
                  <a:lnTo>
                    <a:pt x="29983" y="29299"/>
                  </a:lnTo>
                  <a:lnTo>
                    <a:pt x="30282" y="28986"/>
                  </a:lnTo>
                  <a:lnTo>
                    <a:pt x="30567" y="28659"/>
                  </a:lnTo>
                  <a:lnTo>
                    <a:pt x="30837" y="28332"/>
                  </a:lnTo>
                  <a:lnTo>
                    <a:pt x="31107" y="27990"/>
                  </a:lnTo>
                  <a:lnTo>
                    <a:pt x="31364" y="27663"/>
                  </a:lnTo>
                  <a:lnTo>
                    <a:pt x="31606" y="27307"/>
                  </a:lnTo>
                  <a:lnTo>
                    <a:pt x="31847" y="26966"/>
                  </a:lnTo>
                  <a:lnTo>
                    <a:pt x="32075" y="26610"/>
                  </a:lnTo>
                  <a:lnTo>
                    <a:pt x="32289" y="26254"/>
                  </a:lnTo>
                  <a:lnTo>
                    <a:pt x="32502" y="25884"/>
                  </a:lnTo>
                  <a:lnTo>
                    <a:pt x="32701" y="25514"/>
                  </a:lnTo>
                  <a:lnTo>
                    <a:pt x="32900" y="25144"/>
                  </a:lnTo>
                  <a:lnTo>
                    <a:pt x="33085" y="24760"/>
                  </a:lnTo>
                  <a:lnTo>
                    <a:pt x="33256" y="24376"/>
                  </a:lnTo>
                  <a:lnTo>
                    <a:pt x="33427" y="23992"/>
                  </a:lnTo>
                  <a:lnTo>
                    <a:pt x="33569" y="23607"/>
                  </a:lnTo>
                  <a:lnTo>
                    <a:pt x="33726" y="23223"/>
                  </a:lnTo>
                  <a:lnTo>
                    <a:pt x="33854" y="22825"/>
                  </a:lnTo>
                  <a:lnTo>
                    <a:pt x="33982" y="22426"/>
                  </a:lnTo>
                  <a:lnTo>
                    <a:pt x="34096" y="22028"/>
                  </a:lnTo>
                  <a:lnTo>
                    <a:pt x="34210" y="21615"/>
                  </a:lnTo>
                  <a:lnTo>
                    <a:pt x="34309" y="21217"/>
                  </a:lnTo>
                  <a:lnTo>
                    <a:pt x="34395" y="20804"/>
                  </a:lnTo>
                  <a:lnTo>
                    <a:pt x="34480" y="20406"/>
                  </a:lnTo>
                  <a:lnTo>
                    <a:pt x="34537" y="19993"/>
                  </a:lnTo>
                  <a:lnTo>
                    <a:pt x="34608" y="19580"/>
                  </a:lnTo>
                  <a:lnTo>
                    <a:pt x="34651" y="19153"/>
                  </a:lnTo>
                  <a:lnTo>
                    <a:pt x="34693" y="18741"/>
                  </a:lnTo>
                  <a:lnTo>
                    <a:pt x="34722" y="18328"/>
                  </a:lnTo>
                  <a:lnTo>
                    <a:pt x="34736" y="17915"/>
                  </a:lnTo>
                  <a:lnTo>
                    <a:pt x="34750" y="17489"/>
                  </a:lnTo>
                  <a:lnTo>
                    <a:pt x="34750" y="17076"/>
                  </a:lnTo>
                  <a:lnTo>
                    <a:pt x="34736" y="16649"/>
                  </a:lnTo>
                  <a:lnTo>
                    <a:pt x="34708" y="16236"/>
                  </a:lnTo>
                  <a:lnTo>
                    <a:pt x="34679" y="15824"/>
                  </a:lnTo>
                  <a:lnTo>
                    <a:pt x="34636" y="15397"/>
                  </a:lnTo>
                  <a:lnTo>
                    <a:pt x="34594" y="14984"/>
                  </a:lnTo>
                  <a:lnTo>
                    <a:pt x="34523" y="14557"/>
                  </a:lnTo>
                  <a:lnTo>
                    <a:pt x="34451" y="14145"/>
                  </a:lnTo>
                  <a:lnTo>
                    <a:pt x="34380" y="13732"/>
                  </a:lnTo>
                  <a:lnTo>
                    <a:pt x="34281" y="13319"/>
                  </a:lnTo>
                  <a:lnTo>
                    <a:pt x="34181" y="12907"/>
                  </a:lnTo>
                  <a:lnTo>
                    <a:pt x="34067" y="12494"/>
                  </a:lnTo>
                  <a:lnTo>
                    <a:pt x="33939" y="12081"/>
                  </a:lnTo>
                  <a:lnTo>
                    <a:pt x="33811" y="11683"/>
                  </a:lnTo>
                  <a:lnTo>
                    <a:pt x="33655" y="11270"/>
                  </a:lnTo>
                  <a:lnTo>
                    <a:pt x="33498" y="10872"/>
                  </a:lnTo>
                  <a:lnTo>
                    <a:pt x="33342" y="10473"/>
                  </a:lnTo>
                  <a:lnTo>
                    <a:pt x="33157" y="10075"/>
                  </a:lnTo>
                  <a:lnTo>
                    <a:pt x="32972" y="9676"/>
                  </a:lnTo>
                  <a:lnTo>
                    <a:pt x="32772" y="9292"/>
                  </a:lnTo>
                  <a:lnTo>
                    <a:pt x="32559" y="8894"/>
                  </a:lnTo>
                  <a:lnTo>
                    <a:pt x="32345" y="8510"/>
                  </a:lnTo>
                  <a:lnTo>
                    <a:pt x="32118" y="8140"/>
                  </a:lnTo>
                  <a:lnTo>
                    <a:pt x="31876" y="7755"/>
                  </a:lnTo>
                  <a:lnTo>
                    <a:pt x="31577" y="7328"/>
                  </a:lnTo>
                  <a:lnTo>
                    <a:pt x="31278" y="6916"/>
                  </a:lnTo>
                  <a:lnTo>
                    <a:pt x="30965" y="6517"/>
                  </a:lnTo>
                  <a:lnTo>
                    <a:pt x="30652" y="6119"/>
                  </a:lnTo>
                  <a:lnTo>
                    <a:pt x="30325" y="5749"/>
                  </a:lnTo>
                  <a:lnTo>
                    <a:pt x="29983" y="5379"/>
                  </a:lnTo>
                  <a:lnTo>
                    <a:pt x="29628" y="5009"/>
                  </a:lnTo>
                  <a:lnTo>
                    <a:pt x="29272" y="4667"/>
                  </a:lnTo>
                  <a:lnTo>
                    <a:pt x="28902" y="4326"/>
                  </a:lnTo>
                  <a:lnTo>
                    <a:pt x="28532" y="3999"/>
                  </a:lnTo>
                  <a:lnTo>
                    <a:pt x="28148" y="3686"/>
                  </a:lnTo>
                  <a:lnTo>
                    <a:pt x="27749" y="3387"/>
                  </a:lnTo>
                  <a:lnTo>
                    <a:pt x="27351" y="3102"/>
                  </a:lnTo>
                  <a:lnTo>
                    <a:pt x="26938" y="2818"/>
                  </a:lnTo>
                  <a:lnTo>
                    <a:pt x="26525" y="2547"/>
                  </a:lnTo>
                  <a:lnTo>
                    <a:pt x="26099" y="2291"/>
                  </a:lnTo>
                  <a:lnTo>
                    <a:pt x="25672" y="2049"/>
                  </a:lnTo>
                  <a:lnTo>
                    <a:pt x="25231" y="1821"/>
                  </a:lnTo>
                  <a:lnTo>
                    <a:pt x="24789" y="1608"/>
                  </a:lnTo>
                  <a:lnTo>
                    <a:pt x="24334" y="1409"/>
                  </a:lnTo>
                  <a:lnTo>
                    <a:pt x="23879" y="1210"/>
                  </a:lnTo>
                  <a:lnTo>
                    <a:pt x="23409" y="1039"/>
                  </a:lnTo>
                  <a:lnTo>
                    <a:pt x="22940" y="868"/>
                  </a:lnTo>
                  <a:lnTo>
                    <a:pt x="22470" y="726"/>
                  </a:lnTo>
                  <a:lnTo>
                    <a:pt x="21986" y="583"/>
                  </a:lnTo>
                  <a:lnTo>
                    <a:pt x="21502" y="455"/>
                  </a:lnTo>
                  <a:lnTo>
                    <a:pt x="21004" y="342"/>
                  </a:lnTo>
                  <a:lnTo>
                    <a:pt x="20506" y="256"/>
                  </a:lnTo>
                  <a:lnTo>
                    <a:pt x="20008" y="171"/>
                  </a:lnTo>
                  <a:lnTo>
                    <a:pt x="19510" y="100"/>
                  </a:lnTo>
                  <a:lnTo>
                    <a:pt x="18998" y="43"/>
                  </a:lnTo>
                  <a:lnTo>
                    <a:pt x="18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4625084" y="1394790"/>
              <a:ext cx="1099163" cy="964913"/>
            </a:xfrm>
            <a:custGeom>
              <a:avLst/>
              <a:gdLst/>
              <a:ahLst/>
              <a:cxnLst/>
              <a:rect l="l" t="t" r="r" b="b"/>
              <a:pathLst>
                <a:path w="33896" h="29756" extrusionOk="0">
                  <a:moveTo>
                    <a:pt x="27962" y="1"/>
                  </a:moveTo>
                  <a:lnTo>
                    <a:pt x="27621" y="15"/>
                  </a:lnTo>
                  <a:lnTo>
                    <a:pt x="27279" y="58"/>
                  </a:lnTo>
                  <a:lnTo>
                    <a:pt x="27108" y="86"/>
                  </a:lnTo>
                  <a:lnTo>
                    <a:pt x="26938" y="129"/>
                  </a:lnTo>
                  <a:lnTo>
                    <a:pt x="26767" y="186"/>
                  </a:lnTo>
                  <a:lnTo>
                    <a:pt x="26610" y="243"/>
                  </a:lnTo>
                  <a:lnTo>
                    <a:pt x="26440" y="314"/>
                  </a:lnTo>
                  <a:lnTo>
                    <a:pt x="26283" y="399"/>
                  </a:lnTo>
                  <a:lnTo>
                    <a:pt x="26126" y="484"/>
                  </a:lnTo>
                  <a:lnTo>
                    <a:pt x="25970" y="584"/>
                  </a:lnTo>
                  <a:lnTo>
                    <a:pt x="25813" y="684"/>
                  </a:lnTo>
                  <a:lnTo>
                    <a:pt x="25671" y="798"/>
                  </a:lnTo>
                  <a:lnTo>
                    <a:pt x="25543" y="911"/>
                  </a:lnTo>
                  <a:lnTo>
                    <a:pt x="25415" y="1039"/>
                  </a:lnTo>
                  <a:lnTo>
                    <a:pt x="25287" y="1168"/>
                  </a:lnTo>
                  <a:lnTo>
                    <a:pt x="25173" y="1296"/>
                  </a:lnTo>
                  <a:lnTo>
                    <a:pt x="25073" y="1438"/>
                  </a:lnTo>
                  <a:lnTo>
                    <a:pt x="24974" y="1580"/>
                  </a:lnTo>
                  <a:lnTo>
                    <a:pt x="24789" y="1879"/>
                  </a:lnTo>
                  <a:lnTo>
                    <a:pt x="24647" y="2192"/>
                  </a:lnTo>
                  <a:lnTo>
                    <a:pt x="24533" y="2505"/>
                  </a:lnTo>
                  <a:lnTo>
                    <a:pt x="24447" y="2832"/>
                  </a:lnTo>
                  <a:lnTo>
                    <a:pt x="24390" y="3174"/>
                  </a:lnTo>
                  <a:lnTo>
                    <a:pt x="24376" y="3515"/>
                  </a:lnTo>
                  <a:lnTo>
                    <a:pt x="24390" y="3857"/>
                  </a:lnTo>
                  <a:lnTo>
                    <a:pt x="24433" y="4198"/>
                  </a:lnTo>
                  <a:lnTo>
                    <a:pt x="24476" y="4369"/>
                  </a:lnTo>
                  <a:lnTo>
                    <a:pt x="24518" y="4540"/>
                  </a:lnTo>
                  <a:lnTo>
                    <a:pt x="24575" y="4711"/>
                  </a:lnTo>
                  <a:lnTo>
                    <a:pt x="24632" y="4867"/>
                  </a:lnTo>
                  <a:lnTo>
                    <a:pt x="24703" y="5038"/>
                  </a:lnTo>
                  <a:lnTo>
                    <a:pt x="24775" y="5195"/>
                  </a:lnTo>
                  <a:lnTo>
                    <a:pt x="24874" y="5351"/>
                  </a:lnTo>
                  <a:lnTo>
                    <a:pt x="24960" y="5508"/>
                  </a:lnTo>
                  <a:lnTo>
                    <a:pt x="25273" y="5991"/>
                  </a:lnTo>
                  <a:lnTo>
                    <a:pt x="25543" y="6475"/>
                  </a:lnTo>
                  <a:lnTo>
                    <a:pt x="25785" y="6988"/>
                  </a:lnTo>
                  <a:lnTo>
                    <a:pt x="25998" y="7486"/>
                  </a:lnTo>
                  <a:lnTo>
                    <a:pt x="26198" y="7998"/>
                  </a:lnTo>
                  <a:lnTo>
                    <a:pt x="26354" y="8524"/>
                  </a:lnTo>
                  <a:lnTo>
                    <a:pt x="26496" y="9051"/>
                  </a:lnTo>
                  <a:lnTo>
                    <a:pt x="26610" y="9577"/>
                  </a:lnTo>
                  <a:lnTo>
                    <a:pt x="26696" y="10104"/>
                  </a:lnTo>
                  <a:lnTo>
                    <a:pt x="26753" y="10630"/>
                  </a:lnTo>
                  <a:lnTo>
                    <a:pt x="26781" y="11171"/>
                  </a:lnTo>
                  <a:lnTo>
                    <a:pt x="26795" y="11698"/>
                  </a:lnTo>
                  <a:lnTo>
                    <a:pt x="26781" y="12238"/>
                  </a:lnTo>
                  <a:lnTo>
                    <a:pt x="26738" y="12765"/>
                  </a:lnTo>
                  <a:lnTo>
                    <a:pt x="26667" y="13291"/>
                  </a:lnTo>
                  <a:lnTo>
                    <a:pt x="26568" y="13818"/>
                  </a:lnTo>
                  <a:lnTo>
                    <a:pt x="26454" y="14330"/>
                  </a:lnTo>
                  <a:lnTo>
                    <a:pt x="26311" y="14842"/>
                  </a:lnTo>
                  <a:lnTo>
                    <a:pt x="26141" y="15341"/>
                  </a:lnTo>
                  <a:lnTo>
                    <a:pt x="25956" y="15839"/>
                  </a:lnTo>
                  <a:lnTo>
                    <a:pt x="25742" y="16337"/>
                  </a:lnTo>
                  <a:lnTo>
                    <a:pt x="25500" y="16806"/>
                  </a:lnTo>
                  <a:lnTo>
                    <a:pt x="25230" y="17276"/>
                  </a:lnTo>
                  <a:lnTo>
                    <a:pt x="24945" y="17731"/>
                  </a:lnTo>
                  <a:lnTo>
                    <a:pt x="24632" y="18172"/>
                  </a:lnTo>
                  <a:lnTo>
                    <a:pt x="24305" y="18599"/>
                  </a:lnTo>
                  <a:lnTo>
                    <a:pt x="23949" y="19012"/>
                  </a:lnTo>
                  <a:lnTo>
                    <a:pt x="23579" y="19410"/>
                  </a:lnTo>
                  <a:lnTo>
                    <a:pt x="23181" y="19795"/>
                  </a:lnTo>
                  <a:lnTo>
                    <a:pt x="22754" y="20150"/>
                  </a:lnTo>
                  <a:lnTo>
                    <a:pt x="22313" y="20506"/>
                  </a:lnTo>
                  <a:lnTo>
                    <a:pt x="21843" y="20833"/>
                  </a:lnTo>
                  <a:lnTo>
                    <a:pt x="21359" y="21132"/>
                  </a:lnTo>
                  <a:lnTo>
                    <a:pt x="20876" y="21402"/>
                  </a:lnTo>
                  <a:lnTo>
                    <a:pt x="20363" y="21644"/>
                  </a:lnTo>
                  <a:lnTo>
                    <a:pt x="19865" y="21872"/>
                  </a:lnTo>
                  <a:lnTo>
                    <a:pt x="19353" y="22057"/>
                  </a:lnTo>
                  <a:lnTo>
                    <a:pt x="18827" y="22228"/>
                  </a:lnTo>
                  <a:lnTo>
                    <a:pt x="18300" y="22356"/>
                  </a:lnTo>
                  <a:lnTo>
                    <a:pt x="17773" y="22470"/>
                  </a:lnTo>
                  <a:lnTo>
                    <a:pt x="17247" y="22555"/>
                  </a:lnTo>
                  <a:lnTo>
                    <a:pt x="16720" y="22612"/>
                  </a:lnTo>
                  <a:lnTo>
                    <a:pt x="16180" y="22655"/>
                  </a:lnTo>
                  <a:lnTo>
                    <a:pt x="15653" y="22655"/>
                  </a:lnTo>
                  <a:lnTo>
                    <a:pt x="15113" y="22640"/>
                  </a:lnTo>
                  <a:lnTo>
                    <a:pt x="14586" y="22598"/>
                  </a:lnTo>
                  <a:lnTo>
                    <a:pt x="14059" y="22527"/>
                  </a:lnTo>
                  <a:lnTo>
                    <a:pt x="13533" y="22427"/>
                  </a:lnTo>
                  <a:lnTo>
                    <a:pt x="13021" y="22313"/>
                  </a:lnTo>
                  <a:lnTo>
                    <a:pt x="12508" y="22171"/>
                  </a:lnTo>
                  <a:lnTo>
                    <a:pt x="12010" y="22000"/>
                  </a:lnTo>
                  <a:lnTo>
                    <a:pt x="11512" y="21815"/>
                  </a:lnTo>
                  <a:lnTo>
                    <a:pt x="11014" y="21602"/>
                  </a:lnTo>
                  <a:lnTo>
                    <a:pt x="10545" y="21360"/>
                  </a:lnTo>
                  <a:lnTo>
                    <a:pt x="10075" y="21089"/>
                  </a:lnTo>
                  <a:lnTo>
                    <a:pt x="9620" y="20805"/>
                  </a:lnTo>
                  <a:lnTo>
                    <a:pt x="9179" y="20506"/>
                  </a:lnTo>
                  <a:lnTo>
                    <a:pt x="8752" y="20164"/>
                  </a:lnTo>
                  <a:lnTo>
                    <a:pt x="8339" y="19809"/>
                  </a:lnTo>
                  <a:lnTo>
                    <a:pt x="7941" y="19439"/>
                  </a:lnTo>
                  <a:lnTo>
                    <a:pt x="7556" y="19040"/>
                  </a:lnTo>
                  <a:lnTo>
                    <a:pt x="7201" y="18613"/>
                  </a:lnTo>
                  <a:lnTo>
                    <a:pt x="6845" y="18172"/>
                  </a:lnTo>
                  <a:lnTo>
                    <a:pt x="6518" y="17703"/>
                  </a:lnTo>
                  <a:lnTo>
                    <a:pt x="6418" y="17560"/>
                  </a:lnTo>
                  <a:lnTo>
                    <a:pt x="6304" y="17418"/>
                  </a:lnTo>
                  <a:lnTo>
                    <a:pt x="6190" y="17276"/>
                  </a:lnTo>
                  <a:lnTo>
                    <a:pt x="6062" y="17148"/>
                  </a:lnTo>
                  <a:lnTo>
                    <a:pt x="5934" y="17020"/>
                  </a:lnTo>
                  <a:lnTo>
                    <a:pt x="5806" y="16906"/>
                  </a:lnTo>
                  <a:lnTo>
                    <a:pt x="5664" y="16806"/>
                  </a:lnTo>
                  <a:lnTo>
                    <a:pt x="5522" y="16707"/>
                  </a:lnTo>
                  <a:lnTo>
                    <a:pt x="5237" y="16522"/>
                  </a:lnTo>
                  <a:lnTo>
                    <a:pt x="4924" y="16379"/>
                  </a:lnTo>
                  <a:lnTo>
                    <a:pt x="4597" y="16265"/>
                  </a:lnTo>
                  <a:lnTo>
                    <a:pt x="4269" y="16180"/>
                  </a:lnTo>
                  <a:lnTo>
                    <a:pt x="3928" y="16137"/>
                  </a:lnTo>
                  <a:lnTo>
                    <a:pt x="3586" y="16109"/>
                  </a:lnTo>
                  <a:lnTo>
                    <a:pt x="3245" y="16123"/>
                  </a:lnTo>
                  <a:lnTo>
                    <a:pt x="2903" y="16166"/>
                  </a:lnTo>
                  <a:lnTo>
                    <a:pt x="2733" y="16209"/>
                  </a:lnTo>
                  <a:lnTo>
                    <a:pt x="2576" y="16251"/>
                  </a:lnTo>
                  <a:lnTo>
                    <a:pt x="2405" y="16308"/>
                  </a:lnTo>
                  <a:lnTo>
                    <a:pt x="2234" y="16365"/>
                  </a:lnTo>
                  <a:lnTo>
                    <a:pt x="2078" y="16436"/>
                  </a:lnTo>
                  <a:lnTo>
                    <a:pt x="1907" y="16522"/>
                  </a:lnTo>
                  <a:lnTo>
                    <a:pt x="1751" y="16607"/>
                  </a:lnTo>
                  <a:lnTo>
                    <a:pt x="1594" y="16707"/>
                  </a:lnTo>
                  <a:lnTo>
                    <a:pt x="1452" y="16806"/>
                  </a:lnTo>
                  <a:lnTo>
                    <a:pt x="1310" y="16920"/>
                  </a:lnTo>
                  <a:lnTo>
                    <a:pt x="1167" y="17034"/>
                  </a:lnTo>
                  <a:lnTo>
                    <a:pt x="1039" y="17162"/>
                  </a:lnTo>
                  <a:lnTo>
                    <a:pt x="925" y="17290"/>
                  </a:lnTo>
                  <a:lnTo>
                    <a:pt x="811" y="17418"/>
                  </a:lnTo>
                  <a:lnTo>
                    <a:pt x="698" y="17560"/>
                  </a:lnTo>
                  <a:lnTo>
                    <a:pt x="598" y="17703"/>
                  </a:lnTo>
                  <a:lnTo>
                    <a:pt x="427" y="17987"/>
                  </a:lnTo>
                  <a:lnTo>
                    <a:pt x="271" y="18300"/>
                  </a:lnTo>
                  <a:lnTo>
                    <a:pt x="157" y="18628"/>
                  </a:lnTo>
                  <a:lnTo>
                    <a:pt x="72" y="18955"/>
                  </a:lnTo>
                  <a:lnTo>
                    <a:pt x="29" y="19296"/>
                  </a:lnTo>
                  <a:lnTo>
                    <a:pt x="0" y="19638"/>
                  </a:lnTo>
                  <a:lnTo>
                    <a:pt x="15" y="19979"/>
                  </a:lnTo>
                  <a:lnTo>
                    <a:pt x="72" y="20321"/>
                  </a:lnTo>
                  <a:lnTo>
                    <a:pt x="100" y="20492"/>
                  </a:lnTo>
                  <a:lnTo>
                    <a:pt x="143" y="20648"/>
                  </a:lnTo>
                  <a:lnTo>
                    <a:pt x="200" y="20819"/>
                  </a:lnTo>
                  <a:lnTo>
                    <a:pt x="256" y="20990"/>
                  </a:lnTo>
                  <a:lnTo>
                    <a:pt x="328" y="21146"/>
                  </a:lnTo>
                  <a:lnTo>
                    <a:pt x="413" y="21317"/>
                  </a:lnTo>
                  <a:lnTo>
                    <a:pt x="498" y="21474"/>
                  </a:lnTo>
                  <a:lnTo>
                    <a:pt x="598" y="21630"/>
                  </a:lnTo>
                  <a:lnTo>
                    <a:pt x="854" y="22014"/>
                  </a:lnTo>
                  <a:lnTo>
                    <a:pt x="1125" y="22384"/>
                  </a:lnTo>
                  <a:lnTo>
                    <a:pt x="1409" y="22754"/>
                  </a:lnTo>
                  <a:lnTo>
                    <a:pt x="1694" y="23124"/>
                  </a:lnTo>
                  <a:lnTo>
                    <a:pt x="1993" y="23466"/>
                  </a:lnTo>
                  <a:lnTo>
                    <a:pt x="2291" y="23807"/>
                  </a:lnTo>
                  <a:lnTo>
                    <a:pt x="2604" y="24149"/>
                  </a:lnTo>
                  <a:lnTo>
                    <a:pt x="2917" y="24476"/>
                  </a:lnTo>
                  <a:lnTo>
                    <a:pt x="3245" y="24789"/>
                  </a:lnTo>
                  <a:lnTo>
                    <a:pt x="3572" y="25088"/>
                  </a:lnTo>
                  <a:lnTo>
                    <a:pt x="3914" y="25387"/>
                  </a:lnTo>
                  <a:lnTo>
                    <a:pt x="4255" y="25671"/>
                  </a:lnTo>
                  <a:lnTo>
                    <a:pt x="4597" y="25956"/>
                  </a:lnTo>
                  <a:lnTo>
                    <a:pt x="4952" y="26212"/>
                  </a:lnTo>
                  <a:lnTo>
                    <a:pt x="5322" y="26483"/>
                  </a:lnTo>
                  <a:lnTo>
                    <a:pt x="5678" y="26724"/>
                  </a:lnTo>
                  <a:lnTo>
                    <a:pt x="6062" y="26966"/>
                  </a:lnTo>
                  <a:lnTo>
                    <a:pt x="6432" y="27194"/>
                  </a:lnTo>
                  <a:lnTo>
                    <a:pt x="6816" y="27422"/>
                  </a:lnTo>
                  <a:lnTo>
                    <a:pt x="7201" y="27635"/>
                  </a:lnTo>
                  <a:lnTo>
                    <a:pt x="7585" y="27834"/>
                  </a:lnTo>
                  <a:lnTo>
                    <a:pt x="7983" y="28019"/>
                  </a:lnTo>
                  <a:lnTo>
                    <a:pt x="8382" y="28204"/>
                  </a:lnTo>
                  <a:lnTo>
                    <a:pt x="8780" y="28375"/>
                  </a:lnTo>
                  <a:lnTo>
                    <a:pt x="9193" y="28532"/>
                  </a:lnTo>
                  <a:lnTo>
                    <a:pt x="9606" y="28688"/>
                  </a:lnTo>
                  <a:lnTo>
                    <a:pt x="10018" y="28831"/>
                  </a:lnTo>
                  <a:lnTo>
                    <a:pt x="10431" y="28959"/>
                  </a:lnTo>
                  <a:lnTo>
                    <a:pt x="10844" y="29087"/>
                  </a:lnTo>
                  <a:lnTo>
                    <a:pt x="11270" y="29200"/>
                  </a:lnTo>
                  <a:lnTo>
                    <a:pt x="11697" y="29300"/>
                  </a:lnTo>
                  <a:lnTo>
                    <a:pt x="12124" y="29400"/>
                  </a:lnTo>
                  <a:lnTo>
                    <a:pt x="12551" y="29471"/>
                  </a:lnTo>
                  <a:lnTo>
                    <a:pt x="12978" y="29542"/>
                  </a:lnTo>
                  <a:lnTo>
                    <a:pt x="13405" y="29613"/>
                  </a:lnTo>
                  <a:lnTo>
                    <a:pt x="13846" y="29656"/>
                  </a:lnTo>
                  <a:lnTo>
                    <a:pt x="14273" y="29699"/>
                  </a:lnTo>
                  <a:lnTo>
                    <a:pt x="14714" y="29727"/>
                  </a:lnTo>
                  <a:lnTo>
                    <a:pt x="15155" y="29755"/>
                  </a:lnTo>
                  <a:lnTo>
                    <a:pt x="16464" y="29755"/>
                  </a:lnTo>
                  <a:lnTo>
                    <a:pt x="16905" y="29727"/>
                  </a:lnTo>
                  <a:lnTo>
                    <a:pt x="17332" y="29699"/>
                  </a:lnTo>
                  <a:lnTo>
                    <a:pt x="17773" y="29656"/>
                  </a:lnTo>
                  <a:lnTo>
                    <a:pt x="18215" y="29599"/>
                  </a:lnTo>
                  <a:lnTo>
                    <a:pt x="18642" y="29528"/>
                  </a:lnTo>
                  <a:lnTo>
                    <a:pt x="19083" y="29457"/>
                  </a:lnTo>
                  <a:lnTo>
                    <a:pt x="19524" y="29371"/>
                  </a:lnTo>
                  <a:lnTo>
                    <a:pt x="19951" y="29272"/>
                  </a:lnTo>
                  <a:lnTo>
                    <a:pt x="20378" y="29172"/>
                  </a:lnTo>
                  <a:lnTo>
                    <a:pt x="20819" y="29044"/>
                  </a:lnTo>
                  <a:lnTo>
                    <a:pt x="21246" y="28916"/>
                  </a:lnTo>
                  <a:lnTo>
                    <a:pt x="21658" y="28774"/>
                  </a:lnTo>
                  <a:lnTo>
                    <a:pt x="22085" y="28631"/>
                  </a:lnTo>
                  <a:lnTo>
                    <a:pt x="22512" y="28461"/>
                  </a:lnTo>
                  <a:lnTo>
                    <a:pt x="22925" y="28290"/>
                  </a:lnTo>
                  <a:lnTo>
                    <a:pt x="23337" y="28105"/>
                  </a:lnTo>
                  <a:lnTo>
                    <a:pt x="23750" y="27906"/>
                  </a:lnTo>
                  <a:lnTo>
                    <a:pt x="24163" y="27692"/>
                  </a:lnTo>
                  <a:lnTo>
                    <a:pt x="24575" y="27479"/>
                  </a:lnTo>
                  <a:lnTo>
                    <a:pt x="24974" y="27251"/>
                  </a:lnTo>
                  <a:lnTo>
                    <a:pt x="25372" y="27009"/>
                  </a:lnTo>
                  <a:lnTo>
                    <a:pt x="25756" y="26753"/>
                  </a:lnTo>
                  <a:lnTo>
                    <a:pt x="26155" y="26497"/>
                  </a:lnTo>
                  <a:lnTo>
                    <a:pt x="26525" y="26226"/>
                  </a:lnTo>
                  <a:lnTo>
                    <a:pt x="26895" y="25942"/>
                  </a:lnTo>
                  <a:lnTo>
                    <a:pt x="27251" y="25657"/>
                  </a:lnTo>
                  <a:lnTo>
                    <a:pt x="27606" y="25358"/>
                  </a:lnTo>
                  <a:lnTo>
                    <a:pt x="27948" y="25060"/>
                  </a:lnTo>
                  <a:lnTo>
                    <a:pt x="28289" y="24747"/>
                  </a:lnTo>
                  <a:lnTo>
                    <a:pt x="28602" y="24433"/>
                  </a:lnTo>
                  <a:lnTo>
                    <a:pt x="28916" y="24106"/>
                  </a:lnTo>
                  <a:lnTo>
                    <a:pt x="29229" y="23779"/>
                  </a:lnTo>
                  <a:lnTo>
                    <a:pt x="29527" y="23437"/>
                  </a:lnTo>
                  <a:lnTo>
                    <a:pt x="29812" y="23096"/>
                  </a:lnTo>
                  <a:lnTo>
                    <a:pt x="30082" y="22754"/>
                  </a:lnTo>
                  <a:lnTo>
                    <a:pt x="30353" y="22399"/>
                  </a:lnTo>
                  <a:lnTo>
                    <a:pt x="30609" y="22029"/>
                  </a:lnTo>
                  <a:lnTo>
                    <a:pt x="30865" y="21673"/>
                  </a:lnTo>
                  <a:lnTo>
                    <a:pt x="31107" y="21289"/>
                  </a:lnTo>
                  <a:lnTo>
                    <a:pt x="31335" y="20919"/>
                  </a:lnTo>
                  <a:lnTo>
                    <a:pt x="31562" y="20534"/>
                  </a:lnTo>
                  <a:lnTo>
                    <a:pt x="31761" y="20150"/>
                  </a:lnTo>
                  <a:lnTo>
                    <a:pt x="31961" y="19766"/>
                  </a:lnTo>
                  <a:lnTo>
                    <a:pt x="32160" y="19368"/>
                  </a:lnTo>
                  <a:lnTo>
                    <a:pt x="32345" y="18969"/>
                  </a:lnTo>
                  <a:lnTo>
                    <a:pt x="32516" y="18571"/>
                  </a:lnTo>
                  <a:lnTo>
                    <a:pt x="32672" y="18158"/>
                  </a:lnTo>
                  <a:lnTo>
                    <a:pt x="32829" y="17745"/>
                  </a:lnTo>
                  <a:lnTo>
                    <a:pt x="32971" y="17333"/>
                  </a:lnTo>
                  <a:lnTo>
                    <a:pt x="33099" y="16920"/>
                  </a:lnTo>
                  <a:lnTo>
                    <a:pt x="33227" y="16507"/>
                  </a:lnTo>
                  <a:lnTo>
                    <a:pt x="33341" y="16080"/>
                  </a:lnTo>
                  <a:lnTo>
                    <a:pt x="33441" y="15654"/>
                  </a:lnTo>
                  <a:lnTo>
                    <a:pt x="33526" y="15227"/>
                  </a:lnTo>
                  <a:lnTo>
                    <a:pt x="33611" y="14800"/>
                  </a:lnTo>
                  <a:lnTo>
                    <a:pt x="33683" y="14373"/>
                  </a:lnTo>
                  <a:lnTo>
                    <a:pt x="33754" y="13946"/>
                  </a:lnTo>
                  <a:lnTo>
                    <a:pt x="33796" y="13505"/>
                  </a:lnTo>
                  <a:lnTo>
                    <a:pt x="33839" y="13078"/>
                  </a:lnTo>
                  <a:lnTo>
                    <a:pt x="33868" y="12637"/>
                  </a:lnTo>
                  <a:lnTo>
                    <a:pt x="33896" y="12196"/>
                  </a:lnTo>
                  <a:lnTo>
                    <a:pt x="33896" y="11769"/>
                  </a:lnTo>
                  <a:lnTo>
                    <a:pt x="33896" y="11328"/>
                  </a:lnTo>
                  <a:lnTo>
                    <a:pt x="33882" y="10887"/>
                  </a:lnTo>
                  <a:lnTo>
                    <a:pt x="33868" y="10445"/>
                  </a:lnTo>
                  <a:lnTo>
                    <a:pt x="33839" y="10019"/>
                  </a:lnTo>
                  <a:lnTo>
                    <a:pt x="33796" y="9577"/>
                  </a:lnTo>
                  <a:lnTo>
                    <a:pt x="33739" y="9136"/>
                  </a:lnTo>
                  <a:lnTo>
                    <a:pt x="33668" y="8709"/>
                  </a:lnTo>
                  <a:lnTo>
                    <a:pt x="33597" y="8268"/>
                  </a:lnTo>
                  <a:lnTo>
                    <a:pt x="33512" y="7827"/>
                  </a:lnTo>
                  <a:lnTo>
                    <a:pt x="33412" y="7400"/>
                  </a:lnTo>
                  <a:lnTo>
                    <a:pt x="33298" y="6973"/>
                  </a:lnTo>
                  <a:lnTo>
                    <a:pt x="33184" y="6532"/>
                  </a:lnTo>
                  <a:lnTo>
                    <a:pt x="33056" y="6105"/>
                  </a:lnTo>
                  <a:lnTo>
                    <a:pt x="32914" y="5678"/>
                  </a:lnTo>
                  <a:lnTo>
                    <a:pt x="32758" y="5266"/>
                  </a:lnTo>
                  <a:lnTo>
                    <a:pt x="32601" y="4839"/>
                  </a:lnTo>
                  <a:lnTo>
                    <a:pt x="32430" y="4426"/>
                  </a:lnTo>
                  <a:lnTo>
                    <a:pt x="32245" y="4014"/>
                  </a:lnTo>
                  <a:lnTo>
                    <a:pt x="32046" y="3601"/>
                  </a:lnTo>
                  <a:lnTo>
                    <a:pt x="31833" y="3188"/>
                  </a:lnTo>
                  <a:lnTo>
                    <a:pt x="31619" y="2776"/>
                  </a:lnTo>
                  <a:lnTo>
                    <a:pt x="31392" y="2377"/>
                  </a:lnTo>
                  <a:lnTo>
                    <a:pt x="31150" y="1979"/>
                  </a:lnTo>
                  <a:lnTo>
                    <a:pt x="30893" y="1594"/>
                  </a:lnTo>
                  <a:lnTo>
                    <a:pt x="30794" y="1438"/>
                  </a:lnTo>
                  <a:lnTo>
                    <a:pt x="30680" y="1296"/>
                  </a:lnTo>
                  <a:lnTo>
                    <a:pt x="30566" y="1153"/>
                  </a:lnTo>
                  <a:lnTo>
                    <a:pt x="30438" y="1025"/>
                  </a:lnTo>
                  <a:lnTo>
                    <a:pt x="30310" y="911"/>
                  </a:lnTo>
                  <a:lnTo>
                    <a:pt x="30182" y="798"/>
                  </a:lnTo>
                  <a:lnTo>
                    <a:pt x="30040" y="684"/>
                  </a:lnTo>
                  <a:lnTo>
                    <a:pt x="29897" y="584"/>
                  </a:lnTo>
                  <a:lnTo>
                    <a:pt x="29599" y="413"/>
                  </a:lnTo>
                  <a:lnTo>
                    <a:pt x="29285" y="271"/>
                  </a:lnTo>
                  <a:lnTo>
                    <a:pt x="28972" y="157"/>
                  </a:lnTo>
                  <a:lnTo>
                    <a:pt x="28645" y="72"/>
                  </a:lnTo>
                  <a:lnTo>
                    <a:pt x="28304" y="15"/>
                  </a:lnTo>
                  <a:lnTo>
                    <a:pt x="27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5651770" y="3750004"/>
              <a:ext cx="606362" cy="981970"/>
            </a:xfrm>
            <a:custGeom>
              <a:avLst/>
              <a:gdLst/>
              <a:ahLst/>
              <a:cxnLst/>
              <a:rect l="l" t="t" r="r" b="b"/>
              <a:pathLst>
                <a:path w="18699" h="30282" extrusionOk="0">
                  <a:moveTo>
                    <a:pt x="8880" y="0"/>
                  </a:moveTo>
                  <a:lnTo>
                    <a:pt x="8397" y="43"/>
                  </a:lnTo>
                  <a:lnTo>
                    <a:pt x="7927" y="100"/>
                  </a:lnTo>
                  <a:lnTo>
                    <a:pt x="7472" y="185"/>
                  </a:lnTo>
                  <a:lnTo>
                    <a:pt x="7016" y="285"/>
                  </a:lnTo>
                  <a:lnTo>
                    <a:pt x="6575" y="413"/>
                  </a:lnTo>
                  <a:lnTo>
                    <a:pt x="6148" y="569"/>
                  </a:lnTo>
                  <a:lnTo>
                    <a:pt x="5721" y="726"/>
                  </a:lnTo>
                  <a:lnTo>
                    <a:pt x="5309" y="911"/>
                  </a:lnTo>
                  <a:lnTo>
                    <a:pt x="4896" y="1124"/>
                  </a:lnTo>
                  <a:lnTo>
                    <a:pt x="4512" y="1352"/>
                  </a:lnTo>
                  <a:lnTo>
                    <a:pt x="4128" y="1594"/>
                  </a:lnTo>
                  <a:lnTo>
                    <a:pt x="3758" y="1850"/>
                  </a:lnTo>
                  <a:lnTo>
                    <a:pt x="3416" y="2135"/>
                  </a:lnTo>
                  <a:lnTo>
                    <a:pt x="3075" y="2419"/>
                  </a:lnTo>
                  <a:lnTo>
                    <a:pt x="2747" y="2732"/>
                  </a:lnTo>
                  <a:lnTo>
                    <a:pt x="2434" y="3060"/>
                  </a:lnTo>
                  <a:lnTo>
                    <a:pt x="2135" y="3401"/>
                  </a:lnTo>
                  <a:lnTo>
                    <a:pt x="1865" y="3757"/>
                  </a:lnTo>
                  <a:lnTo>
                    <a:pt x="1609" y="4113"/>
                  </a:lnTo>
                  <a:lnTo>
                    <a:pt x="1367" y="4497"/>
                  </a:lnTo>
                  <a:lnTo>
                    <a:pt x="1139" y="4881"/>
                  </a:lnTo>
                  <a:lnTo>
                    <a:pt x="926" y="5294"/>
                  </a:lnTo>
                  <a:lnTo>
                    <a:pt x="741" y="5706"/>
                  </a:lnTo>
                  <a:lnTo>
                    <a:pt x="570" y="6133"/>
                  </a:lnTo>
                  <a:lnTo>
                    <a:pt x="428" y="6560"/>
                  </a:lnTo>
                  <a:lnTo>
                    <a:pt x="300" y="7001"/>
                  </a:lnTo>
                  <a:lnTo>
                    <a:pt x="200" y="7457"/>
                  </a:lnTo>
                  <a:lnTo>
                    <a:pt x="115" y="7926"/>
                  </a:lnTo>
                  <a:lnTo>
                    <a:pt x="58" y="8382"/>
                  </a:lnTo>
                  <a:lnTo>
                    <a:pt x="15" y="8865"/>
                  </a:lnTo>
                  <a:lnTo>
                    <a:pt x="1" y="9349"/>
                  </a:lnTo>
                  <a:lnTo>
                    <a:pt x="1" y="20932"/>
                  </a:lnTo>
                  <a:lnTo>
                    <a:pt x="15" y="21416"/>
                  </a:lnTo>
                  <a:lnTo>
                    <a:pt x="58" y="21900"/>
                  </a:lnTo>
                  <a:lnTo>
                    <a:pt x="115" y="22355"/>
                  </a:lnTo>
                  <a:lnTo>
                    <a:pt x="200" y="22825"/>
                  </a:lnTo>
                  <a:lnTo>
                    <a:pt x="300" y="23280"/>
                  </a:lnTo>
                  <a:lnTo>
                    <a:pt x="428" y="23722"/>
                  </a:lnTo>
                  <a:lnTo>
                    <a:pt x="570" y="24148"/>
                  </a:lnTo>
                  <a:lnTo>
                    <a:pt x="741" y="24575"/>
                  </a:lnTo>
                  <a:lnTo>
                    <a:pt x="926" y="24988"/>
                  </a:lnTo>
                  <a:lnTo>
                    <a:pt x="1139" y="25386"/>
                  </a:lnTo>
                  <a:lnTo>
                    <a:pt x="1367" y="25785"/>
                  </a:lnTo>
                  <a:lnTo>
                    <a:pt x="1609" y="26169"/>
                  </a:lnTo>
                  <a:lnTo>
                    <a:pt x="1865" y="26525"/>
                  </a:lnTo>
                  <a:lnTo>
                    <a:pt x="2135" y="26881"/>
                  </a:lnTo>
                  <a:lnTo>
                    <a:pt x="2434" y="27222"/>
                  </a:lnTo>
                  <a:lnTo>
                    <a:pt x="2747" y="27549"/>
                  </a:lnTo>
                  <a:lnTo>
                    <a:pt x="3075" y="27862"/>
                  </a:lnTo>
                  <a:lnTo>
                    <a:pt x="3416" y="28147"/>
                  </a:lnTo>
                  <a:lnTo>
                    <a:pt x="3758" y="28432"/>
                  </a:lnTo>
                  <a:lnTo>
                    <a:pt x="4128" y="28688"/>
                  </a:lnTo>
                  <a:lnTo>
                    <a:pt x="4512" y="28930"/>
                  </a:lnTo>
                  <a:lnTo>
                    <a:pt x="4896" y="29157"/>
                  </a:lnTo>
                  <a:lnTo>
                    <a:pt x="5309" y="29371"/>
                  </a:lnTo>
                  <a:lnTo>
                    <a:pt x="5721" y="29556"/>
                  </a:lnTo>
                  <a:lnTo>
                    <a:pt x="6148" y="29712"/>
                  </a:lnTo>
                  <a:lnTo>
                    <a:pt x="6575" y="29869"/>
                  </a:lnTo>
                  <a:lnTo>
                    <a:pt x="7016" y="29997"/>
                  </a:lnTo>
                  <a:lnTo>
                    <a:pt x="7472" y="30097"/>
                  </a:lnTo>
                  <a:lnTo>
                    <a:pt x="7927" y="30182"/>
                  </a:lnTo>
                  <a:lnTo>
                    <a:pt x="8397" y="30239"/>
                  </a:lnTo>
                  <a:lnTo>
                    <a:pt x="8880" y="30267"/>
                  </a:lnTo>
                  <a:lnTo>
                    <a:pt x="9350" y="30282"/>
                  </a:lnTo>
                  <a:lnTo>
                    <a:pt x="9834" y="30267"/>
                  </a:lnTo>
                  <a:lnTo>
                    <a:pt x="10318" y="30239"/>
                  </a:lnTo>
                  <a:lnTo>
                    <a:pt x="10773" y="30182"/>
                  </a:lnTo>
                  <a:lnTo>
                    <a:pt x="11242" y="30097"/>
                  </a:lnTo>
                  <a:lnTo>
                    <a:pt x="11698" y="29997"/>
                  </a:lnTo>
                  <a:lnTo>
                    <a:pt x="12139" y="29869"/>
                  </a:lnTo>
                  <a:lnTo>
                    <a:pt x="12566" y="29712"/>
                  </a:lnTo>
                  <a:lnTo>
                    <a:pt x="12993" y="29556"/>
                  </a:lnTo>
                  <a:lnTo>
                    <a:pt x="13405" y="29371"/>
                  </a:lnTo>
                  <a:lnTo>
                    <a:pt x="13818" y="29157"/>
                  </a:lnTo>
                  <a:lnTo>
                    <a:pt x="14202" y="28930"/>
                  </a:lnTo>
                  <a:lnTo>
                    <a:pt x="14587" y="28688"/>
                  </a:lnTo>
                  <a:lnTo>
                    <a:pt x="14942" y="28432"/>
                  </a:lnTo>
                  <a:lnTo>
                    <a:pt x="15298" y="28147"/>
                  </a:lnTo>
                  <a:lnTo>
                    <a:pt x="15640" y="27862"/>
                  </a:lnTo>
                  <a:lnTo>
                    <a:pt x="15967" y="27549"/>
                  </a:lnTo>
                  <a:lnTo>
                    <a:pt x="16280" y="27222"/>
                  </a:lnTo>
                  <a:lnTo>
                    <a:pt x="16564" y="26881"/>
                  </a:lnTo>
                  <a:lnTo>
                    <a:pt x="16849" y="26525"/>
                  </a:lnTo>
                  <a:lnTo>
                    <a:pt x="17105" y="26169"/>
                  </a:lnTo>
                  <a:lnTo>
                    <a:pt x="17347" y="25785"/>
                  </a:lnTo>
                  <a:lnTo>
                    <a:pt x="17575" y="25386"/>
                  </a:lnTo>
                  <a:lnTo>
                    <a:pt x="17788" y="24988"/>
                  </a:lnTo>
                  <a:lnTo>
                    <a:pt x="17973" y="24575"/>
                  </a:lnTo>
                  <a:lnTo>
                    <a:pt x="18144" y="24148"/>
                  </a:lnTo>
                  <a:lnTo>
                    <a:pt x="18286" y="23722"/>
                  </a:lnTo>
                  <a:lnTo>
                    <a:pt x="18414" y="23280"/>
                  </a:lnTo>
                  <a:lnTo>
                    <a:pt x="18514" y="22825"/>
                  </a:lnTo>
                  <a:lnTo>
                    <a:pt x="18599" y="22355"/>
                  </a:lnTo>
                  <a:lnTo>
                    <a:pt x="18656" y="21900"/>
                  </a:lnTo>
                  <a:lnTo>
                    <a:pt x="18699" y="21416"/>
                  </a:lnTo>
                  <a:lnTo>
                    <a:pt x="18699" y="20932"/>
                  </a:lnTo>
                  <a:lnTo>
                    <a:pt x="18699" y="9349"/>
                  </a:lnTo>
                  <a:lnTo>
                    <a:pt x="18699" y="8865"/>
                  </a:lnTo>
                  <a:lnTo>
                    <a:pt x="18656" y="8382"/>
                  </a:lnTo>
                  <a:lnTo>
                    <a:pt x="18599" y="7926"/>
                  </a:lnTo>
                  <a:lnTo>
                    <a:pt x="18514" y="7457"/>
                  </a:lnTo>
                  <a:lnTo>
                    <a:pt x="18414" y="7001"/>
                  </a:lnTo>
                  <a:lnTo>
                    <a:pt x="18286" y="6560"/>
                  </a:lnTo>
                  <a:lnTo>
                    <a:pt x="18144" y="6133"/>
                  </a:lnTo>
                  <a:lnTo>
                    <a:pt x="17973" y="5706"/>
                  </a:lnTo>
                  <a:lnTo>
                    <a:pt x="17788" y="5294"/>
                  </a:lnTo>
                  <a:lnTo>
                    <a:pt x="17575" y="4881"/>
                  </a:lnTo>
                  <a:lnTo>
                    <a:pt x="17347" y="4497"/>
                  </a:lnTo>
                  <a:lnTo>
                    <a:pt x="17105" y="4113"/>
                  </a:lnTo>
                  <a:lnTo>
                    <a:pt x="16849" y="3757"/>
                  </a:lnTo>
                  <a:lnTo>
                    <a:pt x="16564" y="3401"/>
                  </a:lnTo>
                  <a:lnTo>
                    <a:pt x="16280" y="3060"/>
                  </a:lnTo>
                  <a:lnTo>
                    <a:pt x="15967" y="2732"/>
                  </a:lnTo>
                  <a:lnTo>
                    <a:pt x="15640" y="2419"/>
                  </a:lnTo>
                  <a:lnTo>
                    <a:pt x="15298" y="2135"/>
                  </a:lnTo>
                  <a:lnTo>
                    <a:pt x="14942" y="1850"/>
                  </a:lnTo>
                  <a:lnTo>
                    <a:pt x="14587" y="1594"/>
                  </a:lnTo>
                  <a:lnTo>
                    <a:pt x="14202" y="1352"/>
                  </a:lnTo>
                  <a:lnTo>
                    <a:pt x="13818" y="1124"/>
                  </a:lnTo>
                  <a:lnTo>
                    <a:pt x="13405" y="911"/>
                  </a:lnTo>
                  <a:lnTo>
                    <a:pt x="12993" y="726"/>
                  </a:lnTo>
                  <a:lnTo>
                    <a:pt x="12566" y="569"/>
                  </a:lnTo>
                  <a:lnTo>
                    <a:pt x="12139" y="413"/>
                  </a:lnTo>
                  <a:lnTo>
                    <a:pt x="11698" y="285"/>
                  </a:lnTo>
                  <a:lnTo>
                    <a:pt x="11242" y="185"/>
                  </a:lnTo>
                  <a:lnTo>
                    <a:pt x="10773" y="100"/>
                  </a:lnTo>
                  <a:lnTo>
                    <a:pt x="10318" y="43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5388751" y="4322642"/>
              <a:ext cx="1069200" cy="409332"/>
            </a:xfrm>
            <a:custGeom>
              <a:avLst/>
              <a:gdLst/>
              <a:ahLst/>
              <a:cxnLst/>
              <a:rect l="l" t="t" r="r" b="b"/>
              <a:pathLst>
                <a:path w="32972" h="12623" extrusionOk="0">
                  <a:moveTo>
                    <a:pt x="12637" y="1"/>
                  </a:moveTo>
                  <a:lnTo>
                    <a:pt x="11982" y="15"/>
                  </a:lnTo>
                  <a:lnTo>
                    <a:pt x="11342" y="58"/>
                  </a:lnTo>
                  <a:lnTo>
                    <a:pt x="10702" y="143"/>
                  </a:lnTo>
                  <a:lnTo>
                    <a:pt x="10090" y="257"/>
                  </a:lnTo>
                  <a:lnTo>
                    <a:pt x="9478" y="385"/>
                  </a:lnTo>
                  <a:lnTo>
                    <a:pt x="8880" y="556"/>
                  </a:lnTo>
                  <a:lnTo>
                    <a:pt x="8283" y="755"/>
                  </a:lnTo>
                  <a:lnTo>
                    <a:pt x="7713" y="982"/>
                  </a:lnTo>
                  <a:lnTo>
                    <a:pt x="7158" y="1239"/>
                  </a:lnTo>
                  <a:lnTo>
                    <a:pt x="6604" y="1523"/>
                  </a:lnTo>
                  <a:lnTo>
                    <a:pt x="6077" y="1822"/>
                  </a:lnTo>
                  <a:lnTo>
                    <a:pt x="5565" y="2149"/>
                  </a:lnTo>
                  <a:lnTo>
                    <a:pt x="5067" y="2505"/>
                  </a:lnTo>
                  <a:lnTo>
                    <a:pt x="4597" y="2875"/>
                  </a:lnTo>
                  <a:lnTo>
                    <a:pt x="4142" y="3273"/>
                  </a:lnTo>
                  <a:lnTo>
                    <a:pt x="3701" y="3700"/>
                  </a:lnTo>
                  <a:lnTo>
                    <a:pt x="3274" y="4127"/>
                  </a:lnTo>
                  <a:lnTo>
                    <a:pt x="2890" y="4597"/>
                  </a:lnTo>
                  <a:lnTo>
                    <a:pt x="2505" y="5066"/>
                  </a:lnTo>
                  <a:lnTo>
                    <a:pt x="2150" y="5564"/>
                  </a:lnTo>
                  <a:lnTo>
                    <a:pt x="1822" y="6077"/>
                  </a:lnTo>
                  <a:lnTo>
                    <a:pt x="1523" y="6603"/>
                  </a:lnTo>
                  <a:lnTo>
                    <a:pt x="1239" y="7144"/>
                  </a:lnTo>
                  <a:lnTo>
                    <a:pt x="997" y="7713"/>
                  </a:lnTo>
                  <a:lnTo>
                    <a:pt x="769" y="8282"/>
                  </a:lnTo>
                  <a:lnTo>
                    <a:pt x="570" y="8866"/>
                  </a:lnTo>
                  <a:lnTo>
                    <a:pt x="399" y="9464"/>
                  </a:lnTo>
                  <a:lnTo>
                    <a:pt x="257" y="10075"/>
                  </a:lnTo>
                  <a:lnTo>
                    <a:pt x="143" y="10702"/>
                  </a:lnTo>
                  <a:lnTo>
                    <a:pt x="58" y="11342"/>
                  </a:lnTo>
                  <a:lnTo>
                    <a:pt x="15" y="11982"/>
                  </a:lnTo>
                  <a:lnTo>
                    <a:pt x="1" y="12623"/>
                  </a:lnTo>
                  <a:lnTo>
                    <a:pt x="32972" y="12623"/>
                  </a:lnTo>
                  <a:lnTo>
                    <a:pt x="32957" y="11982"/>
                  </a:lnTo>
                  <a:lnTo>
                    <a:pt x="32915" y="11342"/>
                  </a:lnTo>
                  <a:lnTo>
                    <a:pt x="32829" y="10702"/>
                  </a:lnTo>
                  <a:lnTo>
                    <a:pt x="32715" y="10075"/>
                  </a:lnTo>
                  <a:lnTo>
                    <a:pt x="32573" y="9464"/>
                  </a:lnTo>
                  <a:lnTo>
                    <a:pt x="32402" y="8866"/>
                  </a:lnTo>
                  <a:lnTo>
                    <a:pt x="32203" y="8282"/>
                  </a:lnTo>
                  <a:lnTo>
                    <a:pt x="31990" y="7713"/>
                  </a:lnTo>
                  <a:lnTo>
                    <a:pt x="31734" y="7144"/>
                  </a:lnTo>
                  <a:lnTo>
                    <a:pt x="31449" y="6603"/>
                  </a:lnTo>
                  <a:lnTo>
                    <a:pt x="31150" y="6077"/>
                  </a:lnTo>
                  <a:lnTo>
                    <a:pt x="30823" y="5564"/>
                  </a:lnTo>
                  <a:lnTo>
                    <a:pt x="30467" y="5066"/>
                  </a:lnTo>
                  <a:lnTo>
                    <a:pt x="30097" y="4597"/>
                  </a:lnTo>
                  <a:lnTo>
                    <a:pt x="29699" y="4127"/>
                  </a:lnTo>
                  <a:lnTo>
                    <a:pt x="29272" y="3700"/>
                  </a:lnTo>
                  <a:lnTo>
                    <a:pt x="28831" y="3273"/>
                  </a:lnTo>
                  <a:lnTo>
                    <a:pt x="28375" y="2875"/>
                  </a:lnTo>
                  <a:lnTo>
                    <a:pt x="27906" y="2505"/>
                  </a:lnTo>
                  <a:lnTo>
                    <a:pt x="27408" y="2149"/>
                  </a:lnTo>
                  <a:lnTo>
                    <a:pt x="26895" y="1822"/>
                  </a:lnTo>
                  <a:lnTo>
                    <a:pt x="26369" y="1523"/>
                  </a:lnTo>
                  <a:lnTo>
                    <a:pt x="25814" y="1239"/>
                  </a:lnTo>
                  <a:lnTo>
                    <a:pt x="25259" y="982"/>
                  </a:lnTo>
                  <a:lnTo>
                    <a:pt x="24690" y="755"/>
                  </a:lnTo>
                  <a:lnTo>
                    <a:pt x="24106" y="556"/>
                  </a:lnTo>
                  <a:lnTo>
                    <a:pt x="23494" y="385"/>
                  </a:lnTo>
                  <a:lnTo>
                    <a:pt x="22883" y="257"/>
                  </a:lnTo>
                  <a:lnTo>
                    <a:pt x="22271" y="143"/>
                  </a:lnTo>
                  <a:lnTo>
                    <a:pt x="21630" y="58"/>
                  </a:lnTo>
                  <a:lnTo>
                    <a:pt x="20990" y="15"/>
                  </a:lnTo>
                  <a:lnTo>
                    <a:pt x="20350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5485190" y="2057414"/>
              <a:ext cx="650204" cy="2351999"/>
            </a:xfrm>
            <a:custGeom>
              <a:avLst/>
              <a:gdLst/>
              <a:ahLst/>
              <a:cxnLst/>
              <a:rect l="l" t="t" r="r" b="b"/>
              <a:pathLst>
                <a:path w="20051" h="72531" extrusionOk="0">
                  <a:moveTo>
                    <a:pt x="5081" y="1"/>
                  </a:moveTo>
                  <a:lnTo>
                    <a:pt x="6006" y="1111"/>
                  </a:lnTo>
                  <a:lnTo>
                    <a:pt x="6575" y="1125"/>
                  </a:lnTo>
                  <a:lnTo>
                    <a:pt x="6988" y="1139"/>
                  </a:lnTo>
                  <a:lnTo>
                    <a:pt x="7500" y="1168"/>
                  </a:lnTo>
                  <a:lnTo>
                    <a:pt x="8083" y="1225"/>
                  </a:lnTo>
                  <a:lnTo>
                    <a:pt x="8724" y="1310"/>
                  </a:lnTo>
                  <a:lnTo>
                    <a:pt x="9421" y="1438"/>
                  </a:lnTo>
                  <a:lnTo>
                    <a:pt x="9791" y="1523"/>
                  </a:lnTo>
                  <a:lnTo>
                    <a:pt x="10175" y="1623"/>
                  </a:lnTo>
                  <a:lnTo>
                    <a:pt x="10559" y="1723"/>
                  </a:lnTo>
                  <a:lnTo>
                    <a:pt x="10958" y="1837"/>
                  </a:lnTo>
                  <a:lnTo>
                    <a:pt x="11356" y="1979"/>
                  </a:lnTo>
                  <a:lnTo>
                    <a:pt x="11769" y="2121"/>
                  </a:lnTo>
                  <a:lnTo>
                    <a:pt x="12196" y="2292"/>
                  </a:lnTo>
                  <a:lnTo>
                    <a:pt x="12609" y="2477"/>
                  </a:lnTo>
                  <a:lnTo>
                    <a:pt x="13035" y="2676"/>
                  </a:lnTo>
                  <a:lnTo>
                    <a:pt x="13462" y="2890"/>
                  </a:lnTo>
                  <a:lnTo>
                    <a:pt x="13889" y="3131"/>
                  </a:lnTo>
                  <a:lnTo>
                    <a:pt x="14302" y="3402"/>
                  </a:lnTo>
                  <a:lnTo>
                    <a:pt x="14729" y="3672"/>
                  </a:lnTo>
                  <a:lnTo>
                    <a:pt x="15156" y="3985"/>
                  </a:lnTo>
                  <a:lnTo>
                    <a:pt x="15568" y="4313"/>
                  </a:lnTo>
                  <a:lnTo>
                    <a:pt x="15981" y="4654"/>
                  </a:lnTo>
                  <a:lnTo>
                    <a:pt x="16394" y="5038"/>
                  </a:lnTo>
                  <a:lnTo>
                    <a:pt x="16792" y="5437"/>
                  </a:lnTo>
                  <a:lnTo>
                    <a:pt x="16977" y="5650"/>
                  </a:lnTo>
                  <a:lnTo>
                    <a:pt x="17162" y="5864"/>
                  </a:lnTo>
                  <a:lnTo>
                    <a:pt x="17333" y="6091"/>
                  </a:lnTo>
                  <a:lnTo>
                    <a:pt x="17504" y="6319"/>
                  </a:lnTo>
                  <a:lnTo>
                    <a:pt x="17660" y="6561"/>
                  </a:lnTo>
                  <a:lnTo>
                    <a:pt x="17802" y="6803"/>
                  </a:lnTo>
                  <a:lnTo>
                    <a:pt x="17945" y="7045"/>
                  </a:lnTo>
                  <a:lnTo>
                    <a:pt x="18073" y="7301"/>
                  </a:lnTo>
                  <a:lnTo>
                    <a:pt x="18187" y="7557"/>
                  </a:lnTo>
                  <a:lnTo>
                    <a:pt x="18301" y="7827"/>
                  </a:lnTo>
                  <a:lnTo>
                    <a:pt x="18400" y="8098"/>
                  </a:lnTo>
                  <a:lnTo>
                    <a:pt x="18500" y="8382"/>
                  </a:lnTo>
                  <a:lnTo>
                    <a:pt x="18585" y="8653"/>
                  </a:lnTo>
                  <a:lnTo>
                    <a:pt x="18656" y="8951"/>
                  </a:lnTo>
                  <a:lnTo>
                    <a:pt x="18727" y="9236"/>
                  </a:lnTo>
                  <a:lnTo>
                    <a:pt x="18784" y="9535"/>
                  </a:lnTo>
                  <a:lnTo>
                    <a:pt x="18827" y="9848"/>
                  </a:lnTo>
                  <a:lnTo>
                    <a:pt x="18870" y="10147"/>
                  </a:lnTo>
                  <a:lnTo>
                    <a:pt x="18912" y="10474"/>
                  </a:lnTo>
                  <a:lnTo>
                    <a:pt x="18927" y="10787"/>
                  </a:lnTo>
                  <a:lnTo>
                    <a:pt x="18955" y="11442"/>
                  </a:lnTo>
                  <a:lnTo>
                    <a:pt x="18955" y="12111"/>
                  </a:lnTo>
                  <a:lnTo>
                    <a:pt x="18912" y="12808"/>
                  </a:lnTo>
                  <a:lnTo>
                    <a:pt x="18841" y="13505"/>
                  </a:lnTo>
                  <a:lnTo>
                    <a:pt x="18756" y="14231"/>
                  </a:lnTo>
                  <a:lnTo>
                    <a:pt x="18628" y="14971"/>
                  </a:lnTo>
                  <a:lnTo>
                    <a:pt x="18500" y="15568"/>
                  </a:lnTo>
                  <a:lnTo>
                    <a:pt x="18357" y="16166"/>
                  </a:lnTo>
                  <a:lnTo>
                    <a:pt x="18215" y="16764"/>
                  </a:lnTo>
                  <a:lnTo>
                    <a:pt x="18044" y="17347"/>
                  </a:lnTo>
                  <a:lnTo>
                    <a:pt x="17859" y="17931"/>
                  </a:lnTo>
                  <a:lnTo>
                    <a:pt x="17660" y="18514"/>
                  </a:lnTo>
                  <a:lnTo>
                    <a:pt x="17461" y="19097"/>
                  </a:lnTo>
                  <a:lnTo>
                    <a:pt x="17233" y="19681"/>
                  </a:lnTo>
                  <a:lnTo>
                    <a:pt x="17006" y="20250"/>
                  </a:lnTo>
                  <a:lnTo>
                    <a:pt x="16764" y="20819"/>
                  </a:lnTo>
                  <a:lnTo>
                    <a:pt x="16508" y="21388"/>
                  </a:lnTo>
                  <a:lnTo>
                    <a:pt x="16237" y="21958"/>
                  </a:lnTo>
                  <a:lnTo>
                    <a:pt x="15967" y="22527"/>
                  </a:lnTo>
                  <a:lnTo>
                    <a:pt x="15682" y="23082"/>
                  </a:lnTo>
                  <a:lnTo>
                    <a:pt x="15085" y="24206"/>
                  </a:lnTo>
                  <a:lnTo>
                    <a:pt x="14458" y="25316"/>
                  </a:lnTo>
                  <a:lnTo>
                    <a:pt x="13818" y="26412"/>
                  </a:lnTo>
                  <a:lnTo>
                    <a:pt x="13135" y="27507"/>
                  </a:lnTo>
                  <a:lnTo>
                    <a:pt x="12452" y="28589"/>
                  </a:lnTo>
                  <a:lnTo>
                    <a:pt x="11741" y="29670"/>
                  </a:lnTo>
                  <a:lnTo>
                    <a:pt x="11029" y="30752"/>
                  </a:lnTo>
                  <a:lnTo>
                    <a:pt x="9592" y="32872"/>
                  </a:lnTo>
                  <a:lnTo>
                    <a:pt x="8638" y="34281"/>
                  </a:lnTo>
                  <a:lnTo>
                    <a:pt x="7685" y="35690"/>
                  </a:lnTo>
                  <a:lnTo>
                    <a:pt x="6760" y="37113"/>
                  </a:lnTo>
                  <a:lnTo>
                    <a:pt x="5849" y="38550"/>
                  </a:lnTo>
                  <a:lnTo>
                    <a:pt x="5408" y="39261"/>
                  </a:lnTo>
                  <a:lnTo>
                    <a:pt x="4981" y="39987"/>
                  </a:lnTo>
                  <a:lnTo>
                    <a:pt x="4554" y="40727"/>
                  </a:lnTo>
                  <a:lnTo>
                    <a:pt x="4142" y="41453"/>
                  </a:lnTo>
                  <a:lnTo>
                    <a:pt x="3743" y="42193"/>
                  </a:lnTo>
                  <a:lnTo>
                    <a:pt x="3359" y="42933"/>
                  </a:lnTo>
                  <a:lnTo>
                    <a:pt x="2989" y="43673"/>
                  </a:lnTo>
                  <a:lnTo>
                    <a:pt x="2633" y="44427"/>
                  </a:lnTo>
                  <a:lnTo>
                    <a:pt x="2292" y="45181"/>
                  </a:lnTo>
                  <a:lnTo>
                    <a:pt x="1979" y="45949"/>
                  </a:lnTo>
                  <a:lnTo>
                    <a:pt x="1680" y="46703"/>
                  </a:lnTo>
                  <a:lnTo>
                    <a:pt x="1395" y="47486"/>
                  </a:lnTo>
                  <a:lnTo>
                    <a:pt x="1139" y="48255"/>
                  </a:lnTo>
                  <a:lnTo>
                    <a:pt x="912" y="49051"/>
                  </a:lnTo>
                  <a:lnTo>
                    <a:pt x="698" y="49834"/>
                  </a:lnTo>
                  <a:lnTo>
                    <a:pt x="513" y="50631"/>
                  </a:lnTo>
                  <a:lnTo>
                    <a:pt x="357" y="51442"/>
                  </a:lnTo>
                  <a:lnTo>
                    <a:pt x="229" y="52253"/>
                  </a:lnTo>
                  <a:lnTo>
                    <a:pt x="129" y="53079"/>
                  </a:lnTo>
                  <a:lnTo>
                    <a:pt x="58" y="53904"/>
                  </a:lnTo>
                  <a:lnTo>
                    <a:pt x="15" y="54729"/>
                  </a:lnTo>
                  <a:lnTo>
                    <a:pt x="1" y="55583"/>
                  </a:lnTo>
                  <a:lnTo>
                    <a:pt x="29" y="56423"/>
                  </a:lnTo>
                  <a:lnTo>
                    <a:pt x="58" y="56864"/>
                  </a:lnTo>
                  <a:lnTo>
                    <a:pt x="86" y="57291"/>
                  </a:lnTo>
                  <a:lnTo>
                    <a:pt x="143" y="57817"/>
                  </a:lnTo>
                  <a:lnTo>
                    <a:pt x="200" y="58329"/>
                  </a:lnTo>
                  <a:lnTo>
                    <a:pt x="271" y="58842"/>
                  </a:lnTo>
                  <a:lnTo>
                    <a:pt x="342" y="59340"/>
                  </a:lnTo>
                  <a:lnTo>
                    <a:pt x="428" y="59823"/>
                  </a:lnTo>
                  <a:lnTo>
                    <a:pt x="527" y="60293"/>
                  </a:lnTo>
                  <a:lnTo>
                    <a:pt x="627" y="60763"/>
                  </a:lnTo>
                  <a:lnTo>
                    <a:pt x="727" y="61218"/>
                  </a:lnTo>
                  <a:lnTo>
                    <a:pt x="840" y="61659"/>
                  </a:lnTo>
                  <a:lnTo>
                    <a:pt x="969" y="62086"/>
                  </a:lnTo>
                  <a:lnTo>
                    <a:pt x="1082" y="62513"/>
                  </a:lnTo>
                  <a:lnTo>
                    <a:pt x="1225" y="62911"/>
                  </a:lnTo>
                  <a:lnTo>
                    <a:pt x="1495" y="63708"/>
                  </a:lnTo>
                  <a:lnTo>
                    <a:pt x="1794" y="64462"/>
                  </a:lnTo>
                  <a:lnTo>
                    <a:pt x="2121" y="65174"/>
                  </a:lnTo>
                  <a:lnTo>
                    <a:pt x="2448" y="65843"/>
                  </a:lnTo>
                  <a:lnTo>
                    <a:pt x="2790" y="66483"/>
                  </a:lnTo>
                  <a:lnTo>
                    <a:pt x="3146" y="67081"/>
                  </a:lnTo>
                  <a:lnTo>
                    <a:pt x="3516" y="67650"/>
                  </a:lnTo>
                  <a:lnTo>
                    <a:pt x="3886" y="68176"/>
                  </a:lnTo>
                  <a:lnTo>
                    <a:pt x="4256" y="68675"/>
                  </a:lnTo>
                  <a:lnTo>
                    <a:pt x="4626" y="69130"/>
                  </a:lnTo>
                  <a:lnTo>
                    <a:pt x="4996" y="69557"/>
                  </a:lnTo>
                  <a:lnTo>
                    <a:pt x="5351" y="69955"/>
                  </a:lnTo>
                  <a:lnTo>
                    <a:pt x="5707" y="70311"/>
                  </a:lnTo>
                  <a:lnTo>
                    <a:pt x="6063" y="70652"/>
                  </a:lnTo>
                  <a:lnTo>
                    <a:pt x="6390" y="70951"/>
                  </a:lnTo>
                  <a:lnTo>
                    <a:pt x="6717" y="71222"/>
                  </a:lnTo>
                  <a:lnTo>
                    <a:pt x="7030" y="71464"/>
                  </a:lnTo>
                  <a:lnTo>
                    <a:pt x="7315" y="71691"/>
                  </a:lnTo>
                  <a:lnTo>
                    <a:pt x="7813" y="72047"/>
                  </a:lnTo>
                  <a:lnTo>
                    <a:pt x="8226" y="72303"/>
                  </a:lnTo>
                  <a:lnTo>
                    <a:pt x="8496" y="72460"/>
                  </a:lnTo>
                  <a:lnTo>
                    <a:pt x="8638" y="72531"/>
                  </a:lnTo>
                  <a:lnTo>
                    <a:pt x="9122" y="71535"/>
                  </a:lnTo>
                  <a:lnTo>
                    <a:pt x="9037" y="71478"/>
                  </a:lnTo>
                  <a:lnTo>
                    <a:pt x="8809" y="71350"/>
                  </a:lnTo>
                  <a:lnTo>
                    <a:pt x="8453" y="71122"/>
                  </a:lnTo>
                  <a:lnTo>
                    <a:pt x="7984" y="70795"/>
                  </a:lnTo>
                  <a:lnTo>
                    <a:pt x="7728" y="70581"/>
                  </a:lnTo>
                  <a:lnTo>
                    <a:pt x="7443" y="70354"/>
                  </a:lnTo>
                  <a:lnTo>
                    <a:pt x="7144" y="70098"/>
                  </a:lnTo>
                  <a:lnTo>
                    <a:pt x="6831" y="69813"/>
                  </a:lnTo>
                  <a:lnTo>
                    <a:pt x="6504" y="69500"/>
                  </a:lnTo>
                  <a:lnTo>
                    <a:pt x="6177" y="69158"/>
                  </a:lnTo>
                  <a:lnTo>
                    <a:pt x="5835" y="68788"/>
                  </a:lnTo>
                  <a:lnTo>
                    <a:pt x="5494" y="68376"/>
                  </a:lnTo>
                  <a:lnTo>
                    <a:pt x="5138" y="67949"/>
                  </a:lnTo>
                  <a:lnTo>
                    <a:pt x="4796" y="67479"/>
                  </a:lnTo>
                  <a:lnTo>
                    <a:pt x="4441" y="66981"/>
                  </a:lnTo>
                  <a:lnTo>
                    <a:pt x="4099" y="66440"/>
                  </a:lnTo>
                  <a:lnTo>
                    <a:pt x="3758" y="65871"/>
                  </a:lnTo>
                  <a:lnTo>
                    <a:pt x="3430" y="65274"/>
                  </a:lnTo>
                  <a:lnTo>
                    <a:pt x="3117" y="64633"/>
                  </a:lnTo>
                  <a:lnTo>
                    <a:pt x="2818" y="63964"/>
                  </a:lnTo>
                  <a:lnTo>
                    <a:pt x="2534" y="63253"/>
                  </a:lnTo>
                  <a:lnTo>
                    <a:pt x="2263" y="62499"/>
                  </a:lnTo>
                  <a:lnTo>
                    <a:pt x="2022" y="61716"/>
                  </a:lnTo>
                  <a:lnTo>
                    <a:pt x="1908" y="61318"/>
                  </a:lnTo>
                  <a:lnTo>
                    <a:pt x="1808" y="60891"/>
                  </a:lnTo>
                  <a:lnTo>
                    <a:pt x="1694" y="60464"/>
                  </a:lnTo>
                  <a:lnTo>
                    <a:pt x="1609" y="60023"/>
                  </a:lnTo>
                  <a:lnTo>
                    <a:pt x="1523" y="59582"/>
                  </a:lnTo>
                  <a:lnTo>
                    <a:pt x="1438" y="59126"/>
                  </a:lnTo>
                  <a:lnTo>
                    <a:pt x="1367" y="58657"/>
                  </a:lnTo>
                  <a:lnTo>
                    <a:pt x="1296" y="58173"/>
                  </a:lnTo>
                  <a:lnTo>
                    <a:pt x="1239" y="57689"/>
                  </a:lnTo>
                  <a:lnTo>
                    <a:pt x="1196" y="57191"/>
                  </a:lnTo>
                  <a:lnTo>
                    <a:pt x="1139" y="56366"/>
                  </a:lnTo>
                  <a:lnTo>
                    <a:pt x="1111" y="55555"/>
                  </a:lnTo>
                  <a:lnTo>
                    <a:pt x="1125" y="54743"/>
                  </a:lnTo>
                  <a:lnTo>
                    <a:pt x="1168" y="53932"/>
                  </a:lnTo>
                  <a:lnTo>
                    <a:pt x="1239" y="53150"/>
                  </a:lnTo>
                  <a:lnTo>
                    <a:pt x="1338" y="52353"/>
                  </a:lnTo>
                  <a:lnTo>
                    <a:pt x="1467" y="51570"/>
                  </a:lnTo>
                  <a:lnTo>
                    <a:pt x="1623" y="50787"/>
                  </a:lnTo>
                  <a:lnTo>
                    <a:pt x="1808" y="50019"/>
                  </a:lnTo>
                  <a:lnTo>
                    <a:pt x="2007" y="49265"/>
                  </a:lnTo>
                  <a:lnTo>
                    <a:pt x="2235" y="48496"/>
                  </a:lnTo>
                  <a:lnTo>
                    <a:pt x="2491" y="47742"/>
                  </a:lnTo>
                  <a:lnTo>
                    <a:pt x="2761" y="47002"/>
                  </a:lnTo>
                  <a:lnTo>
                    <a:pt x="3060" y="46248"/>
                  </a:lnTo>
                  <a:lnTo>
                    <a:pt x="3373" y="45508"/>
                  </a:lnTo>
                  <a:lnTo>
                    <a:pt x="3701" y="44782"/>
                  </a:lnTo>
                  <a:lnTo>
                    <a:pt x="4042" y="44042"/>
                  </a:lnTo>
                  <a:lnTo>
                    <a:pt x="4412" y="43317"/>
                  </a:lnTo>
                  <a:lnTo>
                    <a:pt x="4782" y="42605"/>
                  </a:lnTo>
                  <a:lnTo>
                    <a:pt x="5181" y="41880"/>
                  </a:lnTo>
                  <a:lnTo>
                    <a:pt x="5579" y="41168"/>
                  </a:lnTo>
                  <a:lnTo>
                    <a:pt x="5992" y="40457"/>
                  </a:lnTo>
                  <a:lnTo>
                    <a:pt x="6419" y="39745"/>
                  </a:lnTo>
                  <a:lnTo>
                    <a:pt x="6845" y="39048"/>
                  </a:lnTo>
                  <a:lnTo>
                    <a:pt x="7742" y="37639"/>
                  </a:lnTo>
                  <a:lnTo>
                    <a:pt x="8653" y="36259"/>
                  </a:lnTo>
                  <a:lnTo>
                    <a:pt x="9578" y="34878"/>
                  </a:lnTo>
                  <a:lnTo>
                    <a:pt x="10503" y="33498"/>
                  </a:lnTo>
                  <a:lnTo>
                    <a:pt x="11968" y="31335"/>
                  </a:lnTo>
                  <a:lnTo>
                    <a:pt x="12694" y="30239"/>
                  </a:lnTo>
                  <a:lnTo>
                    <a:pt x="13420" y="29144"/>
                  </a:lnTo>
                  <a:lnTo>
                    <a:pt x="14117" y="28034"/>
                  </a:lnTo>
                  <a:lnTo>
                    <a:pt x="14800" y="26924"/>
                  </a:lnTo>
                  <a:lnTo>
                    <a:pt x="15469" y="25800"/>
                  </a:lnTo>
                  <a:lnTo>
                    <a:pt x="16109" y="24676"/>
                  </a:lnTo>
                  <a:lnTo>
                    <a:pt x="16408" y="24106"/>
                  </a:lnTo>
                  <a:lnTo>
                    <a:pt x="16707" y="23523"/>
                  </a:lnTo>
                  <a:lnTo>
                    <a:pt x="16991" y="22954"/>
                  </a:lnTo>
                  <a:lnTo>
                    <a:pt x="17276" y="22370"/>
                  </a:lnTo>
                  <a:lnTo>
                    <a:pt x="17546" y="21787"/>
                  </a:lnTo>
                  <a:lnTo>
                    <a:pt x="17802" y="21203"/>
                  </a:lnTo>
                  <a:lnTo>
                    <a:pt x="18059" y="20620"/>
                  </a:lnTo>
                  <a:lnTo>
                    <a:pt x="18286" y="20037"/>
                  </a:lnTo>
                  <a:lnTo>
                    <a:pt x="18514" y="19439"/>
                  </a:lnTo>
                  <a:lnTo>
                    <a:pt x="18727" y="18841"/>
                  </a:lnTo>
                  <a:lnTo>
                    <a:pt x="18927" y="18244"/>
                  </a:lnTo>
                  <a:lnTo>
                    <a:pt x="19112" y="17632"/>
                  </a:lnTo>
                  <a:lnTo>
                    <a:pt x="19282" y="17034"/>
                  </a:lnTo>
                  <a:lnTo>
                    <a:pt x="19439" y="16422"/>
                  </a:lnTo>
                  <a:lnTo>
                    <a:pt x="19581" y="15810"/>
                  </a:lnTo>
                  <a:lnTo>
                    <a:pt x="19709" y="15184"/>
                  </a:lnTo>
                  <a:lnTo>
                    <a:pt x="19852" y="14387"/>
                  </a:lnTo>
                  <a:lnTo>
                    <a:pt x="19951" y="13590"/>
                  </a:lnTo>
                  <a:lnTo>
                    <a:pt x="20022" y="12822"/>
                  </a:lnTo>
                  <a:lnTo>
                    <a:pt x="20037" y="12452"/>
                  </a:lnTo>
                  <a:lnTo>
                    <a:pt x="20051" y="12082"/>
                  </a:lnTo>
                  <a:lnTo>
                    <a:pt x="20051" y="11712"/>
                  </a:lnTo>
                  <a:lnTo>
                    <a:pt x="20037" y="11356"/>
                  </a:lnTo>
                  <a:lnTo>
                    <a:pt x="20022" y="11001"/>
                  </a:lnTo>
                  <a:lnTo>
                    <a:pt x="19994" y="10645"/>
                  </a:lnTo>
                  <a:lnTo>
                    <a:pt x="19965" y="10303"/>
                  </a:lnTo>
                  <a:lnTo>
                    <a:pt x="19923" y="9962"/>
                  </a:lnTo>
                  <a:lnTo>
                    <a:pt x="19866" y="9620"/>
                  </a:lnTo>
                  <a:lnTo>
                    <a:pt x="19809" y="9293"/>
                  </a:lnTo>
                  <a:lnTo>
                    <a:pt x="19738" y="8966"/>
                  </a:lnTo>
                  <a:lnTo>
                    <a:pt x="19667" y="8653"/>
                  </a:lnTo>
                  <a:lnTo>
                    <a:pt x="19581" y="8340"/>
                  </a:lnTo>
                  <a:lnTo>
                    <a:pt x="19482" y="8027"/>
                  </a:lnTo>
                  <a:lnTo>
                    <a:pt x="19368" y="7728"/>
                  </a:lnTo>
                  <a:lnTo>
                    <a:pt x="19254" y="7415"/>
                  </a:lnTo>
                  <a:lnTo>
                    <a:pt x="19140" y="7130"/>
                  </a:lnTo>
                  <a:lnTo>
                    <a:pt x="19012" y="6831"/>
                  </a:lnTo>
                  <a:lnTo>
                    <a:pt x="18870" y="6561"/>
                  </a:lnTo>
                  <a:lnTo>
                    <a:pt x="18713" y="6276"/>
                  </a:lnTo>
                  <a:lnTo>
                    <a:pt x="18557" y="6006"/>
                  </a:lnTo>
                  <a:lnTo>
                    <a:pt x="18386" y="5736"/>
                  </a:lnTo>
                  <a:lnTo>
                    <a:pt x="18215" y="5465"/>
                  </a:lnTo>
                  <a:lnTo>
                    <a:pt x="18030" y="5209"/>
                  </a:lnTo>
                  <a:lnTo>
                    <a:pt x="17831" y="4967"/>
                  </a:lnTo>
                  <a:lnTo>
                    <a:pt x="17632" y="4711"/>
                  </a:lnTo>
                  <a:lnTo>
                    <a:pt x="17433" y="4498"/>
                  </a:lnTo>
                  <a:lnTo>
                    <a:pt x="17233" y="4270"/>
                  </a:lnTo>
                  <a:lnTo>
                    <a:pt x="17034" y="4071"/>
                  </a:lnTo>
                  <a:lnTo>
                    <a:pt x="16821" y="3857"/>
                  </a:lnTo>
                  <a:lnTo>
                    <a:pt x="16379" y="3473"/>
                  </a:lnTo>
                  <a:lnTo>
                    <a:pt x="15924" y="3117"/>
                  </a:lnTo>
                  <a:lnTo>
                    <a:pt x="15455" y="2790"/>
                  </a:lnTo>
                  <a:lnTo>
                    <a:pt x="14971" y="2477"/>
                  </a:lnTo>
                  <a:lnTo>
                    <a:pt x="14487" y="2192"/>
                  </a:lnTo>
                  <a:lnTo>
                    <a:pt x="13975" y="1922"/>
                  </a:lnTo>
                  <a:lnTo>
                    <a:pt x="13477" y="1694"/>
                  </a:lnTo>
                  <a:lnTo>
                    <a:pt x="12964" y="1467"/>
                  </a:lnTo>
                  <a:lnTo>
                    <a:pt x="12452" y="1267"/>
                  </a:lnTo>
                  <a:lnTo>
                    <a:pt x="11940" y="1082"/>
                  </a:lnTo>
                  <a:lnTo>
                    <a:pt x="11427" y="926"/>
                  </a:lnTo>
                  <a:lnTo>
                    <a:pt x="10929" y="783"/>
                  </a:lnTo>
                  <a:lnTo>
                    <a:pt x="10431" y="641"/>
                  </a:lnTo>
                  <a:lnTo>
                    <a:pt x="9933" y="527"/>
                  </a:lnTo>
                  <a:lnTo>
                    <a:pt x="9464" y="428"/>
                  </a:lnTo>
                  <a:lnTo>
                    <a:pt x="8994" y="342"/>
                  </a:lnTo>
                  <a:lnTo>
                    <a:pt x="8553" y="271"/>
                  </a:lnTo>
                  <a:lnTo>
                    <a:pt x="8112" y="214"/>
                  </a:lnTo>
                  <a:lnTo>
                    <a:pt x="7315" y="115"/>
                  </a:lnTo>
                  <a:lnTo>
                    <a:pt x="6604" y="44"/>
                  </a:lnTo>
                  <a:lnTo>
                    <a:pt x="6020" y="15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21"/>
          <p:cNvGrpSpPr/>
          <p:nvPr/>
        </p:nvGrpSpPr>
        <p:grpSpPr>
          <a:xfrm>
            <a:off x="4648173" y="1278038"/>
            <a:ext cx="2943277" cy="671250"/>
            <a:chOff x="4648173" y="1278038"/>
            <a:chExt cx="2943277" cy="671250"/>
          </a:xfrm>
        </p:grpSpPr>
        <p:sp>
          <p:nvSpPr>
            <p:cNvPr id="607" name="Google Shape;607;p21"/>
            <p:cNvSpPr/>
            <p:nvPr/>
          </p:nvSpPr>
          <p:spPr>
            <a:xfrm>
              <a:off x="6986950" y="131142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08" name="Google Shape;608;p21"/>
            <p:cNvGrpSpPr/>
            <p:nvPr/>
          </p:nvGrpSpPr>
          <p:grpSpPr>
            <a:xfrm>
              <a:off x="4648173" y="1278038"/>
              <a:ext cx="1981204" cy="671250"/>
              <a:chOff x="6053048" y="700371"/>
              <a:chExt cx="1981204" cy="671250"/>
            </a:xfrm>
          </p:grpSpPr>
          <p:sp>
            <p:nvSpPr>
              <p:cNvPr id="609" name="Google Shape;609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10" name="Google Shape;610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11" name="Google Shape;611;p21"/>
          <p:cNvGrpSpPr/>
          <p:nvPr/>
        </p:nvGrpSpPr>
        <p:grpSpPr>
          <a:xfrm>
            <a:off x="3251181" y="2203696"/>
            <a:ext cx="2943277" cy="671250"/>
            <a:chOff x="3486123" y="2444463"/>
            <a:chExt cx="2943277" cy="671250"/>
          </a:xfrm>
        </p:grpSpPr>
        <p:sp>
          <p:nvSpPr>
            <p:cNvPr id="612" name="Google Shape;612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13" name="Google Shape;613;p21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614" name="Google Shape;614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15" name="Google Shape;615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16" name="Google Shape;616;p21"/>
          <p:cNvGrpSpPr/>
          <p:nvPr/>
        </p:nvGrpSpPr>
        <p:grpSpPr>
          <a:xfrm>
            <a:off x="1854190" y="3129354"/>
            <a:ext cx="2943277" cy="671250"/>
            <a:chOff x="3486123" y="2444463"/>
            <a:chExt cx="2943277" cy="671250"/>
          </a:xfrm>
        </p:grpSpPr>
        <p:sp>
          <p:nvSpPr>
            <p:cNvPr id="617" name="Google Shape;617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18" name="Google Shape;618;p21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619" name="Google Shape;619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20" name="Google Shape;620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21" name="Google Shape;621;p21"/>
          <p:cNvGrpSpPr/>
          <p:nvPr/>
        </p:nvGrpSpPr>
        <p:grpSpPr>
          <a:xfrm>
            <a:off x="457198" y="4055013"/>
            <a:ext cx="2943277" cy="671250"/>
            <a:chOff x="3486123" y="2444463"/>
            <a:chExt cx="2943277" cy="671250"/>
          </a:xfrm>
        </p:grpSpPr>
        <p:sp>
          <p:nvSpPr>
            <p:cNvPr id="622" name="Google Shape;622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23" name="Google Shape;623;p21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624" name="Google Shape;624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25" name="Google Shape;625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cxnSp>
        <p:nvCxnSpPr>
          <p:cNvPr id="626" name="Google Shape;626;p21"/>
          <p:cNvCxnSpPr>
            <a:stCxn id="622" idx="6"/>
            <a:endCxn id="617" idx="4"/>
          </p:cNvCxnSpPr>
          <p:nvPr/>
        </p:nvCxnSpPr>
        <p:spPr>
          <a:xfrm rot="10800000" flipH="1">
            <a:off x="3400475" y="3767250"/>
            <a:ext cx="1094700" cy="623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" name="Google Shape;627;p21"/>
          <p:cNvCxnSpPr>
            <a:stCxn id="617" idx="6"/>
            <a:endCxn id="612" idx="4"/>
          </p:cNvCxnSpPr>
          <p:nvPr/>
        </p:nvCxnSpPr>
        <p:spPr>
          <a:xfrm rot="10800000" flipH="1">
            <a:off x="4797466" y="2841592"/>
            <a:ext cx="1094700" cy="623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" name="Google Shape;628;p21"/>
          <p:cNvCxnSpPr>
            <a:stCxn id="612" idx="6"/>
            <a:endCxn id="607" idx="4"/>
          </p:cNvCxnSpPr>
          <p:nvPr/>
        </p:nvCxnSpPr>
        <p:spPr>
          <a:xfrm rot="10800000" flipH="1">
            <a:off x="6194458" y="1915933"/>
            <a:ext cx="1094700" cy="623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29" name="Google Shape;629;p21"/>
          <p:cNvGrpSpPr/>
          <p:nvPr/>
        </p:nvGrpSpPr>
        <p:grpSpPr>
          <a:xfrm>
            <a:off x="781048" y="1278038"/>
            <a:ext cx="1981204" cy="671250"/>
            <a:chOff x="6053048" y="700371"/>
            <a:chExt cx="1981204" cy="671250"/>
          </a:xfrm>
        </p:grpSpPr>
        <p:sp>
          <p:nvSpPr>
            <p:cNvPr id="630" name="Google Shape;630;p21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1" name="Google Shape;631;p21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Saturn is the gas giant that has rings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32" name="Google Shape;632;p21"/>
          <p:cNvGrpSpPr/>
          <p:nvPr/>
        </p:nvGrpSpPr>
        <p:grpSpPr>
          <a:xfrm>
            <a:off x="2883438" y="1459989"/>
            <a:ext cx="367726" cy="307374"/>
            <a:chOff x="4794038" y="3489860"/>
            <a:chExt cx="367726" cy="307374"/>
          </a:xfrm>
        </p:grpSpPr>
        <p:sp>
          <p:nvSpPr>
            <p:cNvPr id="633" name="Google Shape;633;p21"/>
            <p:cNvSpPr/>
            <p:nvPr/>
          </p:nvSpPr>
          <p:spPr>
            <a:xfrm>
              <a:off x="4794038" y="3744242"/>
              <a:ext cx="367726" cy="52992"/>
            </a:xfrm>
            <a:custGeom>
              <a:avLst/>
              <a:gdLst/>
              <a:ahLst/>
              <a:cxnLst/>
              <a:rect l="l" t="t" r="r" b="b"/>
              <a:pathLst>
                <a:path w="10742" h="1548" extrusionOk="0">
                  <a:moveTo>
                    <a:pt x="191" y="0"/>
                  </a:moveTo>
                  <a:cubicBezTo>
                    <a:pt x="96" y="0"/>
                    <a:pt x="1" y="72"/>
                    <a:pt x="25" y="167"/>
                  </a:cubicBezTo>
                  <a:lnTo>
                    <a:pt x="25" y="857"/>
                  </a:lnTo>
                  <a:cubicBezTo>
                    <a:pt x="1" y="1238"/>
                    <a:pt x="311" y="1548"/>
                    <a:pt x="692" y="1548"/>
                  </a:cubicBezTo>
                  <a:lnTo>
                    <a:pt x="10051" y="1548"/>
                  </a:lnTo>
                  <a:cubicBezTo>
                    <a:pt x="10432" y="1548"/>
                    <a:pt x="10741" y="1238"/>
                    <a:pt x="10741" y="857"/>
                  </a:cubicBezTo>
                  <a:lnTo>
                    <a:pt x="10741" y="167"/>
                  </a:lnTo>
                  <a:cubicBezTo>
                    <a:pt x="10741" y="72"/>
                    <a:pt x="10646" y="0"/>
                    <a:pt x="10551" y="0"/>
                  </a:cubicBezTo>
                  <a:lnTo>
                    <a:pt x="6717" y="0"/>
                  </a:lnTo>
                  <a:lnTo>
                    <a:pt x="6574" y="357"/>
                  </a:lnTo>
                  <a:cubicBezTo>
                    <a:pt x="6526" y="429"/>
                    <a:pt x="6455" y="500"/>
                    <a:pt x="6359" y="500"/>
                  </a:cubicBezTo>
                  <a:lnTo>
                    <a:pt x="4407" y="500"/>
                  </a:lnTo>
                  <a:cubicBezTo>
                    <a:pt x="4311" y="500"/>
                    <a:pt x="4216" y="429"/>
                    <a:pt x="4192" y="357"/>
                  </a:cubicBezTo>
                  <a:lnTo>
                    <a:pt x="40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4929393" y="3629289"/>
              <a:ext cx="97049" cy="27728"/>
            </a:xfrm>
            <a:custGeom>
              <a:avLst/>
              <a:gdLst/>
              <a:ahLst/>
              <a:cxnLst/>
              <a:rect l="l" t="t" r="r" b="b"/>
              <a:pathLst>
                <a:path w="2835" h="810" extrusionOk="0">
                  <a:moveTo>
                    <a:pt x="0" y="0"/>
                  </a:moveTo>
                  <a:lnTo>
                    <a:pt x="0" y="453"/>
                  </a:lnTo>
                  <a:cubicBezTo>
                    <a:pt x="441" y="691"/>
                    <a:pt x="929" y="810"/>
                    <a:pt x="1417" y="810"/>
                  </a:cubicBezTo>
                  <a:cubicBezTo>
                    <a:pt x="1905" y="810"/>
                    <a:pt x="2394" y="691"/>
                    <a:pt x="2834" y="453"/>
                  </a:cubicBezTo>
                  <a:lnTo>
                    <a:pt x="2834" y="0"/>
                  </a:lnTo>
                  <a:lnTo>
                    <a:pt x="1548" y="477"/>
                  </a:lnTo>
                  <a:cubicBezTo>
                    <a:pt x="1524" y="500"/>
                    <a:pt x="1477" y="500"/>
                    <a:pt x="1429" y="500"/>
                  </a:cubicBezTo>
                  <a:cubicBezTo>
                    <a:pt x="1405" y="500"/>
                    <a:pt x="1358" y="500"/>
                    <a:pt x="1334" y="4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4900843" y="3566507"/>
              <a:ext cx="155758" cy="57921"/>
            </a:xfrm>
            <a:custGeom>
              <a:avLst/>
              <a:gdLst/>
              <a:ahLst/>
              <a:cxnLst/>
              <a:rect l="l" t="t" r="r" b="b"/>
              <a:pathLst>
                <a:path w="4550" h="1692" extrusionOk="0">
                  <a:moveTo>
                    <a:pt x="2287" y="1"/>
                  </a:moveTo>
                  <a:lnTo>
                    <a:pt x="1" y="858"/>
                  </a:lnTo>
                  <a:lnTo>
                    <a:pt x="2287" y="1691"/>
                  </a:lnTo>
                  <a:lnTo>
                    <a:pt x="4549" y="858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4809545" y="3489860"/>
              <a:ext cx="337532" cy="249521"/>
            </a:xfrm>
            <a:custGeom>
              <a:avLst/>
              <a:gdLst/>
              <a:ahLst/>
              <a:cxnLst/>
              <a:rect l="l" t="t" r="r" b="b"/>
              <a:pathLst>
                <a:path w="9860" h="7289" extrusionOk="0">
                  <a:moveTo>
                    <a:pt x="4942" y="1585"/>
                  </a:moveTo>
                  <a:cubicBezTo>
                    <a:pt x="4978" y="1585"/>
                    <a:pt x="5013" y="1597"/>
                    <a:pt x="5049" y="1620"/>
                  </a:cubicBezTo>
                  <a:lnTo>
                    <a:pt x="8240" y="2787"/>
                  </a:lnTo>
                  <a:cubicBezTo>
                    <a:pt x="8359" y="2835"/>
                    <a:pt x="8455" y="2954"/>
                    <a:pt x="8455" y="3073"/>
                  </a:cubicBezTo>
                  <a:cubicBezTo>
                    <a:pt x="8455" y="3216"/>
                    <a:pt x="8359" y="3335"/>
                    <a:pt x="8240" y="3383"/>
                  </a:cubicBezTo>
                  <a:lnTo>
                    <a:pt x="6978" y="3835"/>
                  </a:lnTo>
                  <a:lnTo>
                    <a:pt x="6978" y="4692"/>
                  </a:lnTo>
                  <a:cubicBezTo>
                    <a:pt x="6954" y="4788"/>
                    <a:pt x="6907" y="4883"/>
                    <a:pt x="6835" y="4954"/>
                  </a:cubicBezTo>
                  <a:cubicBezTo>
                    <a:pt x="6252" y="5324"/>
                    <a:pt x="5591" y="5508"/>
                    <a:pt x="4930" y="5508"/>
                  </a:cubicBezTo>
                  <a:cubicBezTo>
                    <a:pt x="4269" y="5508"/>
                    <a:pt x="3608" y="5324"/>
                    <a:pt x="3025" y="4954"/>
                  </a:cubicBezTo>
                  <a:cubicBezTo>
                    <a:pt x="2930" y="4883"/>
                    <a:pt x="2882" y="4788"/>
                    <a:pt x="2882" y="4692"/>
                  </a:cubicBezTo>
                  <a:lnTo>
                    <a:pt x="2882" y="3835"/>
                  </a:lnTo>
                  <a:lnTo>
                    <a:pt x="2572" y="3716"/>
                  </a:lnTo>
                  <a:lnTo>
                    <a:pt x="2572" y="4669"/>
                  </a:lnTo>
                  <a:cubicBezTo>
                    <a:pt x="2549" y="4859"/>
                    <a:pt x="2400" y="4954"/>
                    <a:pt x="2251" y="4954"/>
                  </a:cubicBezTo>
                  <a:cubicBezTo>
                    <a:pt x="2102" y="4954"/>
                    <a:pt x="1953" y="4859"/>
                    <a:pt x="1929" y="4669"/>
                  </a:cubicBezTo>
                  <a:lnTo>
                    <a:pt x="1929" y="3478"/>
                  </a:lnTo>
                  <a:lnTo>
                    <a:pt x="1644" y="3383"/>
                  </a:lnTo>
                  <a:cubicBezTo>
                    <a:pt x="1501" y="3335"/>
                    <a:pt x="1429" y="3216"/>
                    <a:pt x="1429" y="3073"/>
                  </a:cubicBezTo>
                  <a:cubicBezTo>
                    <a:pt x="1429" y="2954"/>
                    <a:pt x="1501" y="2835"/>
                    <a:pt x="1644" y="2787"/>
                  </a:cubicBezTo>
                  <a:lnTo>
                    <a:pt x="4835" y="1620"/>
                  </a:lnTo>
                  <a:cubicBezTo>
                    <a:pt x="4870" y="1597"/>
                    <a:pt x="4906" y="1585"/>
                    <a:pt x="4942" y="1585"/>
                  </a:cubicBezTo>
                  <a:close/>
                  <a:moveTo>
                    <a:pt x="905" y="1"/>
                  </a:moveTo>
                  <a:cubicBezTo>
                    <a:pt x="405" y="1"/>
                    <a:pt x="0" y="406"/>
                    <a:pt x="0" y="930"/>
                  </a:cubicBezTo>
                  <a:lnTo>
                    <a:pt x="0" y="6788"/>
                  </a:lnTo>
                  <a:lnTo>
                    <a:pt x="3596" y="6788"/>
                  </a:lnTo>
                  <a:cubicBezTo>
                    <a:pt x="3858" y="6788"/>
                    <a:pt x="4097" y="6931"/>
                    <a:pt x="4192" y="7169"/>
                  </a:cubicBezTo>
                  <a:lnTo>
                    <a:pt x="4168" y="7169"/>
                  </a:lnTo>
                  <a:lnTo>
                    <a:pt x="4216" y="7288"/>
                  </a:lnTo>
                  <a:lnTo>
                    <a:pt x="5644" y="7288"/>
                  </a:lnTo>
                  <a:lnTo>
                    <a:pt x="5692" y="7169"/>
                  </a:lnTo>
                  <a:cubicBezTo>
                    <a:pt x="5787" y="6931"/>
                    <a:pt x="6002" y="6788"/>
                    <a:pt x="6264" y="6788"/>
                  </a:cubicBezTo>
                  <a:lnTo>
                    <a:pt x="9860" y="6788"/>
                  </a:lnTo>
                  <a:lnTo>
                    <a:pt x="9860" y="930"/>
                  </a:lnTo>
                  <a:cubicBezTo>
                    <a:pt x="9860" y="406"/>
                    <a:pt x="9455" y="1"/>
                    <a:pt x="8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642" name="Google Shape;642;p22"/>
          <p:cNvGrpSpPr/>
          <p:nvPr/>
        </p:nvGrpSpPr>
        <p:grpSpPr>
          <a:xfrm>
            <a:off x="3213883" y="1981186"/>
            <a:ext cx="2716242" cy="2750745"/>
            <a:chOff x="457200" y="1485900"/>
            <a:chExt cx="3205384" cy="3246100"/>
          </a:xfrm>
        </p:grpSpPr>
        <p:sp>
          <p:nvSpPr>
            <p:cNvPr id="643" name="Google Shape;643;p22"/>
            <p:cNvSpPr/>
            <p:nvPr/>
          </p:nvSpPr>
          <p:spPr>
            <a:xfrm>
              <a:off x="457200" y="4516621"/>
              <a:ext cx="1920994" cy="173515"/>
            </a:xfrm>
            <a:custGeom>
              <a:avLst/>
              <a:gdLst/>
              <a:ahLst/>
              <a:cxnLst/>
              <a:rect l="l" t="t" r="r" b="b"/>
              <a:pathLst>
                <a:path w="47517" h="4292" extrusionOk="0">
                  <a:moveTo>
                    <a:pt x="23754" y="1"/>
                  </a:moveTo>
                  <a:lnTo>
                    <a:pt x="21330" y="10"/>
                  </a:lnTo>
                  <a:lnTo>
                    <a:pt x="18965" y="49"/>
                  </a:lnTo>
                  <a:lnTo>
                    <a:pt x="16695" y="97"/>
                  </a:lnTo>
                  <a:lnTo>
                    <a:pt x="14511" y="173"/>
                  </a:lnTo>
                  <a:lnTo>
                    <a:pt x="12432" y="259"/>
                  </a:lnTo>
                  <a:lnTo>
                    <a:pt x="11436" y="317"/>
                  </a:lnTo>
                  <a:lnTo>
                    <a:pt x="10469" y="365"/>
                  </a:lnTo>
                  <a:lnTo>
                    <a:pt x="9540" y="432"/>
                  </a:lnTo>
                  <a:lnTo>
                    <a:pt x="8639" y="489"/>
                  </a:lnTo>
                  <a:lnTo>
                    <a:pt x="7777" y="556"/>
                  </a:lnTo>
                  <a:lnTo>
                    <a:pt x="6954" y="633"/>
                  </a:lnTo>
                  <a:lnTo>
                    <a:pt x="6168" y="710"/>
                  </a:lnTo>
                  <a:lnTo>
                    <a:pt x="5421" y="786"/>
                  </a:lnTo>
                  <a:lnTo>
                    <a:pt x="4722" y="863"/>
                  </a:lnTo>
                  <a:lnTo>
                    <a:pt x="4052" y="949"/>
                  </a:lnTo>
                  <a:lnTo>
                    <a:pt x="3439" y="1035"/>
                  </a:lnTo>
                  <a:lnTo>
                    <a:pt x="2864" y="1121"/>
                  </a:lnTo>
                  <a:lnTo>
                    <a:pt x="2337" y="1217"/>
                  </a:lnTo>
                  <a:lnTo>
                    <a:pt x="1868" y="1313"/>
                  </a:lnTo>
                  <a:lnTo>
                    <a:pt x="1437" y="1409"/>
                  </a:lnTo>
                  <a:lnTo>
                    <a:pt x="1063" y="1514"/>
                  </a:lnTo>
                  <a:lnTo>
                    <a:pt x="747" y="1610"/>
                  </a:lnTo>
                  <a:lnTo>
                    <a:pt x="479" y="1715"/>
                  </a:lnTo>
                  <a:lnTo>
                    <a:pt x="364" y="1773"/>
                  </a:lnTo>
                  <a:lnTo>
                    <a:pt x="268" y="1821"/>
                  </a:lnTo>
                  <a:lnTo>
                    <a:pt x="192" y="1878"/>
                  </a:lnTo>
                  <a:lnTo>
                    <a:pt x="125" y="1926"/>
                  </a:lnTo>
                  <a:lnTo>
                    <a:pt x="67" y="1984"/>
                  </a:lnTo>
                  <a:lnTo>
                    <a:pt x="29" y="2041"/>
                  </a:lnTo>
                  <a:lnTo>
                    <a:pt x="10" y="2098"/>
                  </a:lnTo>
                  <a:lnTo>
                    <a:pt x="0" y="2146"/>
                  </a:lnTo>
                  <a:lnTo>
                    <a:pt x="10" y="2204"/>
                  </a:lnTo>
                  <a:lnTo>
                    <a:pt x="29" y="2261"/>
                  </a:lnTo>
                  <a:lnTo>
                    <a:pt x="67" y="2319"/>
                  </a:lnTo>
                  <a:lnTo>
                    <a:pt x="125" y="2367"/>
                  </a:lnTo>
                  <a:lnTo>
                    <a:pt x="192" y="2424"/>
                  </a:lnTo>
                  <a:lnTo>
                    <a:pt x="268" y="2472"/>
                  </a:lnTo>
                  <a:lnTo>
                    <a:pt x="364" y="2529"/>
                  </a:lnTo>
                  <a:lnTo>
                    <a:pt x="479" y="2577"/>
                  </a:lnTo>
                  <a:lnTo>
                    <a:pt x="747" y="2683"/>
                  </a:lnTo>
                  <a:lnTo>
                    <a:pt x="1063" y="2788"/>
                  </a:lnTo>
                  <a:lnTo>
                    <a:pt x="1437" y="2884"/>
                  </a:lnTo>
                  <a:lnTo>
                    <a:pt x="1868" y="2989"/>
                  </a:lnTo>
                  <a:lnTo>
                    <a:pt x="2337" y="3075"/>
                  </a:lnTo>
                  <a:lnTo>
                    <a:pt x="2864" y="3171"/>
                  </a:lnTo>
                  <a:lnTo>
                    <a:pt x="3439" y="3257"/>
                  </a:lnTo>
                  <a:lnTo>
                    <a:pt x="4052" y="3353"/>
                  </a:lnTo>
                  <a:lnTo>
                    <a:pt x="4722" y="3430"/>
                  </a:lnTo>
                  <a:lnTo>
                    <a:pt x="5421" y="3516"/>
                  </a:lnTo>
                  <a:lnTo>
                    <a:pt x="6168" y="3593"/>
                  </a:lnTo>
                  <a:lnTo>
                    <a:pt x="6954" y="3669"/>
                  </a:lnTo>
                  <a:lnTo>
                    <a:pt x="7777" y="3736"/>
                  </a:lnTo>
                  <a:lnTo>
                    <a:pt x="8639" y="3803"/>
                  </a:lnTo>
                  <a:lnTo>
                    <a:pt x="9540" y="3870"/>
                  </a:lnTo>
                  <a:lnTo>
                    <a:pt x="10469" y="3928"/>
                  </a:lnTo>
                  <a:lnTo>
                    <a:pt x="11436" y="3985"/>
                  </a:lnTo>
                  <a:lnTo>
                    <a:pt x="12432" y="4033"/>
                  </a:lnTo>
                  <a:lnTo>
                    <a:pt x="14511" y="4129"/>
                  </a:lnTo>
                  <a:lnTo>
                    <a:pt x="16695" y="4196"/>
                  </a:lnTo>
                  <a:lnTo>
                    <a:pt x="18965" y="4254"/>
                  </a:lnTo>
                  <a:lnTo>
                    <a:pt x="21330" y="4282"/>
                  </a:lnTo>
                  <a:lnTo>
                    <a:pt x="23754" y="4292"/>
                  </a:lnTo>
                  <a:lnTo>
                    <a:pt x="26187" y="4282"/>
                  </a:lnTo>
                  <a:lnTo>
                    <a:pt x="28543" y="4254"/>
                  </a:lnTo>
                  <a:lnTo>
                    <a:pt x="30822" y="4196"/>
                  </a:lnTo>
                  <a:lnTo>
                    <a:pt x="33006" y="4129"/>
                  </a:lnTo>
                  <a:lnTo>
                    <a:pt x="35085" y="4033"/>
                  </a:lnTo>
                  <a:lnTo>
                    <a:pt x="36071" y="3985"/>
                  </a:lnTo>
                  <a:lnTo>
                    <a:pt x="37038" y="3928"/>
                  </a:lnTo>
                  <a:lnTo>
                    <a:pt x="37968" y="3870"/>
                  </a:lnTo>
                  <a:lnTo>
                    <a:pt x="38868" y="3803"/>
                  </a:lnTo>
                  <a:lnTo>
                    <a:pt x="39730" y="3736"/>
                  </a:lnTo>
                  <a:lnTo>
                    <a:pt x="40554" y="3669"/>
                  </a:lnTo>
                  <a:lnTo>
                    <a:pt x="41339" y="3593"/>
                  </a:lnTo>
                  <a:lnTo>
                    <a:pt x="42086" y="3516"/>
                  </a:lnTo>
                  <a:lnTo>
                    <a:pt x="42795" y="3430"/>
                  </a:lnTo>
                  <a:lnTo>
                    <a:pt x="43456" y="3353"/>
                  </a:lnTo>
                  <a:lnTo>
                    <a:pt x="44078" y="3257"/>
                  </a:lnTo>
                  <a:lnTo>
                    <a:pt x="44643" y="3171"/>
                  </a:lnTo>
                  <a:lnTo>
                    <a:pt x="45170" y="3075"/>
                  </a:lnTo>
                  <a:lnTo>
                    <a:pt x="45649" y="2989"/>
                  </a:lnTo>
                  <a:lnTo>
                    <a:pt x="46071" y="2884"/>
                  </a:lnTo>
                  <a:lnTo>
                    <a:pt x="46444" y="2788"/>
                  </a:lnTo>
                  <a:lnTo>
                    <a:pt x="46770" y="2683"/>
                  </a:lnTo>
                  <a:lnTo>
                    <a:pt x="47028" y="2577"/>
                  </a:lnTo>
                  <a:lnTo>
                    <a:pt x="47143" y="2529"/>
                  </a:lnTo>
                  <a:lnTo>
                    <a:pt x="47239" y="2472"/>
                  </a:lnTo>
                  <a:lnTo>
                    <a:pt x="47325" y="2424"/>
                  </a:lnTo>
                  <a:lnTo>
                    <a:pt x="47392" y="2367"/>
                  </a:lnTo>
                  <a:lnTo>
                    <a:pt x="47450" y="2319"/>
                  </a:lnTo>
                  <a:lnTo>
                    <a:pt x="47488" y="2261"/>
                  </a:lnTo>
                  <a:lnTo>
                    <a:pt x="47507" y="2204"/>
                  </a:lnTo>
                  <a:lnTo>
                    <a:pt x="47517" y="2146"/>
                  </a:lnTo>
                  <a:lnTo>
                    <a:pt x="47507" y="2098"/>
                  </a:lnTo>
                  <a:lnTo>
                    <a:pt x="47488" y="2041"/>
                  </a:lnTo>
                  <a:lnTo>
                    <a:pt x="47450" y="1984"/>
                  </a:lnTo>
                  <a:lnTo>
                    <a:pt x="47392" y="1926"/>
                  </a:lnTo>
                  <a:lnTo>
                    <a:pt x="47325" y="1878"/>
                  </a:lnTo>
                  <a:lnTo>
                    <a:pt x="47239" y="1821"/>
                  </a:lnTo>
                  <a:lnTo>
                    <a:pt x="47143" y="1773"/>
                  </a:lnTo>
                  <a:lnTo>
                    <a:pt x="47028" y="1715"/>
                  </a:lnTo>
                  <a:lnTo>
                    <a:pt x="46770" y="1610"/>
                  </a:lnTo>
                  <a:lnTo>
                    <a:pt x="46444" y="1514"/>
                  </a:lnTo>
                  <a:lnTo>
                    <a:pt x="46071" y="1409"/>
                  </a:lnTo>
                  <a:lnTo>
                    <a:pt x="45649" y="1313"/>
                  </a:lnTo>
                  <a:lnTo>
                    <a:pt x="45170" y="1217"/>
                  </a:lnTo>
                  <a:lnTo>
                    <a:pt x="44643" y="1121"/>
                  </a:lnTo>
                  <a:lnTo>
                    <a:pt x="44078" y="1035"/>
                  </a:lnTo>
                  <a:lnTo>
                    <a:pt x="43456" y="949"/>
                  </a:lnTo>
                  <a:lnTo>
                    <a:pt x="42795" y="863"/>
                  </a:lnTo>
                  <a:lnTo>
                    <a:pt x="42086" y="786"/>
                  </a:lnTo>
                  <a:lnTo>
                    <a:pt x="41339" y="710"/>
                  </a:lnTo>
                  <a:lnTo>
                    <a:pt x="40554" y="633"/>
                  </a:lnTo>
                  <a:lnTo>
                    <a:pt x="39730" y="556"/>
                  </a:lnTo>
                  <a:lnTo>
                    <a:pt x="38868" y="489"/>
                  </a:lnTo>
                  <a:lnTo>
                    <a:pt x="37968" y="432"/>
                  </a:lnTo>
                  <a:lnTo>
                    <a:pt x="37038" y="365"/>
                  </a:lnTo>
                  <a:lnTo>
                    <a:pt x="36071" y="317"/>
                  </a:lnTo>
                  <a:lnTo>
                    <a:pt x="35085" y="259"/>
                  </a:lnTo>
                  <a:lnTo>
                    <a:pt x="33006" y="173"/>
                  </a:lnTo>
                  <a:lnTo>
                    <a:pt x="30822" y="97"/>
                  </a:lnTo>
                  <a:lnTo>
                    <a:pt x="28543" y="49"/>
                  </a:lnTo>
                  <a:lnTo>
                    <a:pt x="26187" y="10"/>
                  </a:lnTo>
                  <a:lnTo>
                    <a:pt x="2375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2360341" y="2998390"/>
              <a:ext cx="417454" cy="50373"/>
            </a:xfrm>
            <a:custGeom>
              <a:avLst/>
              <a:gdLst/>
              <a:ahLst/>
              <a:cxnLst/>
              <a:rect l="l" t="t" r="r" b="b"/>
              <a:pathLst>
                <a:path w="10326" h="1246" extrusionOk="0">
                  <a:moveTo>
                    <a:pt x="565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3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19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19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3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5" y="1236"/>
                  </a:lnTo>
                  <a:lnTo>
                    <a:pt x="623" y="1245"/>
                  </a:lnTo>
                  <a:lnTo>
                    <a:pt x="9703" y="1245"/>
                  </a:lnTo>
                  <a:lnTo>
                    <a:pt x="9770" y="1236"/>
                  </a:lnTo>
                  <a:lnTo>
                    <a:pt x="9837" y="1226"/>
                  </a:lnTo>
                  <a:lnTo>
                    <a:pt x="9894" y="1216"/>
                  </a:lnTo>
                  <a:lnTo>
                    <a:pt x="9952" y="1188"/>
                  </a:lnTo>
                  <a:lnTo>
                    <a:pt x="10000" y="1169"/>
                  </a:lnTo>
                  <a:lnTo>
                    <a:pt x="10057" y="1130"/>
                  </a:lnTo>
                  <a:lnTo>
                    <a:pt x="10144" y="1063"/>
                  </a:lnTo>
                  <a:lnTo>
                    <a:pt x="10220" y="967"/>
                  </a:lnTo>
                  <a:lnTo>
                    <a:pt x="10258" y="920"/>
                  </a:lnTo>
                  <a:lnTo>
                    <a:pt x="10278" y="862"/>
                  </a:lnTo>
                  <a:lnTo>
                    <a:pt x="10297" y="805"/>
                  </a:lnTo>
                  <a:lnTo>
                    <a:pt x="10316" y="747"/>
                  </a:lnTo>
                  <a:lnTo>
                    <a:pt x="10326" y="680"/>
                  </a:lnTo>
                  <a:lnTo>
                    <a:pt x="10326" y="623"/>
                  </a:lnTo>
                  <a:lnTo>
                    <a:pt x="10326" y="556"/>
                  </a:lnTo>
                  <a:lnTo>
                    <a:pt x="10316" y="489"/>
                  </a:lnTo>
                  <a:lnTo>
                    <a:pt x="10297" y="431"/>
                  </a:lnTo>
                  <a:lnTo>
                    <a:pt x="10278" y="374"/>
                  </a:lnTo>
                  <a:lnTo>
                    <a:pt x="10258" y="326"/>
                  </a:lnTo>
                  <a:lnTo>
                    <a:pt x="10220" y="268"/>
                  </a:lnTo>
                  <a:lnTo>
                    <a:pt x="10144" y="182"/>
                  </a:lnTo>
                  <a:lnTo>
                    <a:pt x="10057" y="105"/>
                  </a:lnTo>
                  <a:lnTo>
                    <a:pt x="10000" y="67"/>
                  </a:lnTo>
                  <a:lnTo>
                    <a:pt x="9952" y="48"/>
                  </a:lnTo>
                  <a:lnTo>
                    <a:pt x="9894" y="29"/>
                  </a:lnTo>
                  <a:lnTo>
                    <a:pt x="9837" y="10"/>
                  </a:lnTo>
                  <a:lnTo>
                    <a:pt x="977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2623642" y="2998390"/>
              <a:ext cx="154150" cy="50373"/>
            </a:xfrm>
            <a:custGeom>
              <a:avLst/>
              <a:gdLst/>
              <a:ahLst/>
              <a:cxnLst/>
              <a:rect l="l" t="t" r="r" b="b"/>
              <a:pathLst>
                <a:path w="3813" h="1246" extrusionOk="0">
                  <a:moveTo>
                    <a:pt x="566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4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20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20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4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6" y="1236"/>
                  </a:lnTo>
                  <a:lnTo>
                    <a:pt x="623" y="1245"/>
                  </a:lnTo>
                  <a:lnTo>
                    <a:pt x="3190" y="1245"/>
                  </a:lnTo>
                  <a:lnTo>
                    <a:pt x="3257" y="1236"/>
                  </a:lnTo>
                  <a:lnTo>
                    <a:pt x="3324" y="1226"/>
                  </a:lnTo>
                  <a:lnTo>
                    <a:pt x="3381" y="1216"/>
                  </a:lnTo>
                  <a:lnTo>
                    <a:pt x="3439" y="1188"/>
                  </a:lnTo>
                  <a:lnTo>
                    <a:pt x="3487" y="1169"/>
                  </a:lnTo>
                  <a:lnTo>
                    <a:pt x="3544" y="1130"/>
                  </a:lnTo>
                  <a:lnTo>
                    <a:pt x="3631" y="1063"/>
                  </a:lnTo>
                  <a:lnTo>
                    <a:pt x="3707" y="967"/>
                  </a:lnTo>
                  <a:lnTo>
                    <a:pt x="3745" y="920"/>
                  </a:lnTo>
                  <a:lnTo>
                    <a:pt x="3765" y="862"/>
                  </a:lnTo>
                  <a:lnTo>
                    <a:pt x="3784" y="805"/>
                  </a:lnTo>
                  <a:lnTo>
                    <a:pt x="3803" y="747"/>
                  </a:lnTo>
                  <a:lnTo>
                    <a:pt x="3813" y="680"/>
                  </a:lnTo>
                  <a:lnTo>
                    <a:pt x="3813" y="623"/>
                  </a:lnTo>
                  <a:lnTo>
                    <a:pt x="3813" y="556"/>
                  </a:lnTo>
                  <a:lnTo>
                    <a:pt x="3803" y="489"/>
                  </a:lnTo>
                  <a:lnTo>
                    <a:pt x="3784" y="431"/>
                  </a:lnTo>
                  <a:lnTo>
                    <a:pt x="3765" y="374"/>
                  </a:lnTo>
                  <a:lnTo>
                    <a:pt x="3745" y="326"/>
                  </a:lnTo>
                  <a:lnTo>
                    <a:pt x="3707" y="268"/>
                  </a:lnTo>
                  <a:lnTo>
                    <a:pt x="3631" y="182"/>
                  </a:lnTo>
                  <a:lnTo>
                    <a:pt x="3544" y="105"/>
                  </a:lnTo>
                  <a:lnTo>
                    <a:pt x="3487" y="67"/>
                  </a:lnTo>
                  <a:lnTo>
                    <a:pt x="3439" y="48"/>
                  </a:lnTo>
                  <a:lnTo>
                    <a:pt x="3381" y="29"/>
                  </a:lnTo>
                  <a:lnTo>
                    <a:pt x="3324" y="10"/>
                  </a:lnTo>
                  <a:lnTo>
                    <a:pt x="32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2665443" y="2196079"/>
              <a:ext cx="84453" cy="111176"/>
            </a:xfrm>
            <a:custGeom>
              <a:avLst/>
              <a:gdLst/>
              <a:ahLst/>
              <a:cxnLst/>
              <a:rect l="l" t="t" r="r" b="b"/>
              <a:pathLst>
                <a:path w="2089" h="2750" extrusionOk="0">
                  <a:moveTo>
                    <a:pt x="1821" y="0"/>
                  </a:moveTo>
                  <a:lnTo>
                    <a:pt x="1754" y="19"/>
                  </a:lnTo>
                  <a:lnTo>
                    <a:pt x="1620" y="67"/>
                  </a:lnTo>
                  <a:lnTo>
                    <a:pt x="1466" y="144"/>
                  </a:lnTo>
                  <a:lnTo>
                    <a:pt x="1303" y="240"/>
                  </a:lnTo>
                  <a:lnTo>
                    <a:pt x="1141" y="345"/>
                  </a:lnTo>
                  <a:lnTo>
                    <a:pt x="968" y="470"/>
                  </a:lnTo>
                  <a:lnTo>
                    <a:pt x="643" y="719"/>
                  </a:lnTo>
                  <a:lnTo>
                    <a:pt x="374" y="948"/>
                  </a:lnTo>
                  <a:lnTo>
                    <a:pt x="116" y="1178"/>
                  </a:lnTo>
                  <a:lnTo>
                    <a:pt x="68" y="1303"/>
                  </a:lnTo>
                  <a:lnTo>
                    <a:pt x="30" y="1437"/>
                  </a:lnTo>
                  <a:lnTo>
                    <a:pt x="10" y="1571"/>
                  </a:lnTo>
                  <a:lnTo>
                    <a:pt x="1" y="1705"/>
                  </a:lnTo>
                  <a:lnTo>
                    <a:pt x="1" y="1839"/>
                  </a:lnTo>
                  <a:lnTo>
                    <a:pt x="10" y="1964"/>
                  </a:lnTo>
                  <a:lnTo>
                    <a:pt x="39" y="2088"/>
                  </a:lnTo>
                  <a:lnTo>
                    <a:pt x="68" y="2203"/>
                  </a:lnTo>
                  <a:lnTo>
                    <a:pt x="106" y="2318"/>
                  </a:lnTo>
                  <a:lnTo>
                    <a:pt x="164" y="2414"/>
                  </a:lnTo>
                  <a:lnTo>
                    <a:pt x="221" y="2510"/>
                  </a:lnTo>
                  <a:lnTo>
                    <a:pt x="288" y="2586"/>
                  </a:lnTo>
                  <a:lnTo>
                    <a:pt x="365" y="2653"/>
                  </a:lnTo>
                  <a:lnTo>
                    <a:pt x="441" y="2701"/>
                  </a:lnTo>
                  <a:lnTo>
                    <a:pt x="528" y="2730"/>
                  </a:lnTo>
                  <a:lnTo>
                    <a:pt x="623" y="2749"/>
                  </a:lnTo>
                  <a:lnTo>
                    <a:pt x="671" y="2749"/>
                  </a:lnTo>
                  <a:lnTo>
                    <a:pt x="729" y="2730"/>
                  </a:lnTo>
                  <a:lnTo>
                    <a:pt x="786" y="2701"/>
                  </a:lnTo>
                  <a:lnTo>
                    <a:pt x="844" y="2663"/>
                  </a:lnTo>
                  <a:lnTo>
                    <a:pt x="901" y="2615"/>
                  </a:lnTo>
                  <a:lnTo>
                    <a:pt x="968" y="2548"/>
                  </a:lnTo>
                  <a:lnTo>
                    <a:pt x="1102" y="2404"/>
                  </a:lnTo>
                  <a:lnTo>
                    <a:pt x="1236" y="2232"/>
                  </a:lnTo>
                  <a:lnTo>
                    <a:pt x="1371" y="2031"/>
                  </a:lnTo>
                  <a:lnTo>
                    <a:pt x="1505" y="1810"/>
                  </a:lnTo>
                  <a:lnTo>
                    <a:pt x="1629" y="1581"/>
                  </a:lnTo>
                  <a:lnTo>
                    <a:pt x="1754" y="1351"/>
                  </a:lnTo>
                  <a:lnTo>
                    <a:pt x="1859" y="1111"/>
                  </a:lnTo>
                  <a:lnTo>
                    <a:pt x="1945" y="891"/>
                  </a:lnTo>
                  <a:lnTo>
                    <a:pt x="2012" y="671"/>
                  </a:lnTo>
                  <a:lnTo>
                    <a:pt x="2060" y="479"/>
                  </a:lnTo>
                  <a:lnTo>
                    <a:pt x="2079" y="393"/>
                  </a:lnTo>
                  <a:lnTo>
                    <a:pt x="2089" y="307"/>
                  </a:lnTo>
                  <a:lnTo>
                    <a:pt x="2089" y="240"/>
                  </a:lnTo>
                  <a:lnTo>
                    <a:pt x="2079" y="173"/>
                  </a:lnTo>
                  <a:lnTo>
                    <a:pt x="2070" y="115"/>
                  </a:lnTo>
                  <a:lnTo>
                    <a:pt x="2041" y="77"/>
                  </a:lnTo>
                  <a:lnTo>
                    <a:pt x="2012" y="39"/>
                  </a:lnTo>
                  <a:lnTo>
                    <a:pt x="1974" y="19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3148708" y="1685326"/>
              <a:ext cx="513874" cy="513874"/>
            </a:xfrm>
            <a:custGeom>
              <a:avLst/>
              <a:gdLst/>
              <a:ahLst/>
              <a:cxnLst/>
              <a:rect l="l" t="t" r="r" b="b"/>
              <a:pathLst>
                <a:path w="12711" h="12711" extrusionOk="0">
                  <a:moveTo>
                    <a:pt x="6025" y="1"/>
                  </a:moveTo>
                  <a:lnTo>
                    <a:pt x="5699" y="29"/>
                  </a:lnTo>
                  <a:lnTo>
                    <a:pt x="5383" y="68"/>
                  </a:lnTo>
                  <a:lnTo>
                    <a:pt x="5077" y="125"/>
                  </a:lnTo>
                  <a:lnTo>
                    <a:pt x="4761" y="192"/>
                  </a:lnTo>
                  <a:lnTo>
                    <a:pt x="4464" y="278"/>
                  </a:lnTo>
                  <a:lnTo>
                    <a:pt x="4167" y="384"/>
                  </a:lnTo>
                  <a:lnTo>
                    <a:pt x="3879" y="499"/>
                  </a:lnTo>
                  <a:lnTo>
                    <a:pt x="3602" y="623"/>
                  </a:lnTo>
                  <a:lnTo>
                    <a:pt x="3324" y="767"/>
                  </a:lnTo>
                  <a:lnTo>
                    <a:pt x="3056" y="920"/>
                  </a:lnTo>
                  <a:lnTo>
                    <a:pt x="2797" y="1083"/>
                  </a:lnTo>
                  <a:lnTo>
                    <a:pt x="2548" y="1255"/>
                  </a:lnTo>
                  <a:lnTo>
                    <a:pt x="2309" y="1447"/>
                  </a:lnTo>
                  <a:lnTo>
                    <a:pt x="2079" y="1648"/>
                  </a:lnTo>
                  <a:lnTo>
                    <a:pt x="1858" y="1859"/>
                  </a:lnTo>
                  <a:lnTo>
                    <a:pt x="1648" y="2079"/>
                  </a:lnTo>
                  <a:lnTo>
                    <a:pt x="1447" y="2309"/>
                  </a:lnTo>
                  <a:lnTo>
                    <a:pt x="1265" y="2548"/>
                  </a:lnTo>
                  <a:lnTo>
                    <a:pt x="1083" y="2797"/>
                  </a:lnTo>
                  <a:lnTo>
                    <a:pt x="920" y="3056"/>
                  </a:lnTo>
                  <a:lnTo>
                    <a:pt x="767" y="3324"/>
                  </a:lnTo>
                  <a:lnTo>
                    <a:pt x="623" y="3592"/>
                  </a:lnTo>
                  <a:lnTo>
                    <a:pt x="498" y="3880"/>
                  </a:lnTo>
                  <a:lnTo>
                    <a:pt x="383" y="4167"/>
                  </a:lnTo>
                  <a:lnTo>
                    <a:pt x="288" y="4464"/>
                  </a:lnTo>
                  <a:lnTo>
                    <a:pt x="201" y="4761"/>
                  </a:lnTo>
                  <a:lnTo>
                    <a:pt x="125" y="5068"/>
                  </a:lnTo>
                  <a:lnTo>
                    <a:pt x="67" y="5384"/>
                  </a:lnTo>
                  <a:lnTo>
                    <a:pt x="29" y="5700"/>
                  </a:lnTo>
                  <a:lnTo>
                    <a:pt x="10" y="6025"/>
                  </a:lnTo>
                  <a:lnTo>
                    <a:pt x="0" y="6351"/>
                  </a:lnTo>
                  <a:lnTo>
                    <a:pt x="10" y="6677"/>
                  </a:lnTo>
                  <a:lnTo>
                    <a:pt x="29" y="7002"/>
                  </a:lnTo>
                  <a:lnTo>
                    <a:pt x="67" y="7318"/>
                  </a:lnTo>
                  <a:lnTo>
                    <a:pt x="125" y="7634"/>
                  </a:lnTo>
                  <a:lnTo>
                    <a:pt x="201" y="7941"/>
                  </a:lnTo>
                  <a:lnTo>
                    <a:pt x="288" y="8238"/>
                  </a:lnTo>
                  <a:lnTo>
                    <a:pt x="383" y="8535"/>
                  </a:lnTo>
                  <a:lnTo>
                    <a:pt x="498" y="8822"/>
                  </a:lnTo>
                  <a:lnTo>
                    <a:pt x="623" y="9109"/>
                  </a:lnTo>
                  <a:lnTo>
                    <a:pt x="767" y="9378"/>
                  </a:lnTo>
                  <a:lnTo>
                    <a:pt x="920" y="9646"/>
                  </a:lnTo>
                  <a:lnTo>
                    <a:pt x="1083" y="9904"/>
                  </a:lnTo>
                  <a:lnTo>
                    <a:pt x="1265" y="10153"/>
                  </a:lnTo>
                  <a:lnTo>
                    <a:pt x="1447" y="10393"/>
                  </a:lnTo>
                  <a:lnTo>
                    <a:pt x="1648" y="10623"/>
                  </a:lnTo>
                  <a:lnTo>
                    <a:pt x="1858" y="10843"/>
                  </a:lnTo>
                  <a:lnTo>
                    <a:pt x="2079" y="11054"/>
                  </a:lnTo>
                  <a:lnTo>
                    <a:pt x="2309" y="11255"/>
                  </a:lnTo>
                  <a:lnTo>
                    <a:pt x="2548" y="11447"/>
                  </a:lnTo>
                  <a:lnTo>
                    <a:pt x="2797" y="11619"/>
                  </a:lnTo>
                  <a:lnTo>
                    <a:pt x="3056" y="11791"/>
                  </a:lnTo>
                  <a:lnTo>
                    <a:pt x="3324" y="11945"/>
                  </a:lnTo>
                  <a:lnTo>
                    <a:pt x="3602" y="12079"/>
                  </a:lnTo>
                  <a:lnTo>
                    <a:pt x="3879" y="12203"/>
                  </a:lnTo>
                  <a:lnTo>
                    <a:pt x="4167" y="12318"/>
                  </a:lnTo>
                  <a:lnTo>
                    <a:pt x="4464" y="12423"/>
                  </a:lnTo>
                  <a:lnTo>
                    <a:pt x="4761" y="12510"/>
                  </a:lnTo>
                  <a:lnTo>
                    <a:pt x="5077" y="12577"/>
                  </a:lnTo>
                  <a:lnTo>
                    <a:pt x="5383" y="12634"/>
                  </a:lnTo>
                  <a:lnTo>
                    <a:pt x="5699" y="12673"/>
                  </a:lnTo>
                  <a:lnTo>
                    <a:pt x="6025" y="12701"/>
                  </a:lnTo>
                  <a:lnTo>
                    <a:pt x="6351" y="12711"/>
                  </a:lnTo>
                  <a:lnTo>
                    <a:pt x="6676" y="12701"/>
                  </a:lnTo>
                  <a:lnTo>
                    <a:pt x="7002" y="12673"/>
                  </a:lnTo>
                  <a:lnTo>
                    <a:pt x="7318" y="12634"/>
                  </a:lnTo>
                  <a:lnTo>
                    <a:pt x="7634" y="12577"/>
                  </a:lnTo>
                  <a:lnTo>
                    <a:pt x="7941" y="12510"/>
                  </a:lnTo>
                  <a:lnTo>
                    <a:pt x="8247" y="12423"/>
                  </a:lnTo>
                  <a:lnTo>
                    <a:pt x="8534" y="12318"/>
                  </a:lnTo>
                  <a:lnTo>
                    <a:pt x="8831" y="12203"/>
                  </a:lnTo>
                  <a:lnTo>
                    <a:pt x="9109" y="12079"/>
                  </a:lnTo>
                  <a:lnTo>
                    <a:pt x="9387" y="11945"/>
                  </a:lnTo>
                  <a:lnTo>
                    <a:pt x="9645" y="11791"/>
                  </a:lnTo>
                  <a:lnTo>
                    <a:pt x="9904" y="11619"/>
                  </a:lnTo>
                  <a:lnTo>
                    <a:pt x="10153" y="11447"/>
                  </a:lnTo>
                  <a:lnTo>
                    <a:pt x="10393" y="11255"/>
                  </a:lnTo>
                  <a:lnTo>
                    <a:pt x="10622" y="11054"/>
                  </a:lnTo>
                  <a:lnTo>
                    <a:pt x="10843" y="10843"/>
                  </a:lnTo>
                  <a:lnTo>
                    <a:pt x="11053" y="10623"/>
                  </a:lnTo>
                  <a:lnTo>
                    <a:pt x="11255" y="10393"/>
                  </a:lnTo>
                  <a:lnTo>
                    <a:pt x="11446" y="10153"/>
                  </a:lnTo>
                  <a:lnTo>
                    <a:pt x="11619" y="9904"/>
                  </a:lnTo>
                  <a:lnTo>
                    <a:pt x="11791" y="9646"/>
                  </a:lnTo>
                  <a:lnTo>
                    <a:pt x="11944" y="9378"/>
                  </a:lnTo>
                  <a:lnTo>
                    <a:pt x="12078" y="9109"/>
                  </a:lnTo>
                  <a:lnTo>
                    <a:pt x="12212" y="8822"/>
                  </a:lnTo>
                  <a:lnTo>
                    <a:pt x="12327" y="8535"/>
                  </a:lnTo>
                  <a:lnTo>
                    <a:pt x="12423" y="8238"/>
                  </a:lnTo>
                  <a:lnTo>
                    <a:pt x="12509" y="7941"/>
                  </a:lnTo>
                  <a:lnTo>
                    <a:pt x="12576" y="7634"/>
                  </a:lnTo>
                  <a:lnTo>
                    <a:pt x="12634" y="7318"/>
                  </a:lnTo>
                  <a:lnTo>
                    <a:pt x="12672" y="7002"/>
                  </a:lnTo>
                  <a:lnTo>
                    <a:pt x="12701" y="6677"/>
                  </a:lnTo>
                  <a:lnTo>
                    <a:pt x="12710" y="6351"/>
                  </a:lnTo>
                  <a:lnTo>
                    <a:pt x="12701" y="6025"/>
                  </a:lnTo>
                  <a:lnTo>
                    <a:pt x="12672" y="5700"/>
                  </a:lnTo>
                  <a:lnTo>
                    <a:pt x="12634" y="5384"/>
                  </a:lnTo>
                  <a:lnTo>
                    <a:pt x="12576" y="5068"/>
                  </a:lnTo>
                  <a:lnTo>
                    <a:pt x="12509" y="4761"/>
                  </a:lnTo>
                  <a:lnTo>
                    <a:pt x="12423" y="4464"/>
                  </a:lnTo>
                  <a:lnTo>
                    <a:pt x="12327" y="4167"/>
                  </a:lnTo>
                  <a:lnTo>
                    <a:pt x="12212" y="3880"/>
                  </a:lnTo>
                  <a:lnTo>
                    <a:pt x="12078" y="3592"/>
                  </a:lnTo>
                  <a:lnTo>
                    <a:pt x="11944" y="3324"/>
                  </a:lnTo>
                  <a:lnTo>
                    <a:pt x="11791" y="3056"/>
                  </a:lnTo>
                  <a:lnTo>
                    <a:pt x="11619" y="2797"/>
                  </a:lnTo>
                  <a:lnTo>
                    <a:pt x="11446" y="2548"/>
                  </a:lnTo>
                  <a:lnTo>
                    <a:pt x="11255" y="2309"/>
                  </a:lnTo>
                  <a:lnTo>
                    <a:pt x="11053" y="2079"/>
                  </a:lnTo>
                  <a:lnTo>
                    <a:pt x="10843" y="1859"/>
                  </a:lnTo>
                  <a:lnTo>
                    <a:pt x="10622" y="1648"/>
                  </a:lnTo>
                  <a:lnTo>
                    <a:pt x="10393" y="1447"/>
                  </a:lnTo>
                  <a:lnTo>
                    <a:pt x="10153" y="1255"/>
                  </a:lnTo>
                  <a:lnTo>
                    <a:pt x="9904" y="1083"/>
                  </a:lnTo>
                  <a:lnTo>
                    <a:pt x="9645" y="920"/>
                  </a:lnTo>
                  <a:lnTo>
                    <a:pt x="9387" y="767"/>
                  </a:lnTo>
                  <a:lnTo>
                    <a:pt x="9109" y="623"/>
                  </a:lnTo>
                  <a:lnTo>
                    <a:pt x="8831" y="499"/>
                  </a:lnTo>
                  <a:lnTo>
                    <a:pt x="8534" y="384"/>
                  </a:lnTo>
                  <a:lnTo>
                    <a:pt x="8247" y="278"/>
                  </a:lnTo>
                  <a:lnTo>
                    <a:pt x="7941" y="192"/>
                  </a:lnTo>
                  <a:lnTo>
                    <a:pt x="7634" y="125"/>
                  </a:lnTo>
                  <a:lnTo>
                    <a:pt x="7318" y="68"/>
                  </a:lnTo>
                  <a:lnTo>
                    <a:pt x="7002" y="29"/>
                  </a:lnTo>
                  <a:lnTo>
                    <a:pt x="6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1460840" y="4303652"/>
              <a:ext cx="374844" cy="292776"/>
            </a:xfrm>
            <a:custGeom>
              <a:avLst/>
              <a:gdLst/>
              <a:ahLst/>
              <a:cxnLst/>
              <a:rect l="l" t="t" r="r" b="b"/>
              <a:pathLst>
                <a:path w="9272" h="7242" extrusionOk="0">
                  <a:moveTo>
                    <a:pt x="7548" y="1"/>
                  </a:moveTo>
                  <a:lnTo>
                    <a:pt x="3228" y="5470"/>
                  </a:lnTo>
                  <a:lnTo>
                    <a:pt x="2759" y="5623"/>
                  </a:lnTo>
                  <a:lnTo>
                    <a:pt x="2280" y="5805"/>
                  </a:lnTo>
                  <a:lnTo>
                    <a:pt x="1715" y="6026"/>
                  </a:lnTo>
                  <a:lnTo>
                    <a:pt x="1428" y="6150"/>
                  </a:lnTo>
                  <a:lnTo>
                    <a:pt x="1140" y="6284"/>
                  </a:lnTo>
                  <a:lnTo>
                    <a:pt x="872" y="6418"/>
                  </a:lnTo>
                  <a:lnTo>
                    <a:pt x="623" y="6552"/>
                  </a:lnTo>
                  <a:lnTo>
                    <a:pt x="403" y="6686"/>
                  </a:lnTo>
                  <a:lnTo>
                    <a:pt x="307" y="6763"/>
                  </a:lnTo>
                  <a:lnTo>
                    <a:pt x="221" y="6830"/>
                  </a:lnTo>
                  <a:lnTo>
                    <a:pt x="154" y="6897"/>
                  </a:lnTo>
                  <a:lnTo>
                    <a:pt x="87" y="6964"/>
                  </a:lnTo>
                  <a:lnTo>
                    <a:pt x="39" y="7031"/>
                  </a:lnTo>
                  <a:lnTo>
                    <a:pt x="10" y="7089"/>
                  </a:lnTo>
                  <a:lnTo>
                    <a:pt x="0" y="7117"/>
                  </a:lnTo>
                  <a:lnTo>
                    <a:pt x="10" y="7146"/>
                  </a:lnTo>
                  <a:lnTo>
                    <a:pt x="29" y="7165"/>
                  </a:lnTo>
                  <a:lnTo>
                    <a:pt x="48" y="7184"/>
                  </a:lnTo>
                  <a:lnTo>
                    <a:pt x="87" y="7204"/>
                  </a:lnTo>
                  <a:lnTo>
                    <a:pt x="135" y="7223"/>
                  </a:lnTo>
                  <a:lnTo>
                    <a:pt x="249" y="7232"/>
                  </a:lnTo>
                  <a:lnTo>
                    <a:pt x="393" y="7242"/>
                  </a:lnTo>
                  <a:lnTo>
                    <a:pt x="566" y="7242"/>
                  </a:lnTo>
                  <a:lnTo>
                    <a:pt x="977" y="7223"/>
                  </a:lnTo>
                  <a:lnTo>
                    <a:pt x="1428" y="7194"/>
                  </a:lnTo>
                  <a:lnTo>
                    <a:pt x="1897" y="7146"/>
                  </a:lnTo>
                  <a:lnTo>
                    <a:pt x="2357" y="7108"/>
                  </a:lnTo>
                  <a:lnTo>
                    <a:pt x="2749" y="7089"/>
                  </a:lnTo>
                  <a:lnTo>
                    <a:pt x="3075" y="7089"/>
                  </a:lnTo>
                  <a:lnTo>
                    <a:pt x="3238" y="7079"/>
                  </a:lnTo>
                  <a:lnTo>
                    <a:pt x="3401" y="7070"/>
                  </a:lnTo>
                  <a:lnTo>
                    <a:pt x="3544" y="7041"/>
                  </a:lnTo>
                  <a:lnTo>
                    <a:pt x="3621" y="7022"/>
                  </a:lnTo>
                  <a:lnTo>
                    <a:pt x="3688" y="6993"/>
                  </a:lnTo>
                  <a:lnTo>
                    <a:pt x="3765" y="6964"/>
                  </a:lnTo>
                  <a:lnTo>
                    <a:pt x="3832" y="6926"/>
                  </a:lnTo>
                  <a:lnTo>
                    <a:pt x="3889" y="6878"/>
                  </a:lnTo>
                  <a:lnTo>
                    <a:pt x="3956" y="6830"/>
                  </a:lnTo>
                  <a:lnTo>
                    <a:pt x="9272" y="166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1460840" y="4527860"/>
              <a:ext cx="213376" cy="68565"/>
            </a:xfrm>
            <a:custGeom>
              <a:avLst/>
              <a:gdLst/>
              <a:ahLst/>
              <a:cxnLst/>
              <a:rect l="l" t="t" r="r" b="b"/>
              <a:pathLst>
                <a:path w="5278" h="1696" extrusionOk="0">
                  <a:moveTo>
                    <a:pt x="5278" y="1"/>
                  </a:moveTo>
                  <a:lnTo>
                    <a:pt x="5077" y="96"/>
                  </a:lnTo>
                  <a:lnTo>
                    <a:pt x="4876" y="192"/>
                  </a:lnTo>
                  <a:lnTo>
                    <a:pt x="4665" y="269"/>
                  </a:lnTo>
                  <a:lnTo>
                    <a:pt x="4435" y="336"/>
                  </a:lnTo>
                  <a:lnTo>
                    <a:pt x="4205" y="384"/>
                  </a:lnTo>
                  <a:lnTo>
                    <a:pt x="3956" y="422"/>
                  </a:lnTo>
                  <a:lnTo>
                    <a:pt x="3698" y="441"/>
                  </a:lnTo>
                  <a:lnTo>
                    <a:pt x="3439" y="451"/>
                  </a:lnTo>
                  <a:lnTo>
                    <a:pt x="3276" y="451"/>
                  </a:lnTo>
                  <a:lnTo>
                    <a:pt x="3113" y="441"/>
                  </a:lnTo>
                  <a:lnTo>
                    <a:pt x="2960" y="422"/>
                  </a:lnTo>
                  <a:lnTo>
                    <a:pt x="2807" y="403"/>
                  </a:lnTo>
                  <a:lnTo>
                    <a:pt x="2654" y="384"/>
                  </a:lnTo>
                  <a:lnTo>
                    <a:pt x="2510" y="355"/>
                  </a:lnTo>
                  <a:lnTo>
                    <a:pt x="2232" y="278"/>
                  </a:lnTo>
                  <a:lnTo>
                    <a:pt x="1887" y="412"/>
                  </a:lnTo>
                  <a:lnTo>
                    <a:pt x="1533" y="556"/>
                  </a:lnTo>
                  <a:lnTo>
                    <a:pt x="1179" y="719"/>
                  </a:lnTo>
                  <a:lnTo>
                    <a:pt x="853" y="882"/>
                  </a:lnTo>
                  <a:lnTo>
                    <a:pt x="546" y="1054"/>
                  </a:lnTo>
                  <a:lnTo>
                    <a:pt x="422" y="1131"/>
                  </a:lnTo>
                  <a:lnTo>
                    <a:pt x="297" y="1217"/>
                  </a:lnTo>
                  <a:lnTo>
                    <a:pt x="202" y="1303"/>
                  </a:lnTo>
                  <a:lnTo>
                    <a:pt x="115" y="1389"/>
                  </a:lnTo>
                  <a:lnTo>
                    <a:pt x="48" y="1466"/>
                  </a:lnTo>
                  <a:lnTo>
                    <a:pt x="10" y="1543"/>
                  </a:lnTo>
                  <a:lnTo>
                    <a:pt x="0" y="1571"/>
                  </a:lnTo>
                  <a:lnTo>
                    <a:pt x="10" y="1600"/>
                  </a:lnTo>
                  <a:lnTo>
                    <a:pt x="29" y="1619"/>
                  </a:lnTo>
                  <a:lnTo>
                    <a:pt x="48" y="1638"/>
                  </a:lnTo>
                  <a:lnTo>
                    <a:pt x="87" y="1658"/>
                  </a:lnTo>
                  <a:lnTo>
                    <a:pt x="135" y="1677"/>
                  </a:lnTo>
                  <a:lnTo>
                    <a:pt x="249" y="1686"/>
                  </a:lnTo>
                  <a:lnTo>
                    <a:pt x="393" y="1696"/>
                  </a:lnTo>
                  <a:lnTo>
                    <a:pt x="566" y="1696"/>
                  </a:lnTo>
                  <a:lnTo>
                    <a:pt x="977" y="1677"/>
                  </a:lnTo>
                  <a:lnTo>
                    <a:pt x="1428" y="1648"/>
                  </a:lnTo>
                  <a:lnTo>
                    <a:pt x="1897" y="1600"/>
                  </a:lnTo>
                  <a:lnTo>
                    <a:pt x="2357" y="1562"/>
                  </a:lnTo>
                  <a:lnTo>
                    <a:pt x="2749" y="1543"/>
                  </a:lnTo>
                  <a:lnTo>
                    <a:pt x="3104" y="1533"/>
                  </a:lnTo>
                  <a:lnTo>
                    <a:pt x="3295" y="1533"/>
                  </a:lnTo>
                  <a:lnTo>
                    <a:pt x="3487" y="1514"/>
                  </a:lnTo>
                  <a:lnTo>
                    <a:pt x="3678" y="1485"/>
                  </a:lnTo>
                  <a:lnTo>
                    <a:pt x="3765" y="1456"/>
                  </a:lnTo>
                  <a:lnTo>
                    <a:pt x="3851" y="1428"/>
                  </a:lnTo>
                  <a:lnTo>
                    <a:pt x="3927" y="1399"/>
                  </a:lnTo>
                  <a:lnTo>
                    <a:pt x="4004" y="1361"/>
                  </a:lnTo>
                  <a:lnTo>
                    <a:pt x="4071" y="1313"/>
                  </a:lnTo>
                  <a:lnTo>
                    <a:pt x="4138" y="1255"/>
                  </a:lnTo>
                  <a:lnTo>
                    <a:pt x="52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1728790" y="3425460"/>
              <a:ext cx="999449" cy="975071"/>
            </a:xfrm>
            <a:custGeom>
              <a:avLst/>
              <a:gdLst/>
              <a:ahLst/>
              <a:cxnLst/>
              <a:rect l="l" t="t" r="r" b="b"/>
              <a:pathLst>
                <a:path w="24722" h="24119" extrusionOk="0">
                  <a:moveTo>
                    <a:pt x="16063" y="1"/>
                  </a:moveTo>
                  <a:lnTo>
                    <a:pt x="15728" y="413"/>
                  </a:lnTo>
                  <a:lnTo>
                    <a:pt x="15364" y="872"/>
                  </a:lnTo>
                  <a:lnTo>
                    <a:pt x="14569" y="1916"/>
                  </a:lnTo>
                  <a:lnTo>
                    <a:pt x="13668" y="3104"/>
                  </a:lnTo>
                  <a:lnTo>
                    <a:pt x="12691" y="4426"/>
                  </a:lnTo>
                  <a:lnTo>
                    <a:pt x="11647" y="5843"/>
                  </a:lnTo>
                  <a:lnTo>
                    <a:pt x="10556" y="7347"/>
                  </a:lnTo>
                  <a:lnTo>
                    <a:pt x="8276" y="10508"/>
                  </a:lnTo>
                  <a:lnTo>
                    <a:pt x="5968" y="13717"/>
                  </a:lnTo>
                  <a:lnTo>
                    <a:pt x="3736" y="16801"/>
                  </a:lnTo>
                  <a:lnTo>
                    <a:pt x="2692" y="18247"/>
                  </a:lnTo>
                  <a:lnTo>
                    <a:pt x="1715" y="19588"/>
                  </a:lnTo>
                  <a:lnTo>
                    <a:pt x="815" y="20804"/>
                  </a:lnTo>
                  <a:lnTo>
                    <a:pt x="0" y="21877"/>
                  </a:lnTo>
                  <a:lnTo>
                    <a:pt x="125" y="22078"/>
                  </a:lnTo>
                  <a:lnTo>
                    <a:pt x="259" y="22270"/>
                  </a:lnTo>
                  <a:lnTo>
                    <a:pt x="393" y="22452"/>
                  </a:lnTo>
                  <a:lnTo>
                    <a:pt x="537" y="22634"/>
                  </a:lnTo>
                  <a:lnTo>
                    <a:pt x="681" y="22797"/>
                  </a:lnTo>
                  <a:lnTo>
                    <a:pt x="834" y="22959"/>
                  </a:lnTo>
                  <a:lnTo>
                    <a:pt x="997" y="23113"/>
                  </a:lnTo>
                  <a:lnTo>
                    <a:pt x="1159" y="23256"/>
                  </a:lnTo>
                  <a:lnTo>
                    <a:pt x="1332" y="23390"/>
                  </a:lnTo>
                  <a:lnTo>
                    <a:pt x="1514" y="23515"/>
                  </a:lnTo>
                  <a:lnTo>
                    <a:pt x="1696" y="23640"/>
                  </a:lnTo>
                  <a:lnTo>
                    <a:pt x="1887" y="23754"/>
                  </a:lnTo>
                  <a:lnTo>
                    <a:pt x="2079" y="23850"/>
                  </a:lnTo>
                  <a:lnTo>
                    <a:pt x="2280" y="23946"/>
                  </a:lnTo>
                  <a:lnTo>
                    <a:pt x="2491" y="24032"/>
                  </a:lnTo>
                  <a:lnTo>
                    <a:pt x="2701" y="24118"/>
                  </a:lnTo>
                  <a:lnTo>
                    <a:pt x="3573" y="23343"/>
                  </a:lnTo>
                  <a:lnTo>
                    <a:pt x="4742" y="22289"/>
                  </a:lnTo>
                  <a:lnTo>
                    <a:pt x="7749" y="19559"/>
                  </a:lnTo>
                  <a:lnTo>
                    <a:pt x="11341" y="16274"/>
                  </a:lnTo>
                  <a:lnTo>
                    <a:pt x="15134" y="12788"/>
                  </a:lnTo>
                  <a:lnTo>
                    <a:pt x="21819" y="6638"/>
                  </a:lnTo>
                  <a:lnTo>
                    <a:pt x="24722" y="3956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3025971" y="3702707"/>
              <a:ext cx="60035" cy="868585"/>
            </a:xfrm>
            <a:custGeom>
              <a:avLst/>
              <a:gdLst/>
              <a:ahLst/>
              <a:cxnLst/>
              <a:rect l="l" t="t" r="r" b="b"/>
              <a:pathLst>
                <a:path w="1485" h="21485" extrusionOk="0">
                  <a:moveTo>
                    <a:pt x="0" y="1"/>
                  </a:moveTo>
                  <a:lnTo>
                    <a:pt x="0" y="21484"/>
                  </a:lnTo>
                  <a:lnTo>
                    <a:pt x="1485" y="21484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2769624" y="4502714"/>
              <a:ext cx="572736" cy="154514"/>
            </a:xfrm>
            <a:custGeom>
              <a:avLst/>
              <a:gdLst/>
              <a:ahLst/>
              <a:cxnLst/>
              <a:rect l="l" t="t" r="r" b="b"/>
              <a:pathLst>
                <a:path w="14167" h="3822" extrusionOk="0">
                  <a:moveTo>
                    <a:pt x="3630" y="0"/>
                  </a:moveTo>
                  <a:lnTo>
                    <a:pt x="3429" y="19"/>
                  </a:lnTo>
                  <a:lnTo>
                    <a:pt x="3247" y="38"/>
                  </a:lnTo>
                  <a:lnTo>
                    <a:pt x="3056" y="77"/>
                  </a:lnTo>
                  <a:lnTo>
                    <a:pt x="2874" y="115"/>
                  </a:lnTo>
                  <a:lnTo>
                    <a:pt x="2692" y="163"/>
                  </a:lnTo>
                  <a:lnTo>
                    <a:pt x="2510" y="230"/>
                  </a:lnTo>
                  <a:lnTo>
                    <a:pt x="2337" y="297"/>
                  </a:lnTo>
                  <a:lnTo>
                    <a:pt x="2165" y="374"/>
                  </a:lnTo>
                  <a:lnTo>
                    <a:pt x="2002" y="460"/>
                  </a:lnTo>
                  <a:lnTo>
                    <a:pt x="1839" y="546"/>
                  </a:lnTo>
                  <a:lnTo>
                    <a:pt x="1686" y="651"/>
                  </a:lnTo>
                  <a:lnTo>
                    <a:pt x="1533" y="757"/>
                  </a:lnTo>
                  <a:lnTo>
                    <a:pt x="1389" y="872"/>
                  </a:lnTo>
                  <a:lnTo>
                    <a:pt x="1255" y="987"/>
                  </a:lnTo>
                  <a:lnTo>
                    <a:pt x="1121" y="1121"/>
                  </a:lnTo>
                  <a:lnTo>
                    <a:pt x="996" y="1245"/>
                  </a:lnTo>
                  <a:lnTo>
                    <a:pt x="872" y="1389"/>
                  </a:lnTo>
                  <a:lnTo>
                    <a:pt x="757" y="1533"/>
                  </a:lnTo>
                  <a:lnTo>
                    <a:pt x="652" y="1686"/>
                  </a:lnTo>
                  <a:lnTo>
                    <a:pt x="556" y="1839"/>
                  </a:lnTo>
                  <a:lnTo>
                    <a:pt x="460" y="2002"/>
                  </a:lnTo>
                  <a:lnTo>
                    <a:pt x="374" y="2165"/>
                  </a:lnTo>
                  <a:lnTo>
                    <a:pt x="297" y="2337"/>
                  </a:lnTo>
                  <a:lnTo>
                    <a:pt x="230" y="2510"/>
                  </a:lnTo>
                  <a:lnTo>
                    <a:pt x="173" y="2682"/>
                  </a:lnTo>
                  <a:lnTo>
                    <a:pt x="115" y="2864"/>
                  </a:lnTo>
                  <a:lnTo>
                    <a:pt x="77" y="3046"/>
                  </a:lnTo>
                  <a:lnTo>
                    <a:pt x="39" y="3237"/>
                  </a:lnTo>
                  <a:lnTo>
                    <a:pt x="20" y="3429"/>
                  </a:lnTo>
                  <a:lnTo>
                    <a:pt x="0" y="3621"/>
                  </a:lnTo>
                  <a:lnTo>
                    <a:pt x="0" y="3822"/>
                  </a:lnTo>
                  <a:lnTo>
                    <a:pt x="1217" y="3822"/>
                  </a:lnTo>
                  <a:lnTo>
                    <a:pt x="1217" y="3688"/>
                  </a:lnTo>
                  <a:lnTo>
                    <a:pt x="1226" y="3554"/>
                  </a:lnTo>
                  <a:lnTo>
                    <a:pt x="1246" y="3419"/>
                  </a:lnTo>
                  <a:lnTo>
                    <a:pt x="1265" y="3295"/>
                  </a:lnTo>
                  <a:lnTo>
                    <a:pt x="1303" y="3170"/>
                  </a:lnTo>
                  <a:lnTo>
                    <a:pt x="1332" y="3046"/>
                  </a:lnTo>
                  <a:lnTo>
                    <a:pt x="1370" y="2921"/>
                  </a:lnTo>
                  <a:lnTo>
                    <a:pt x="1418" y="2806"/>
                  </a:lnTo>
                  <a:lnTo>
                    <a:pt x="1475" y="2691"/>
                  </a:lnTo>
                  <a:lnTo>
                    <a:pt x="1533" y="2577"/>
                  </a:lnTo>
                  <a:lnTo>
                    <a:pt x="1590" y="2471"/>
                  </a:lnTo>
                  <a:lnTo>
                    <a:pt x="1667" y="2366"/>
                  </a:lnTo>
                  <a:lnTo>
                    <a:pt x="1734" y="2260"/>
                  </a:lnTo>
                  <a:lnTo>
                    <a:pt x="1811" y="2165"/>
                  </a:lnTo>
                  <a:lnTo>
                    <a:pt x="1897" y="2069"/>
                  </a:lnTo>
                  <a:lnTo>
                    <a:pt x="1983" y="1973"/>
                  </a:lnTo>
                  <a:lnTo>
                    <a:pt x="2069" y="1887"/>
                  </a:lnTo>
                  <a:lnTo>
                    <a:pt x="2165" y="1810"/>
                  </a:lnTo>
                  <a:lnTo>
                    <a:pt x="2261" y="1734"/>
                  </a:lnTo>
                  <a:lnTo>
                    <a:pt x="2366" y="1657"/>
                  </a:lnTo>
                  <a:lnTo>
                    <a:pt x="2472" y="1590"/>
                  </a:lnTo>
                  <a:lnTo>
                    <a:pt x="2586" y="1523"/>
                  </a:lnTo>
                  <a:lnTo>
                    <a:pt x="2692" y="1465"/>
                  </a:lnTo>
                  <a:lnTo>
                    <a:pt x="2807" y="1418"/>
                  </a:lnTo>
                  <a:lnTo>
                    <a:pt x="2931" y="1370"/>
                  </a:lnTo>
                  <a:lnTo>
                    <a:pt x="3046" y="1331"/>
                  </a:lnTo>
                  <a:lnTo>
                    <a:pt x="3171" y="1293"/>
                  </a:lnTo>
                  <a:lnTo>
                    <a:pt x="3295" y="1264"/>
                  </a:lnTo>
                  <a:lnTo>
                    <a:pt x="3429" y="1245"/>
                  </a:lnTo>
                  <a:lnTo>
                    <a:pt x="3554" y="1226"/>
                  </a:lnTo>
                  <a:lnTo>
                    <a:pt x="3688" y="1216"/>
                  </a:lnTo>
                  <a:lnTo>
                    <a:pt x="10479" y="1216"/>
                  </a:lnTo>
                  <a:lnTo>
                    <a:pt x="10613" y="1226"/>
                  </a:lnTo>
                  <a:lnTo>
                    <a:pt x="10737" y="1245"/>
                  </a:lnTo>
                  <a:lnTo>
                    <a:pt x="10872" y="1264"/>
                  </a:lnTo>
                  <a:lnTo>
                    <a:pt x="10996" y="1293"/>
                  </a:lnTo>
                  <a:lnTo>
                    <a:pt x="11121" y="1331"/>
                  </a:lnTo>
                  <a:lnTo>
                    <a:pt x="11235" y="1370"/>
                  </a:lnTo>
                  <a:lnTo>
                    <a:pt x="11360" y="1418"/>
                  </a:lnTo>
                  <a:lnTo>
                    <a:pt x="11475" y="1465"/>
                  </a:lnTo>
                  <a:lnTo>
                    <a:pt x="11590" y="1523"/>
                  </a:lnTo>
                  <a:lnTo>
                    <a:pt x="11695" y="1590"/>
                  </a:lnTo>
                  <a:lnTo>
                    <a:pt x="11801" y="1657"/>
                  </a:lnTo>
                  <a:lnTo>
                    <a:pt x="11906" y="1734"/>
                  </a:lnTo>
                  <a:lnTo>
                    <a:pt x="12002" y="1810"/>
                  </a:lnTo>
                  <a:lnTo>
                    <a:pt x="12098" y="1887"/>
                  </a:lnTo>
                  <a:lnTo>
                    <a:pt x="12184" y="1973"/>
                  </a:lnTo>
                  <a:lnTo>
                    <a:pt x="12270" y="2069"/>
                  </a:lnTo>
                  <a:lnTo>
                    <a:pt x="12356" y="2165"/>
                  </a:lnTo>
                  <a:lnTo>
                    <a:pt x="12433" y="2260"/>
                  </a:lnTo>
                  <a:lnTo>
                    <a:pt x="12509" y="2366"/>
                  </a:lnTo>
                  <a:lnTo>
                    <a:pt x="12576" y="2471"/>
                  </a:lnTo>
                  <a:lnTo>
                    <a:pt x="12634" y="2577"/>
                  </a:lnTo>
                  <a:lnTo>
                    <a:pt x="12691" y="2691"/>
                  </a:lnTo>
                  <a:lnTo>
                    <a:pt x="12749" y="2806"/>
                  </a:lnTo>
                  <a:lnTo>
                    <a:pt x="12797" y="2921"/>
                  </a:lnTo>
                  <a:lnTo>
                    <a:pt x="12835" y="3046"/>
                  </a:lnTo>
                  <a:lnTo>
                    <a:pt x="12873" y="3170"/>
                  </a:lnTo>
                  <a:lnTo>
                    <a:pt x="12902" y="3295"/>
                  </a:lnTo>
                  <a:lnTo>
                    <a:pt x="12921" y="3419"/>
                  </a:lnTo>
                  <a:lnTo>
                    <a:pt x="12940" y="3554"/>
                  </a:lnTo>
                  <a:lnTo>
                    <a:pt x="12950" y="3688"/>
                  </a:lnTo>
                  <a:lnTo>
                    <a:pt x="12950" y="3822"/>
                  </a:lnTo>
                  <a:lnTo>
                    <a:pt x="14166" y="3822"/>
                  </a:lnTo>
                  <a:lnTo>
                    <a:pt x="14166" y="3621"/>
                  </a:lnTo>
                  <a:lnTo>
                    <a:pt x="14147" y="3429"/>
                  </a:lnTo>
                  <a:lnTo>
                    <a:pt x="14128" y="3237"/>
                  </a:lnTo>
                  <a:lnTo>
                    <a:pt x="14090" y="3046"/>
                  </a:lnTo>
                  <a:lnTo>
                    <a:pt x="14051" y="2864"/>
                  </a:lnTo>
                  <a:lnTo>
                    <a:pt x="13994" y="2682"/>
                  </a:lnTo>
                  <a:lnTo>
                    <a:pt x="13936" y="2510"/>
                  </a:lnTo>
                  <a:lnTo>
                    <a:pt x="13869" y="2337"/>
                  </a:lnTo>
                  <a:lnTo>
                    <a:pt x="13793" y="2165"/>
                  </a:lnTo>
                  <a:lnTo>
                    <a:pt x="13707" y="2002"/>
                  </a:lnTo>
                  <a:lnTo>
                    <a:pt x="13611" y="1839"/>
                  </a:lnTo>
                  <a:lnTo>
                    <a:pt x="13515" y="1686"/>
                  </a:lnTo>
                  <a:lnTo>
                    <a:pt x="13410" y="1533"/>
                  </a:lnTo>
                  <a:lnTo>
                    <a:pt x="13295" y="1389"/>
                  </a:lnTo>
                  <a:lnTo>
                    <a:pt x="13170" y="1245"/>
                  </a:lnTo>
                  <a:lnTo>
                    <a:pt x="13046" y="1121"/>
                  </a:lnTo>
                  <a:lnTo>
                    <a:pt x="12912" y="987"/>
                  </a:lnTo>
                  <a:lnTo>
                    <a:pt x="12778" y="872"/>
                  </a:lnTo>
                  <a:lnTo>
                    <a:pt x="12634" y="757"/>
                  </a:lnTo>
                  <a:lnTo>
                    <a:pt x="12481" y="651"/>
                  </a:lnTo>
                  <a:lnTo>
                    <a:pt x="12327" y="546"/>
                  </a:lnTo>
                  <a:lnTo>
                    <a:pt x="12165" y="460"/>
                  </a:lnTo>
                  <a:lnTo>
                    <a:pt x="12002" y="374"/>
                  </a:lnTo>
                  <a:lnTo>
                    <a:pt x="11829" y="297"/>
                  </a:lnTo>
                  <a:lnTo>
                    <a:pt x="11657" y="230"/>
                  </a:lnTo>
                  <a:lnTo>
                    <a:pt x="11475" y="163"/>
                  </a:lnTo>
                  <a:lnTo>
                    <a:pt x="11303" y="115"/>
                  </a:lnTo>
                  <a:lnTo>
                    <a:pt x="11111" y="77"/>
                  </a:lnTo>
                  <a:lnTo>
                    <a:pt x="10929" y="38"/>
                  </a:lnTo>
                  <a:lnTo>
                    <a:pt x="10737" y="19"/>
                  </a:lnTo>
                  <a:lnTo>
                    <a:pt x="105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991123" y="3677925"/>
              <a:ext cx="129732" cy="201774"/>
            </a:xfrm>
            <a:custGeom>
              <a:avLst/>
              <a:gdLst/>
              <a:ahLst/>
              <a:cxnLst/>
              <a:rect l="l" t="t" r="r" b="b"/>
              <a:pathLst>
                <a:path w="3209" h="4991" extrusionOk="0">
                  <a:moveTo>
                    <a:pt x="0" y="1"/>
                  </a:moveTo>
                  <a:lnTo>
                    <a:pt x="603" y="4991"/>
                  </a:lnTo>
                  <a:lnTo>
                    <a:pt x="2605" y="4991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638357" y="3666323"/>
              <a:ext cx="835273" cy="68565"/>
            </a:xfrm>
            <a:custGeom>
              <a:avLst/>
              <a:gdLst/>
              <a:ahLst/>
              <a:cxnLst/>
              <a:rect l="l" t="t" r="r" b="b"/>
              <a:pathLst>
                <a:path w="20661" h="1696" extrusionOk="0">
                  <a:moveTo>
                    <a:pt x="0" y="0"/>
                  </a:moveTo>
                  <a:lnTo>
                    <a:pt x="0" y="1696"/>
                  </a:lnTo>
                  <a:lnTo>
                    <a:pt x="20660" y="1696"/>
                  </a:lnTo>
                  <a:lnTo>
                    <a:pt x="206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2608158" y="3560607"/>
              <a:ext cx="895671" cy="132845"/>
            </a:xfrm>
            <a:custGeom>
              <a:avLst/>
              <a:gdLst/>
              <a:ahLst/>
              <a:cxnLst/>
              <a:rect l="l" t="t" r="r" b="b"/>
              <a:pathLst>
                <a:path w="22155" h="3286" extrusionOk="0">
                  <a:moveTo>
                    <a:pt x="3286" y="0"/>
                  </a:moveTo>
                  <a:lnTo>
                    <a:pt x="3113" y="10"/>
                  </a:lnTo>
                  <a:lnTo>
                    <a:pt x="2950" y="20"/>
                  </a:lnTo>
                  <a:lnTo>
                    <a:pt x="2788" y="39"/>
                  </a:lnTo>
                  <a:lnTo>
                    <a:pt x="2625" y="68"/>
                  </a:lnTo>
                  <a:lnTo>
                    <a:pt x="2462" y="106"/>
                  </a:lnTo>
                  <a:lnTo>
                    <a:pt x="2309" y="154"/>
                  </a:lnTo>
                  <a:lnTo>
                    <a:pt x="2155" y="202"/>
                  </a:lnTo>
                  <a:lnTo>
                    <a:pt x="2012" y="259"/>
                  </a:lnTo>
                  <a:lnTo>
                    <a:pt x="1858" y="326"/>
                  </a:lnTo>
                  <a:lnTo>
                    <a:pt x="1724" y="403"/>
                  </a:lnTo>
                  <a:lnTo>
                    <a:pt x="1581" y="479"/>
                  </a:lnTo>
                  <a:lnTo>
                    <a:pt x="1447" y="566"/>
                  </a:lnTo>
                  <a:lnTo>
                    <a:pt x="1322" y="652"/>
                  </a:lnTo>
                  <a:lnTo>
                    <a:pt x="1198" y="757"/>
                  </a:lnTo>
                  <a:lnTo>
                    <a:pt x="1083" y="853"/>
                  </a:lnTo>
                  <a:lnTo>
                    <a:pt x="968" y="968"/>
                  </a:lnTo>
                  <a:lnTo>
                    <a:pt x="853" y="1083"/>
                  </a:lnTo>
                  <a:lnTo>
                    <a:pt x="757" y="1198"/>
                  </a:lnTo>
                  <a:lnTo>
                    <a:pt x="652" y="1322"/>
                  </a:lnTo>
                  <a:lnTo>
                    <a:pt x="565" y="1447"/>
                  </a:lnTo>
                  <a:lnTo>
                    <a:pt x="479" y="1581"/>
                  </a:lnTo>
                  <a:lnTo>
                    <a:pt x="403" y="1725"/>
                  </a:lnTo>
                  <a:lnTo>
                    <a:pt x="326" y="1859"/>
                  </a:lnTo>
                  <a:lnTo>
                    <a:pt x="259" y="2012"/>
                  </a:lnTo>
                  <a:lnTo>
                    <a:pt x="201" y="2156"/>
                  </a:lnTo>
                  <a:lnTo>
                    <a:pt x="154" y="2309"/>
                  </a:lnTo>
                  <a:lnTo>
                    <a:pt x="106" y="2462"/>
                  </a:lnTo>
                  <a:lnTo>
                    <a:pt x="67" y="2625"/>
                  </a:lnTo>
                  <a:lnTo>
                    <a:pt x="39" y="2788"/>
                  </a:lnTo>
                  <a:lnTo>
                    <a:pt x="19" y="2951"/>
                  </a:lnTo>
                  <a:lnTo>
                    <a:pt x="10" y="3113"/>
                  </a:lnTo>
                  <a:lnTo>
                    <a:pt x="0" y="3286"/>
                  </a:lnTo>
                  <a:lnTo>
                    <a:pt x="22154" y="3286"/>
                  </a:lnTo>
                  <a:lnTo>
                    <a:pt x="22145" y="3113"/>
                  </a:lnTo>
                  <a:lnTo>
                    <a:pt x="22135" y="2951"/>
                  </a:lnTo>
                  <a:lnTo>
                    <a:pt x="22116" y="2788"/>
                  </a:lnTo>
                  <a:lnTo>
                    <a:pt x="22087" y="2625"/>
                  </a:lnTo>
                  <a:lnTo>
                    <a:pt x="22049" y="2462"/>
                  </a:lnTo>
                  <a:lnTo>
                    <a:pt x="22001" y="2309"/>
                  </a:lnTo>
                  <a:lnTo>
                    <a:pt x="21953" y="2156"/>
                  </a:lnTo>
                  <a:lnTo>
                    <a:pt x="21896" y="2012"/>
                  </a:lnTo>
                  <a:lnTo>
                    <a:pt x="21829" y="1859"/>
                  </a:lnTo>
                  <a:lnTo>
                    <a:pt x="21752" y="1725"/>
                  </a:lnTo>
                  <a:lnTo>
                    <a:pt x="21676" y="1581"/>
                  </a:lnTo>
                  <a:lnTo>
                    <a:pt x="21589" y="1447"/>
                  </a:lnTo>
                  <a:lnTo>
                    <a:pt x="21503" y="1322"/>
                  </a:lnTo>
                  <a:lnTo>
                    <a:pt x="21407" y="1198"/>
                  </a:lnTo>
                  <a:lnTo>
                    <a:pt x="21302" y="1083"/>
                  </a:lnTo>
                  <a:lnTo>
                    <a:pt x="21187" y="968"/>
                  </a:lnTo>
                  <a:lnTo>
                    <a:pt x="21082" y="853"/>
                  </a:lnTo>
                  <a:lnTo>
                    <a:pt x="20957" y="757"/>
                  </a:lnTo>
                  <a:lnTo>
                    <a:pt x="20833" y="652"/>
                  </a:lnTo>
                  <a:lnTo>
                    <a:pt x="20708" y="566"/>
                  </a:lnTo>
                  <a:lnTo>
                    <a:pt x="20574" y="479"/>
                  </a:lnTo>
                  <a:lnTo>
                    <a:pt x="20430" y="403"/>
                  </a:lnTo>
                  <a:lnTo>
                    <a:pt x="20296" y="326"/>
                  </a:lnTo>
                  <a:lnTo>
                    <a:pt x="20153" y="259"/>
                  </a:lnTo>
                  <a:lnTo>
                    <a:pt x="19999" y="202"/>
                  </a:lnTo>
                  <a:lnTo>
                    <a:pt x="19846" y="154"/>
                  </a:lnTo>
                  <a:lnTo>
                    <a:pt x="19693" y="106"/>
                  </a:lnTo>
                  <a:lnTo>
                    <a:pt x="19530" y="68"/>
                  </a:lnTo>
                  <a:lnTo>
                    <a:pt x="19367" y="39"/>
                  </a:lnTo>
                  <a:lnTo>
                    <a:pt x="19204" y="20"/>
                  </a:lnTo>
                  <a:lnTo>
                    <a:pt x="19042" y="10"/>
                  </a:lnTo>
                  <a:lnTo>
                    <a:pt x="188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2727418" y="3376301"/>
              <a:ext cx="506516" cy="60439"/>
            </a:xfrm>
            <a:custGeom>
              <a:avLst/>
              <a:gdLst/>
              <a:ahLst/>
              <a:cxnLst/>
              <a:rect l="l" t="t" r="r" b="b"/>
              <a:pathLst>
                <a:path w="12529" h="1495" extrusionOk="0">
                  <a:moveTo>
                    <a:pt x="39" y="0"/>
                  </a:moveTo>
                  <a:lnTo>
                    <a:pt x="0" y="537"/>
                  </a:lnTo>
                  <a:lnTo>
                    <a:pt x="12481" y="1494"/>
                  </a:lnTo>
                  <a:lnTo>
                    <a:pt x="12529" y="94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2636821" y="1931606"/>
              <a:ext cx="169998" cy="314445"/>
            </a:xfrm>
            <a:custGeom>
              <a:avLst/>
              <a:gdLst/>
              <a:ahLst/>
              <a:cxnLst/>
              <a:rect l="l" t="t" r="r" b="b"/>
              <a:pathLst>
                <a:path w="4205" h="7778" extrusionOk="0">
                  <a:moveTo>
                    <a:pt x="1839" y="0"/>
                  </a:moveTo>
                  <a:lnTo>
                    <a:pt x="1782" y="20"/>
                  </a:lnTo>
                  <a:lnTo>
                    <a:pt x="1724" y="48"/>
                  </a:lnTo>
                  <a:lnTo>
                    <a:pt x="1686" y="96"/>
                  </a:lnTo>
                  <a:lnTo>
                    <a:pt x="1648" y="144"/>
                  </a:lnTo>
                  <a:lnTo>
                    <a:pt x="1628" y="202"/>
                  </a:lnTo>
                  <a:lnTo>
                    <a:pt x="0" y="7663"/>
                  </a:lnTo>
                  <a:lnTo>
                    <a:pt x="517" y="7778"/>
                  </a:lnTo>
                  <a:lnTo>
                    <a:pt x="2069" y="671"/>
                  </a:lnTo>
                  <a:lnTo>
                    <a:pt x="3946" y="1744"/>
                  </a:lnTo>
                  <a:lnTo>
                    <a:pt x="4205" y="1293"/>
                  </a:lnTo>
                  <a:lnTo>
                    <a:pt x="2011" y="29"/>
                  </a:lnTo>
                  <a:lnTo>
                    <a:pt x="1964" y="1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378129" y="3053371"/>
              <a:ext cx="1130353" cy="532066"/>
            </a:xfrm>
            <a:custGeom>
              <a:avLst/>
              <a:gdLst/>
              <a:ahLst/>
              <a:cxnLst/>
              <a:rect l="l" t="t" r="r" b="b"/>
              <a:pathLst>
                <a:path w="27960" h="13161" extrusionOk="0">
                  <a:moveTo>
                    <a:pt x="13975" y="0"/>
                  </a:moveTo>
                  <a:lnTo>
                    <a:pt x="13458" y="278"/>
                  </a:lnTo>
                  <a:lnTo>
                    <a:pt x="12079" y="1006"/>
                  </a:lnTo>
                  <a:lnTo>
                    <a:pt x="11159" y="1504"/>
                  </a:lnTo>
                  <a:lnTo>
                    <a:pt x="10125" y="2069"/>
                  </a:lnTo>
                  <a:lnTo>
                    <a:pt x="9014" y="2682"/>
                  </a:lnTo>
                  <a:lnTo>
                    <a:pt x="7865" y="3343"/>
                  </a:lnTo>
                  <a:lnTo>
                    <a:pt x="6715" y="4023"/>
                  </a:lnTo>
                  <a:lnTo>
                    <a:pt x="6140" y="4368"/>
                  </a:lnTo>
                  <a:lnTo>
                    <a:pt x="5585" y="4713"/>
                  </a:lnTo>
                  <a:lnTo>
                    <a:pt x="5039" y="5048"/>
                  </a:lnTo>
                  <a:lnTo>
                    <a:pt x="4522" y="5393"/>
                  </a:lnTo>
                  <a:lnTo>
                    <a:pt x="4024" y="5718"/>
                  </a:lnTo>
                  <a:lnTo>
                    <a:pt x="3554" y="6044"/>
                  </a:lnTo>
                  <a:lnTo>
                    <a:pt x="3123" y="6360"/>
                  </a:lnTo>
                  <a:lnTo>
                    <a:pt x="2721" y="6667"/>
                  </a:lnTo>
                  <a:lnTo>
                    <a:pt x="2367" y="6954"/>
                  </a:lnTo>
                  <a:lnTo>
                    <a:pt x="2060" y="7222"/>
                  </a:lnTo>
                  <a:lnTo>
                    <a:pt x="1917" y="7356"/>
                  </a:lnTo>
                  <a:lnTo>
                    <a:pt x="1792" y="7481"/>
                  </a:lnTo>
                  <a:lnTo>
                    <a:pt x="1687" y="7605"/>
                  </a:lnTo>
                  <a:lnTo>
                    <a:pt x="1591" y="7720"/>
                  </a:lnTo>
                  <a:lnTo>
                    <a:pt x="1514" y="7835"/>
                  </a:lnTo>
                  <a:lnTo>
                    <a:pt x="1447" y="7940"/>
                  </a:lnTo>
                  <a:lnTo>
                    <a:pt x="1399" y="8036"/>
                  </a:lnTo>
                  <a:lnTo>
                    <a:pt x="1361" y="8132"/>
                  </a:lnTo>
                  <a:lnTo>
                    <a:pt x="1" y="13160"/>
                  </a:lnTo>
                  <a:lnTo>
                    <a:pt x="22787" y="12136"/>
                  </a:lnTo>
                  <a:lnTo>
                    <a:pt x="27959" y="2874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2548892" y="2179787"/>
              <a:ext cx="691229" cy="743906"/>
            </a:xfrm>
            <a:custGeom>
              <a:avLst/>
              <a:gdLst/>
              <a:ahLst/>
              <a:cxnLst/>
              <a:rect l="l" t="t" r="r" b="b"/>
              <a:pathLst>
                <a:path w="17098" h="18401" extrusionOk="0">
                  <a:moveTo>
                    <a:pt x="16169" y="1"/>
                  </a:moveTo>
                  <a:lnTo>
                    <a:pt x="16102" y="11"/>
                  </a:lnTo>
                  <a:lnTo>
                    <a:pt x="15958" y="49"/>
                  </a:lnTo>
                  <a:lnTo>
                    <a:pt x="15805" y="106"/>
                  </a:lnTo>
                  <a:lnTo>
                    <a:pt x="15651" y="192"/>
                  </a:lnTo>
                  <a:lnTo>
                    <a:pt x="15489" y="298"/>
                  </a:lnTo>
                  <a:lnTo>
                    <a:pt x="15316" y="422"/>
                  </a:lnTo>
                  <a:lnTo>
                    <a:pt x="15134" y="566"/>
                  </a:lnTo>
                  <a:lnTo>
                    <a:pt x="14962" y="729"/>
                  </a:lnTo>
                  <a:lnTo>
                    <a:pt x="14770" y="911"/>
                  </a:lnTo>
                  <a:lnTo>
                    <a:pt x="14579" y="1112"/>
                  </a:lnTo>
                  <a:lnTo>
                    <a:pt x="14387" y="1323"/>
                  </a:lnTo>
                  <a:lnTo>
                    <a:pt x="14186" y="1553"/>
                  </a:lnTo>
                  <a:lnTo>
                    <a:pt x="13985" y="1792"/>
                  </a:lnTo>
                  <a:lnTo>
                    <a:pt x="13573" y="2319"/>
                  </a:lnTo>
                  <a:lnTo>
                    <a:pt x="13152" y="2884"/>
                  </a:lnTo>
                  <a:lnTo>
                    <a:pt x="12721" y="3487"/>
                  </a:lnTo>
                  <a:lnTo>
                    <a:pt x="12290" y="4120"/>
                  </a:lnTo>
                  <a:lnTo>
                    <a:pt x="11868" y="4780"/>
                  </a:lnTo>
                  <a:lnTo>
                    <a:pt x="11437" y="5441"/>
                  </a:lnTo>
                  <a:lnTo>
                    <a:pt x="11025" y="6121"/>
                  </a:lnTo>
                  <a:lnTo>
                    <a:pt x="10623" y="6792"/>
                  </a:lnTo>
                  <a:lnTo>
                    <a:pt x="10230" y="7453"/>
                  </a:lnTo>
                  <a:lnTo>
                    <a:pt x="9847" y="8094"/>
                  </a:lnTo>
                  <a:lnTo>
                    <a:pt x="9167" y="9301"/>
                  </a:lnTo>
                  <a:lnTo>
                    <a:pt x="8592" y="10345"/>
                  </a:lnTo>
                  <a:lnTo>
                    <a:pt x="8142" y="11169"/>
                  </a:lnTo>
                  <a:lnTo>
                    <a:pt x="7759" y="11907"/>
                  </a:lnTo>
                  <a:lnTo>
                    <a:pt x="202" y="1802"/>
                  </a:lnTo>
                  <a:lnTo>
                    <a:pt x="1" y="3832"/>
                  </a:lnTo>
                  <a:lnTo>
                    <a:pt x="231" y="4455"/>
                  </a:lnTo>
                  <a:lnTo>
                    <a:pt x="489" y="5173"/>
                  </a:lnTo>
                  <a:lnTo>
                    <a:pt x="834" y="6102"/>
                  </a:lnTo>
                  <a:lnTo>
                    <a:pt x="1256" y="7204"/>
                  </a:lnTo>
                  <a:lnTo>
                    <a:pt x="1734" y="8439"/>
                  </a:lnTo>
                  <a:lnTo>
                    <a:pt x="2271" y="9751"/>
                  </a:lnTo>
                  <a:lnTo>
                    <a:pt x="2549" y="10432"/>
                  </a:lnTo>
                  <a:lnTo>
                    <a:pt x="2846" y="11112"/>
                  </a:lnTo>
                  <a:lnTo>
                    <a:pt x="3142" y="11792"/>
                  </a:lnTo>
                  <a:lnTo>
                    <a:pt x="3449" y="12472"/>
                  </a:lnTo>
                  <a:lnTo>
                    <a:pt x="3755" y="13142"/>
                  </a:lnTo>
                  <a:lnTo>
                    <a:pt x="4072" y="13793"/>
                  </a:lnTo>
                  <a:lnTo>
                    <a:pt x="4388" y="14416"/>
                  </a:lnTo>
                  <a:lnTo>
                    <a:pt x="4704" y="15019"/>
                  </a:lnTo>
                  <a:lnTo>
                    <a:pt x="5010" y="15594"/>
                  </a:lnTo>
                  <a:lnTo>
                    <a:pt x="5326" y="16121"/>
                  </a:lnTo>
                  <a:lnTo>
                    <a:pt x="5633" y="16609"/>
                  </a:lnTo>
                  <a:lnTo>
                    <a:pt x="5786" y="16839"/>
                  </a:lnTo>
                  <a:lnTo>
                    <a:pt x="5939" y="17060"/>
                  </a:lnTo>
                  <a:lnTo>
                    <a:pt x="6083" y="17261"/>
                  </a:lnTo>
                  <a:lnTo>
                    <a:pt x="6236" y="17443"/>
                  </a:lnTo>
                  <a:lnTo>
                    <a:pt x="6380" y="17615"/>
                  </a:lnTo>
                  <a:lnTo>
                    <a:pt x="6524" y="17778"/>
                  </a:lnTo>
                  <a:lnTo>
                    <a:pt x="6658" y="17912"/>
                  </a:lnTo>
                  <a:lnTo>
                    <a:pt x="6801" y="18037"/>
                  </a:lnTo>
                  <a:lnTo>
                    <a:pt x="6935" y="18142"/>
                  </a:lnTo>
                  <a:lnTo>
                    <a:pt x="7069" y="18238"/>
                  </a:lnTo>
                  <a:lnTo>
                    <a:pt x="7194" y="18305"/>
                  </a:lnTo>
                  <a:lnTo>
                    <a:pt x="7319" y="18362"/>
                  </a:lnTo>
                  <a:lnTo>
                    <a:pt x="7443" y="18391"/>
                  </a:lnTo>
                  <a:lnTo>
                    <a:pt x="7568" y="18400"/>
                  </a:lnTo>
                  <a:lnTo>
                    <a:pt x="7721" y="18391"/>
                  </a:lnTo>
                  <a:lnTo>
                    <a:pt x="7884" y="18372"/>
                  </a:lnTo>
                  <a:lnTo>
                    <a:pt x="8056" y="18343"/>
                  </a:lnTo>
                  <a:lnTo>
                    <a:pt x="8228" y="18295"/>
                  </a:lnTo>
                  <a:lnTo>
                    <a:pt x="8410" y="18228"/>
                  </a:lnTo>
                  <a:lnTo>
                    <a:pt x="8583" y="18161"/>
                  </a:lnTo>
                  <a:lnTo>
                    <a:pt x="8765" y="18075"/>
                  </a:lnTo>
                  <a:lnTo>
                    <a:pt x="8956" y="17979"/>
                  </a:lnTo>
                  <a:lnTo>
                    <a:pt x="9138" y="17874"/>
                  </a:lnTo>
                  <a:lnTo>
                    <a:pt x="9330" y="17759"/>
                  </a:lnTo>
                  <a:lnTo>
                    <a:pt x="9531" y="17625"/>
                  </a:lnTo>
                  <a:lnTo>
                    <a:pt x="9723" y="17481"/>
                  </a:lnTo>
                  <a:lnTo>
                    <a:pt x="9924" y="17328"/>
                  </a:lnTo>
                  <a:lnTo>
                    <a:pt x="10115" y="17165"/>
                  </a:lnTo>
                  <a:lnTo>
                    <a:pt x="10316" y="17002"/>
                  </a:lnTo>
                  <a:lnTo>
                    <a:pt x="10518" y="16820"/>
                  </a:lnTo>
                  <a:lnTo>
                    <a:pt x="10719" y="16629"/>
                  </a:lnTo>
                  <a:lnTo>
                    <a:pt x="10929" y="16427"/>
                  </a:lnTo>
                  <a:lnTo>
                    <a:pt x="11131" y="16217"/>
                  </a:lnTo>
                  <a:lnTo>
                    <a:pt x="11332" y="15996"/>
                  </a:lnTo>
                  <a:lnTo>
                    <a:pt x="11744" y="15537"/>
                  </a:lnTo>
                  <a:lnTo>
                    <a:pt x="12146" y="15039"/>
                  </a:lnTo>
                  <a:lnTo>
                    <a:pt x="12548" y="14512"/>
                  </a:lnTo>
                  <a:lnTo>
                    <a:pt x="12941" y="13966"/>
                  </a:lnTo>
                  <a:lnTo>
                    <a:pt x="13334" y="13391"/>
                  </a:lnTo>
                  <a:lnTo>
                    <a:pt x="13717" y="12788"/>
                  </a:lnTo>
                  <a:lnTo>
                    <a:pt x="14081" y="12165"/>
                  </a:lnTo>
                  <a:lnTo>
                    <a:pt x="14435" y="11533"/>
                  </a:lnTo>
                  <a:lnTo>
                    <a:pt x="14780" y="10872"/>
                  </a:lnTo>
                  <a:lnTo>
                    <a:pt x="15106" y="10202"/>
                  </a:lnTo>
                  <a:lnTo>
                    <a:pt x="15412" y="9512"/>
                  </a:lnTo>
                  <a:lnTo>
                    <a:pt x="15565" y="9167"/>
                  </a:lnTo>
                  <a:lnTo>
                    <a:pt x="15699" y="8822"/>
                  </a:lnTo>
                  <a:lnTo>
                    <a:pt x="15843" y="8468"/>
                  </a:lnTo>
                  <a:lnTo>
                    <a:pt x="15968" y="8114"/>
                  </a:lnTo>
                  <a:lnTo>
                    <a:pt x="16092" y="7759"/>
                  </a:lnTo>
                  <a:lnTo>
                    <a:pt x="16207" y="7405"/>
                  </a:lnTo>
                  <a:lnTo>
                    <a:pt x="16322" y="7050"/>
                  </a:lnTo>
                  <a:lnTo>
                    <a:pt x="16427" y="6696"/>
                  </a:lnTo>
                  <a:lnTo>
                    <a:pt x="16523" y="6342"/>
                  </a:lnTo>
                  <a:lnTo>
                    <a:pt x="16619" y="5978"/>
                  </a:lnTo>
                  <a:lnTo>
                    <a:pt x="16705" y="5623"/>
                  </a:lnTo>
                  <a:lnTo>
                    <a:pt x="16782" y="5259"/>
                  </a:lnTo>
                  <a:lnTo>
                    <a:pt x="16849" y="4905"/>
                  </a:lnTo>
                  <a:lnTo>
                    <a:pt x="16906" y="4551"/>
                  </a:lnTo>
                  <a:lnTo>
                    <a:pt x="16964" y="4196"/>
                  </a:lnTo>
                  <a:lnTo>
                    <a:pt x="17002" y="3842"/>
                  </a:lnTo>
                  <a:lnTo>
                    <a:pt x="17040" y="3487"/>
                  </a:lnTo>
                  <a:lnTo>
                    <a:pt x="17069" y="3143"/>
                  </a:lnTo>
                  <a:lnTo>
                    <a:pt x="17088" y="2788"/>
                  </a:lnTo>
                  <a:lnTo>
                    <a:pt x="17098" y="2443"/>
                  </a:lnTo>
                  <a:lnTo>
                    <a:pt x="17098" y="2099"/>
                  </a:lnTo>
                  <a:lnTo>
                    <a:pt x="17079" y="1763"/>
                  </a:lnTo>
                  <a:lnTo>
                    <a:pt x="17059" y="1438"/>
                  </a:lnTo>
                  <a:lnTo>
                    <a:pt x="17031" y="1150"/>
                  </a:lnTo>
                  <a:lnTo>
                    <a:pt x="16983" y="901"/>
                  </a:lnTo>
                  <a:lnTo>
                    <a:pt x="16925" y="681"/>
                  </a:lnTo>
                  <a:lnTo>
                    <a:pt x="16858" y="499"/>
                  </a:lnTo>
                  <a:lnTo>
                    <a:pt x="16820" y="413"/>
                  </a:lnTo>
                  <a:lnTo>
                    <a:pt x="16772" y="346"/>
                  </a:lnTo>
                  <a:lnTo>
                    <a:pt x="16734" y="279"/>
                  </a:lnTo>
                  <a:lnTo>
                    <a:pt x="16686" y="221"/>
                  </a:lnTo>
                  <a:lnTo>
                    <a:pt x="16638" y="164"/>
                  </a:lnTo>
                  <a:lnTo>
                    <a:pt x="16590" y="125"/>
                  </a:lnTo>
                  <a:lnTo>
                    <a:pt x="16533" y="87"/>
                  </a:lnTo>
                  <a:lnTo>
                    <a:pt x="16475" y="58"/>
                  </a:lnTo>
                  <a:lnTo>
                    <a:pt x="16418" y="30"/>
                  </a:lnTo>
                  <a:lnTo>
                    <a:pt x="16360" y="2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2861757" y="2179019"/>
              <a:ext cx="379129" cy="650964"/>
            </a:xfrm>
            <a:custGeom>
              <a:avLst/>
              <a:gdLst/>
              <a:ahLst/>
              <a:cxnLst/>
              <a:rect l="l" t="t" r="r" b="b"/>
              <a:pathLst>
                <a:path w="9378" h="16102" extrusionOk="0">
                  <a:moveTo>
                    <a:pt x="8363" y="1"/>
                  </a:moveTo>
                  <a:lnTo>
                    <a:pt x="8229" y="20"/>
                  </a:lnTo>
                  <a:lnTo>
                    <a:pt x="8094" y="68"/>
                  </a:lnTo>
                  <a:lnTo>
                    <a:pt x="7951" y="125"/>
                  </a:lnTo>
                  <a:lnTo>
                    <a:pt x="7798" y="202"/>
                  </a:lnTo>
                  <a:lnTo>
                    <a:pt x="7644" y="298"/>
                  </a:lnTo>
                  <a:lnTo>
                    <a:pt x="7491" y="413"/>
                  </a:lnTo>
                  <a:lnTo>
                    <a:pt x="7319" y="547"/>
                  </a:lnTo>
                  <a:lnTo>
                    <a:pt x="7156" y="690"/>
                  </a:lnTo>
                  <a:lnTo>
                    <a:pt x="6983" y="844"/>
                  </a:lnTo>
                  <a:lnTo>
                    <a:pt x="6801" y="1016"/>
                  </a:lnTo>
                  <a:lnTo>
                    <a:pt x="6619" y="1198"/>
                  </a:lnTo>
                  <a:lnTo>
                    <a:pt x="6246" y="1610"/>
                  </a:lnTo>
                  <a:lnTo>
                    <a:pt x="5863" y="2060"/>
                  </a:lnTo>
                  <a:lnTo>
                    <a:pt x="5480" y="2549"/>
                  </a:lnTo>
                  <a:lnTo>
                    <a:pt x="5077" y="3066"/>
                  </a:lnTo>
                  <a:lnTo>
                    <a:pt x="4675" y="3612"/>
                  </a:lnTo>
                  <a:lnTo>
                    <a:pt x="4282" y="4186"/>
                  </a:lnTo>
                  <a:lnTo>
                    <a:pt x="3880" y="4771"/>
                  </a:lnTo>
                  <a:lnTo>
                    <a:pt x="3487" y="5365"/>
                  </a:lnTo>
                  <a:lnTo>
                    <a:pt x="3104" y="5958"/>
                  </a:lnTo>
                  <a:lnTo>
                    <a:pt x="2721" y="6562"/>
                  </a:lnTo>
                  <a:lnTo>
                    <a:pt x="2357" y="7146"/>
                  </a:lnTo>
                  <a:lnTo>
                    <a:pt x="2003" y="7730"/>
                  </a:lnTo>
                  <a:lnTo>
                    <a:pt x="1351" y="8822"/>
                  </a:lnTo>
                  <a:lnTo>
                    <a:pt x="786" y="9799"/>
                  </a:lnTo>
                  <a:lnTo>
                    <a:pt x="336" y="10623"/>
                  </a:lnTo>
                  <a:lnTo>
                    <a:pt x="1" y="11226"/>
                  </a:lnTo>
                  <a:lnTo>
                    <a:pt x="3909" y="16102"/>
                  </a:lnTo>
                  <a:lnTo>
                    <a:pt x="4072" y="16063"/>
                  </a:lnTo>
                  <a:lnTo>
                    <a:pt x="4234" y="16015"/>
                  </a:lnTo>
                  <a:lnTo>
                    <a:pt x="4388" y="15967"/>
                  </a:lnTo>
                  <a:lnTo>
                    <a:pt x="4541" y="15900"/>
                  </a:lnTo>
                  <a:lnTo>
                    <a:pt x="4694" y="15833"/>
                  </a:lnTo>
                  <a:lnTo>
                    <a:pt x="4847" y="15757"/>
                  </a:lnTo>
                  <a:lnTo>
                    <a:pt x="5001" y="15671"/>
                  </a:lnTo>
                  <a:lnTo>
                    <a:pt x="5154" y="15575"/>
                  </a:lnTo>
                  <a:lnTo>
                    <a:pt x="5298" y="15469"/>
                  </a:lnTo>
                  <a:lnTo>
                    <a:pt x="5441" y="15354"/>
                  </a:lnTo>
                  <a:lnTo>
                    <a:pt x="5585" y="15240"/>
                  </a:lnTo>
                  <a:lnTo>
                    <a:pt x="5719" y="15115"/>
                  </a:lnTo>
                  <a:lnTo>
                    <a:pt x="5863" y="14981"/>
                  </a:lnTo>
                  <a:lnTo>
                    <a:pt x="5997" y="14847"/>
                  </a:lnTo>
                  <a:lnTo>
                    <a:pt x="6131" y="14703"/>
                  </a:lnTo>
                  <a:lnTo>
                    <a:pt x="6265" y="14550"/>
                  </a:lnTo>
                  <a:lnTo>
                    <a:pt x="6390" y="14387"/>
                  </a:lnTo>
                  <a:lnTo>
                    <a:pt x="6524" y="14224"/>
                  </a:lnTo>
                  <a:lnTo>
                    <a:pt x="6773" y="13870"/>
                  </a:lnTo>
                  <a:lnTo>
                    <a:pt x="7003" y="13496"/>
                  </a:lnTo>
                  <a:lnTo>
                    <a:pt x="7232" y="13094"/>
                  </a:lnTo>
                  <a:lnTo>
                    <a:pt x="7453" y="12673"/>
                  </a:lnTo>
                  <a:lnTo>
                    <a:pt x="7663" y="12232"/>
                  </a:lnTo>
                  <a:lnTo>
                    <a:pt x="7855" y="11763"/>
                  </a:lnTo>
                  <a:lnTo>
                    <a:pt x="8047" y="11284"/>
                  </a:lnTo>
                  <a:lnTo>
                    <a:pt x="8219" y="10776"/>
                  </a:lnTo>
                  <a:lnTo>
                    <a:pt x="8382" y="10259"/>
                  </a:lnTo>
                  <a:lnTo>
                    <a:pt x="8535" y="9723"/>
                  </a:lnTo>
                  <a:lnTo>
                    <a:pt x="8679" y="9177"/>
                  </a:lnTo>
                  <a:lnTo>
                    <a:pt x="8803" y="8612"/>
                  </a:lnTo>
                  <a:lnTo>
                    <a:pt x="8918" y="8037"/>
                  </a:lnTo>
                  <a:lnTo>
                    <a:pt x="9024" y="7443"/>
                  </a:lnTo>
                  <a:lnTo>
                    <a:pt x="9119" y="6849"/>
                  </a:lnTo>
                  <a:lnTo>
                    <a:pt x="9196" y="6236"/>
                  </a:lnTo>
                  <a:lnTo>
                    <a:pt x="9263" y="5614"/>
                  </a:lnTo>
                  <a:lnTo>
                    <a:pt x="9311" y="4991"/>
                  </a:lnTo>
                  <a:lnTo>
                    <a:pt x="9349" y="4359"/>
                  </a:lnTo>
                  <a:lnTo>
                    <a:pt x="9368" y="3717"/>
                  </a:lnTo>
                  <a:lnTo>
                    <a:pt x="9378" y="3075"/>
                  </a:lnTo>
                  <a:lnTo>
                    <a:pt x="9368" y="2434"/>
                  </a:lnTo>
                  <a:lnTo>
                    <a:pt x="9340" y="1782"/>
                  </a:lnTo>
                  <a:lnTo>
                    <a:pt x="9320" y="1485"/>
                  </a:lnTo>
                  <a:lnTo>
                    <a:pt x="9292" y="1227"/>
                  </a:lnTo>
                  <a:lnTo>
                    <a:pt x="9253" y="987"/>
                  </a:lnTo>
                  <a:lnTo>
                    <a:pt x="9206" y="777"/>
                  </a:lnTo>
                  <a:lnTo>
                    <a:pt x="9148" y="595"/>
                  </a:lnTo>
                  <a:lnTo>
                    <a:pt x="9071" y="441"/>
                  </a:lnTo>
                  <a:lnTo>
                    <a:pt x="8995" y="307"/>
                  </a:lnTo>
                  <a:lnTo>
                    <a:pt x="8909" y="202"/>
                  </a:lnTo>
                  <a:lnTo>
                    <a:pt x="8813" y="116"/>
                  </a:lnTo>
                  <a:lnTo>
                    <a:pt x="8765" y="77"/>
                  </a:lnTo>
                  <a:lnTo>
                    <a:pt x="8717" y="49"/>
                  </a:lnTo>
                  <a:lnTo>
                    <a:pt x="8660" y="30"/>
                  </a:lnTo>
                  <a:lnTo>
                    <a:pt x="8602" y="10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2947341" y="2125574"/>
              <a:ext cx="715243" cy="1044000"/>
            </a:xfrm>
            <a:custGeom>
              <a:avLst/>
              <a:gdLst/>
              <a:ahLst/>
              <a:cxnLst/>
              <a:rect l="l" t="t" r="r" b="b"/>
              <a:pathLst>
                <a:path w="17692" h="25824" extrusionOk="0">
                  <a:moveTo>
                    <a:pt x="8698" y="1"/>
                  </a:moveTo>
                  <a:lnTo>
                    <a:pt x="8257" y="20"/>
                  </a:lnTo>
                  <a:lnTo>
                    <a:pt x="7816" y="49"/>
                  </a:lnTo>
                  <a:lnTo>
                    <a:pt x="7673" y="68"/>
                  </a:lnTo>
                  <a:lnTo>
                    <a:pt x="7510" y="106"/>
                  </a:lnTo>
                  <a:lnTo>
                    <a:pt x="7338" y="145"/>
                  </a:lnTo>
                  <a:lnTo>
                    <a:pt x="7146" y="202"/>
                  </a:lnTo>
                  <a:lnTo>
                    <a:pt x="6954" y="269"/>
                  </a:lnTo>
                  <a:lnTo>
                    <a:pt x="6744" y="346"/>
                  </a:lnTo>
                  <a:lnTo>
                    <a:pt x="6533" y="432"/>
                  </a:lnTo>
                  <a:lnTo>
                    <a:pt x="6303" y="537"/>
                  </a:lnTo>
                  <a:lnTo>
                    <a:pt x="6073" y="652"/>
                  </a:lnTo>
                  <a:lnTo>
                    <a:pt x="5834" y="777"/>
                  </a:lnTo>
                  <a:lnTo>
                    <a:pt x="5594" y="911"/>
                  </a:lnTo>
                  <a:lnTo>
                    <a:pt x="5345" y="1064"/>
                  </a:lnTo>
                  <a:lnTo>
                    <a:pt x="5096" y="1227"/>
                  </a:lnTo>
                  <a:lnTo>
                    <a:pt x="4838" y="1409"/>
                  </a:lnTo>
                  <a:lnTo>
                    <a:pt x="4579" y="1601"/>
                  </a:lnTo>
                  <a:lnTo>
                    <a:pt x="4320" y="1802"/>
                  </a:lnTo>
                  <a:lnTo>
                    <a:pt x="4062" y="2012"/>
                  </a:lnTo>
                  <a:lnTo>
                    <a:pt x="3813" y="2252"/>
                  </a:lnTo>
                  <a:lnTo>
                    <a:pt x="3554" y="2491"/>
                  </a:lnTo>
                  <a:lnTo>
                    <a:pt x="3305" y="2750"/>
                  </a:lnTo>
                  <a:lnTo>
                    <a:pt x="3056" y="3028"/>
                  </a:lnTo>
                  <a:lnTo>
                    <a:pt x="2807" y="3315"/>
                  </a:lnTo>
                  <a:lnTo>
                    <a:pt x="2568" y="3612"/>
                  </a:lnTo>
                  <a:lnTo>
                    <a:pt x="2338" y="3928"/>
                  </a:lnTo>
                  <a:lnTo>
                    <a:pt x="2117" y="4263"/>
                  </a:lnTo>
                  <a:lnTo>
                    <a:pt x="1897" y="4608"/>
                  </a:lnTo>
                  <a:lnTo>
                    <a:pt x="1686" y="4962"/>
                  </a:lnTo>
                  <a:lnTo>
                    <a:pt x="1495" y="5346"/>
                  </a:lnTo>
                  <a:lnTo>
                    <a:pt x="1303" y="5738"/>
                  </a:lnTo>
                  <a:lnTo>
                    <a:pt x="1131" y="6141"/>
                  </a:lnTo>
                  <a:lnTo>
                    <a:pt x="968" y="6562"/>
                  </a:lnTo>
                  <a:lnTo>
                    <a:pt x="824" y="7003"/>
                  </a:lnTo>
                  <a:lnTo>
                    <a:pt x="738" y="7280"/>
                  </a:lnTo>
                  <a:lnTo>
                    <a:pt x="662" y="7568"/>
                  </a:lnTo>
                  <a:lnTo>
                    <a:pt x="585" y="7865"/>
                  </a:lnTo>
                  <a:lnTo>
                    <a:pt x="518" y="8171"/>
                  </a:lnTo>
                  <a:lnTo>
                    <a:pt x="451" y="8478"/>
                  </a:lnTo>
                  <a:lnTo>
                    <a:pt x="393" y="8784"/>
                  </a:lnTo>
                  <a:lnTo>
                    <a:pt x="288" y="9435"/>
                  </a:lnTo>
                  <a:lnTo>
                    <a:pt x="202" y="10096"/>
                  </a:lnTo>
                  <a:lnTo>
                    <a:pt x="135" y="10776"/>
                  </a:lnTo>
                  <a:lnTo>
                    <a:pt x="77" y="11466"/>
                  </a:lnTo>
                  <a:lnTo>
                    <a:pt x="39" y="12165"/>
                  </a:lnTo>
                  <a:lnTo>
                    <a:pt x="10" y="12874"/>
                  </a:lnTo>
                  <a:lnTo>
                    <a:pt x="1" y="13583"/>
                  </a:lnTo>
                  <a:lnTo>
                    <a:pt x="1" y="14301"/>
                  </a:lnTo>
                  <a:lnTo>
                    <a:pt x="10" y="15010"/>
                  </a:lnTo>
                  <a:lnTo>
                    <a:pt x="29" y="15709"/>
                  </a:lnTo>
                  <a:lnTo>
                    <a:pt x="49" y="16408"/>
                  </a:lnTo>
                  <a:lnTo>
                    <a:pt x="87" y="17098"/>
                  </a:lnTo>
                  <a:lnTo>
                    <a:pt x="125" y="17768"/>
                  </a:lnTo>
                  <a:lnTo>
                    <a:pt x="173" y="18420"/>
                  </a:lnTo>
                  <a:lnTo>
                    <a:pt x="221" y="19061"/>
                  </a:lnTo>
                  <a:lnTo>
                    <a:pt x="336" y="20249"/>
                  </a:lnTo>
                  <a:lnTo>
                    <a:pt x="451" y="21331"/>
                  </a:lnTo>
                  <a:lnTo>
                    <a:pt x="566" y="22270"/>
                  </a:lnTo>
                  <a:lnTo>
                    <a:pt x="662" y="23036"/>
                  </a:lnTo>
                  <a:lnTo>
                    <a:pt x="748" y="23621"/>
                  </a:lnTo>
                  <a:lnTo>
                    <a:pt x="824" y="24109"/>
                  </a:lnTo>
                  <a:lnTo>
                    <a:pt x="13879" y="25824"/>
                  </a:lnTo>
                  <a:lnTo>
                    <a:pt x="14042" y="25546"/>
                  </a:lnTo>
                  <a:lnTo>
                    <a:pt x="14224" y="25201"/>
                  </a:lnTo>
                  <a:lnTo>
                    <a:pt x="14473" y="24722"/>
                  </a:lnTo>
                  <a:lnTo>
                    <a:pt x="14761" y="24128"/>
                  </a:lnTo>
                  <a:lnTo>
                    <a:pt x="14914" y="23774"/>
                  </a:lnTo>
                  <a:lnTo>
                    <a:pt x="15086" y="23400"/>
                  </a:lnTo>
                  <a:lnTo>
                    <a:pt x="15249" y="22988"/>
                  </a:lnTo>
                  <a:lnTo>
                    <a:pt x="15431" y="22557"/>
                  </a:lnTo>
                  <a:lnTo>
                    <a:pt x="15603" y="22098"/>
                  </a:lnTo>
                  <a:lnTo>
                    <a:pt x="15785" y="21600"/>
                  </a:lnTo>
                  <a:lnTo>
                    <a:pt x="15958" y="21082"/>
                  </a:lnTo>
                  <a:lnTo>
                    <a:pt x="16140" y="20536"/>
                  </a:lnTo>
                  <a:lnTo>
                    <a:pt x="16312" y="19962"/>
                  </a:lnTo>
                  <a:lnTo>
                    <a:pt x="16485" y="19368"/>
                  </a:lnTo>
                  <a:lnTo>
                    <a:pt x="16647" y="18736"/>
                  </a:lnTo>
                  <a:lnTo>
                    <a:pt x="16801" y="18094"/>
                  </a:lnTo>
                  <a:lnTo>
                    <a:pt x="16954" y="17414"/>
                  </a:lnTo>
                  <a:lnTo>
                    <a:pt x="17098" y="16724"/>
                  </a:lnTo>
                  <a:lnTo>
                    <a:pt x="17222" y="15996"/>
                  </a:lnTo>
                  <a:lnTo>
                    <a:pt x="17337" y="15259"/>
                  </a:lnTo>
                  <a:lnTo>
                    <a:pt x="17442" y="14493"/>
                  </a:lnTo>
                  <a:lnTo>
                    <a:pt x="17529" y="13707"/>
                  </a:lnTo>
                  <a:lnTo>
                    <a:pt x="17596" y="12893"/>
                  </a:lnTo>
                  <a:lnTo>
                    <a:pt x="17644" y="12069"/>
                  </a:lnTo>
                  <a:lnTo>
                    <a:pt x="17682" y="11217"/>
                  </a:lnTo>
                  <a:lnTo>
                    <a:pt x="17691" y="10355"/>
                  </a:lnTo>
                  <a:lnTo>
                    <a:pt x="17682" y="9972"/>
                  </a:lnTo>
                  <a:lnTo>
                    <a:pt x="17672" y="9608"/>
                  </a:lnTo>
                  <a:lnTo>
                    <a:pt x="17653" y="9244"/>
                  </a:lnTo>
                  <a:lnTo>
                    <a:pt x="17634" y="8889"/>
                  </a:lnTo>
                  <a:lnTo>
                    <a:pt x="17596" y="8545"/>
                  </a:lnTo>
                  <a:lnTo>
                    <a:pt x="17557" y="8209"/>
                  </a:lnTo>
                  <a:lnTo>
                    <a:pt x="17509" y="7884"/>
                  </a:lnTo>
                  <a:lnTo>
                    <a:pt x="17452" y="7558"/>
                  </a:lnTo>
                  <a:lnTo>
                    <a:pt x="17395" y="7242"/>
                  </a:lnTo>
                  <a:lnTo>
                    <a:pt x="17327" y="6936"/>
                  </a:lnTo>
                  <a:lnTo>
                    <a:pt x="17260" y="6639"/>
                  </a:lnTo>
                  <a:lnTo>
                    <a:pt x="17174" y="6351"/>
                  </a:lnTo>
                  <a:lnTo>
                    <a:pt x="17088" y="6064"/>
                  </a:lnTo>
                  <a:lnTo>
                    <a:pt x="17002" y="5786"/>
                  </a:lnTo>
                  <a:lnTo>
                    <a:pt x="16906" y="5518"/>
                  </a:lnTo>
                  <a:lnTo>
                    <a:pt x="16801" y="5250"/>
                  </a:lnTo>
                  <a:lnTo>
                    <a:pt x="16695" y="5001"/>
                  </a:lnTo>
                  <a:lnTo>
                    <a:pt x="16580" y="4752"/>
                  </a:lnTo>
                  <a:lnTo>
                    <a:pt x="16456" y="4503"/>
                  </a:lnTo>
                  <a:lnTo>
                    <a:pt x="16331" y="4273"/>
                  </a:lnTo>
                  <a:lnTo>
                    <a:pt x="16207" y="4043"/>
                  </a:lnTo>
                  <a:lnTo>
                    <a:pt x="16073" y="3823"/>
                  </a:lnTo>
                  <a:lnTo>
                    <a:pt x="15939" y="3612"/>
                  </a:lnTo>
                  <a:lnTo>
                    <a:pt x="15795" y="3401"/>
                  </a:lnTo>
                  <a:lnTo>
                    <a:pt x="15642" y="3200"/>
                  </a:lnTo>
                  <a:lnTo>
                    <a:pt x="15488" y="3009"/>
                  </a:lnTo>
                  <a:lnTo>
                    <a:pt x="15335" y="2817"/>
                  </a:lnTo>
                  <a:lnTo>
                    <a:pt x="15172" y="2645"/>
                  </a:lnTo>
                  <a:lnTo>
                    <a:pt x="15010" y="2463"/>
                  </a:lnTo>
                  <a:lnTo>
                    <a:pt x="14847" y="2300"/>
                  </a:lnTo>
                  <a:lnTo>
                    <a:pt x="14674" y="2137"/>
                  </a:lnTo>
                  <a:lnTo>
                    <a:pt x="14492" y="1984"/>
                  </a:lnTo>
                  <a:lnTo>
                    <a:pt x="14320" y="1830"/>
                  </a:lnTo>
                  <a:lnTo>
                    <a:pt x="14138" y="1687"/>
                  </a:lnTo>
                  <a:lnTo>
                    <a:pt x="13946" y="1553"/>
                  </a:lnTo>
                  <a:lnTo>
                    <a:pt x="13764" y="1419"/>
                  </a:lnTo>
                  <a:lnTo>
                    <a:pt x="13573" y="1304"/>
                  </a:lnTo>
                  <a:lnTo>
                    <a:pt x="13381" y="1179"/>
                  </a:lnTo>
                  <a:lnTo>
                    <a:pt x="13180" y="1064"/>
                  </a:lnTo>
                  <a:lnTo>
                    <a:pt x="12979" y="959"/>
                  </a:lnTo>
                  <a:lnTo>
                    <a:pt x="12778" y="863"/>
                  </a:lnTo>
                  <a:lnTo>
                    <a:pt x="12577" y="767"/>
                  </a:lnTo>
                  <a:lnTo>
                    <a:pt x="12376" y="681"/>
                  </a:lnTo>
                  <a:lnTo>
                    <a:pt x="12165" y="595"/>
                  </a:lnTo>
                  <a:lnTo>
                    <a:pt x="11954" y="518"/>
                  </a:lnTo>
                  <a:lnTo>
                    <a:pt x="11743" y="442"/>
                  </a:lnTo>
                  <a:lnTo>
                    <a:pt x="11322" y="317"/>
                  </a:lnTo>
                  <a:lnTo>
                    <a:pt x="10891" y="212"/>
                  </a:lnTo>
                  <a:lnTo>
                    <a:pt x="10450" y="126"/>
                  </a:lnTo>
                  <a:lnTo>
                    <a:pt x="10019" y="68"/>
                  </a:lnTo>
                  <a:lnTo>
                    <a:pt x="9579" y="3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3213755" y="1813115"/>
              <a:ext cx="234682" cy="453071"/>
            </a:xfrm>
            <a:custGeom>
              <a:avLst/>
              <a:gdLst/>
              <a:ahLst/>
              <a:cxnLst/>
              <a:rect l="l" t="t" r="r" b="b"/>
              <a:pathLst>
                <a:path w="5805" h="11207" extrusionOk="0">
                  <a:moveTo>
                    <a:pt x="5805" y="0"/>
                  </a:moveTo>
                  <a:lnTo>
                    <a:pt x="1629" y="3698"/>
                  </a:lnTo>
                  <a:lnTo>
                    <a:pt x="1648" y="3793"/>
                  </a:lnTo>
                  <a:lnTo>
                    <a:pt x="1667" y="3908"/>
                  </a:lnTo>
                  <a:lnTo>
                    <a:pt x="1677" y="4062"/>
                  </a:lnTo>
                  <a:lnTo>
                    <a:pt x="1686" y="4263"/>
                  </a:lnTo>
                  <a:lnTo>
                    <a:pt x="1686" y="4502"/>
                  </a:lnTo>
                  <a:lnTo>
                    <a:pt x="1667" y="4780"/>
                  </a:lnTo>
                  <a:lnTo>
                    <a:pt x="1638" y="5096"/>
                  </a:lnTo>
                  <a:lnTo>
                    <a:pt x="1581" y="5450"/>
                  </a:lnTo>
                  <a:lnTo>
                    <a:pt x="1504" y="5853"/>
                  </a:lnTo>
                  <a:lnTo>
                    <a:pt x="1447" y="6063"/>
                  </a:lnTo>
                  <a:lnTo>
                    <a:pt x="1389" y="6284"/>
                  </a:lnTo>
                  <a:lnTo>
                    <a:pt x="1322" y="6504"/>
                  </a:lnTo>
                  <a:lnTo>
                    <a:pt x="1246" y="6743"/>
                  </a:lnTo>
                  <a:lnTo>
                    <a:pt x="1159" y="6992"/>
                  </a:lnTo>
                  <a:lnTo>
                    <a:pt x="1064" y="7251"/>
                  </a:lnTo>
                  <a:lnTo>
                    <a:pt x="949" y="7510"/>
                  </a:lnTo>
                  <a:lnTo>
                    <a:pt x="834" y="7778"/>
                  </a:lnTo>
                  <a:lnTo>
                    <a:pt x="700" y="8056"/>
                  </a:lnTo>
                  <a:lnTo>
                    <a:pt x="556" y="8343"/>
                  </a:lnTo>
                  <a:lnTo>
                    <a:pt x="403" y="8640"/>
                  </a:lnTo>
                  <a:lnTo>
                    <a:pt x="230" y="8946"/>
                  </a:lnTo>
                  <a:lnTo>
                    <a:pt x="182" y="9042"/>
                  </a:lnTo>
                  <a:lnTo>
                    <a:pt x="135" y="9148"/>
                  </a:lnTo>
                  <a:lnTo>
                    <a:pt x="96" y="9253"/>
                  </a:lnTo>
                  <a:lnTo>
                    <a:pt x="58" y="9358"/>
                  </a:lnTo>
                  <a:lnTo>
                    <a:pt x="39" y="9473"/>
                  </a:lnTo>
                  <a:lnTo>
                    <a:pt x="20" y="9579"/>
                  </a:lnTo>
                  <a:lnTo>
                    <a:pt x="10" y="9694"/>
                  </a:lnTo>
                  <a:lnTo>
                    <a:pt x="0" y="9799"/>
                  </a:lnTo>
                  <a:lnTo>
                    <a:pt x="10" y="9914"/>
                  </a:lnTo>
                  <a:lnTo>
                    <a:pt x="20" y="10019"/>
                  </a:lnTo>
                  <a:lnTo>
                    <a:pt x="39" y="10134"/>
                  </a:lnTo>
                  <a:lnTo>
                    <a:pt x="67" y="10239"/>
                  </a:lnTo>
                  <a:lnTo>
                    <a:pt x="106" y="10345"/>
                  </a:lnTo>
                  <a:lnTo>
                    <a:pt x="154" y="10450"/>
                  </a:lnTo>
                  <a:lnTo>
                    <a:pt x="202" y="10546"/>
                  </a:lnTo>
                  <a:lnTo>
                    <a:pt x="269" y="10642"/>
                  </a:lnTo>
                  <a:lnTo>
                    <a:pt x="355" y="10747"/>
                  </a:lnTo>
                  <a:lnTo>
                    <a:pt x="460" y="10852"/>
                  </a:lnTo>
                  <a:lnTo>
                    <a:pt x="585" y="10948"/>
                  </a:lnTo>
                  <a:lnTo>
                    <a:pt x="738" y="11025"/>
                  </a:lnTo>
                  <a:lnTo>
                    <a:pt x="901" y="11101"/>
                  </a:lnTo>
                  <a:lnTo>
                    <a:pt x="1083" y="11149"/>
                  </a:lnTo>
                  <a:lnTo>
                    <a:pt x="1284" y="11188"/>
                  </a:lnTo>
                  <a:lnTo>
                    <a:pt x="1389" y="11197"/>
                  </a:lnTo>
                  <a:lnTo>
                    <a:pt x="1495" y="11207"/>
                  </a:lnTo>
                  <a:lnTo>
                    <a:pt x="1610" y="11197"/>
                  </a:lnTo>
                  <a:lnTo>
                    <a:pt x="1724" y="11197"/>
                  </a:lnTo>
                  <a:lnTo>
                    <a:pt x="1849" y="11178"/>
                  </a:lnTo>
                  <a:lnTo>
                    <a:pt x="1974" y="11159"/>
                  </a:lnTo>
                  <a:lnTo>
                    <a:pt x="2098" y="11130"/>
                  </a:lnTo>
                  <a:lnTo>
                    <a:pt x="2232" y="11101"/>
                  </a:lnTo>
                  <a:lnTo>
                    <a:pt x="2366" y="11054"/>
                  </a:lnTo>
                  <a:lnTo>
                    <a:pt x="2500" y="11006"/>
                  </a:lnTo>
                  <a:lnTo>
                    <a:pt x="2634" y="10948"/>
                  </a:lnTo>
                  <a:lnTo>
                    <a:pt x="2778" y="10881"/>
                  </a:lnTo>
                  <a:lnTo>
                    <a:pt x="2922" y="10805"/>
                  </a:lnTo>
                  <a:lnTo>
                    <a:pt x="3065" y="10718"/>
                  </a:lnTo>
                  <a:lnTo>
                    <a:pt x="3219" y="10623"/>
                  </a:lnTo>
                  <a:lnTo>
                    <a:pt x="3372" y="10517"/>
                  </a:lnTo>
                  <a:lnTo>
                    <a:pt x="3525" y="10402"/>
                  </a:lnTo>
                  <a:lnTo>
                    <a:pt x="3678" y="10278"/>
                  </a:lnTo>
                  <a:lnTo>
                    <a:pt x="3765" y="10211"/>
                  </a:lnTo>
                  <a:lnTo>
                    <a:pt x="3832" y="10134"/>
                  </a:lnTo>
                  <a:lnTo>
                    <a:pt x="3975" y="9971"/>
                  </a:lnTo>
                  <a:lnTo>
                    <a:pt x="4090" y="9808"/>
                  </a:lnTo>
                  <a:lnTo>
                    <a:pt x="4186" y="9626"/>
                  </a:lnTo>
                  <a:lnTo>
                    <a:pt x="4272" y="9435"/>
                  </a:lnTo>
                  <a:lnTo>
                    <a:pt x="4330" y="9234"/>
                  </a:lnTo>
                  <a:lnTo>
                    <a:pt x="4368" y="9023"/>
                  </a:lnTo>
                  <a:lnTo>
                    <a:pt x="4378" y="8812"/>
                  </a:lnTo>
                  <a:lnTo>
                    <a:pt x="4387" y="8075"/>
                  </a:lnTo>
                  <a:lnTo>
                    <a:pt x="4387" y="7146"/>
                  </a:lnTo>
                  <a:lnTo>
                    <a:pt x="4397" y="6629"/>
                  </a:lnTo>
                  <a:lnTo>
                    <a:pt x="4416" y="6073"/>
                  </a:lnTo>
                  <a:lnTo>
                    <a:pt x="4454" y="5498"/>
                  </a:lnTo>
                  <a:lnTo>
                    <a:pt x="4493" y="4904"/>
                  </a:lnTo>
                  <a:lnTo>
                    <a:pt x="4560" y="4291"/>
                  </a:lnTo>
                  <a:lnTo>
                    <a:pt x="4655" y="3669"/>
                  </a:lnTo>
                  <a:lnTo>
                    <a:pt x="4703" y="3353"/>
                  </a:lnTo>
                  <a:lnTo>
                    <a:pt x="4761" y="3037"/>
                  </a:lnTo>
                  <a:lnTo>
                    <a:pt x="4828" y="2730"/>
                  </a:lnTo>
                  <a:lnTo>
                    <a:pt x="4904" y="2414"/>
                  </a:lnTo>
                  <a:lnTo>
                    <a:pt x="4981" y="2098"/>
                  </a:lnTo>
                  <a:lnTo>
                    <a:pt x="5077" y="1792"/>
                  </a:lnTo>
                  <a:lnTo>
                    <a:pt x="5173" y="1485"/>
                  </a:lnTo>
                  <a:lnTo>
                    <a:pt x="5278" y="1179"/>
                  </a:lnTo>
                  <a:lnTo>
                    <a:pt x="5402" y="872"/>
                  </a:lnTo>
                  <a:lnTo>
                    <a:pt x="5527" y="575"/>
                  </a:lnTo>
                  <a:lnTo>
                    <a:pt x="5661" y="288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3095263" y="1636935"/>
              <a:ext cx="328797" cy="476317"/>
            </a:xfrm>
            <a:custGeom>
              <a:avLst/>
              <a:gdLst/>
              <a:ahLst/>
              <a:cxnLst/>
              <a:rect l="l" t="t" r="r" b="b"/>
              <a:pathLst>
                <a:path w="8133" h="11782" extrusionOk="0">
                  <a:moveTo>
                    <a:pt x="1734" y="0"/>
                  </a:moveTo>
                  <a:lnTo>
                    <a:pt x="1533" y="10"/>
                  </a:lnTo>
                  <a:lnTo>
                    <a:pt x="1341" y="39"/>
                  </a:lnTo>
                  <a:lnTo>
                    <a:pt x="1159" y="77"/>
                  </a:lnTo>
                  <a:lnTo>
                    <a:pt x="997" y="125"/>
                  </a:lnTo>
                  <a:lnTo>
                    <a:pt x="834" y="192"/>
                  </a:lnTo>
                  <a:lnTo>
                    <a:pt x="681" y="278"/>
                  </a:lnTo>
                  <a:lnTo>
                    <a:pt x="546" y="374"/>
                  </a:lnTo>
                  <a:lnTo>
                    <a:pt x="422" y="489"/>
                  </a:lnTo>
                  <a:lnTo>
                    <a:pt x="317" y="623"/>
                  </a:lnTo>
                  <a:lnTo>
                    <a:pt x="221" y="767"/>
                  </a:lnTo>
                  <a:lnTo>
                    <a:pt x="144" y="929"/>
                  </a:lnTo>
                  <a:lnTo>
                    <a:pt x="87" y="1121"/>
                  </a:lnTo>
                  <a:lnTo>
                    <a:pt x="39" y="1322"/>
                  </a:lnTo>
                  <a:lnTo>
                    <a:pt x="10" y="1542"/>
                  </a:lnTo>
                  <a:lnTo>
                    <a:pt x="1" y="1782"/>
                  </a:lnTo>
                  <a:lnTo>
                    <a:pt x="10" y="2050"/>
                  </a:lnTo>
                  <a:lnTo>
                    <a:pt x="1" y="2251"/>
                  </a:lnTo>
                  <a:lnTo>
                    <a:pt x="1" y="2797"/>
                  </a:lnTo>
                  <a:lnTo>
                    <a:pt x="1" y="3190"/>
                  </a:lnTo>
                  <a:lnTo>
                    <a:pt x="10" y="3631"/>
                  </a:lnTo>
                  <a:lnTo>
                    <a:pt x="29" y="4129"/>
                  </a:lnTo>
                  <a:lnTo>
                    <a:pt x="68" y="4665"/>
                  </a:lnTo>
                  <a:lnTo>
                    <a:pt x="125" y="5240"/>
                  </a:lnTo>
                  <a:lnTo>
                    <a:pt x="192" y="5833"/>
                  </a:lnTo>
                  <a:lnTo>
                    <a:pt x="288" y="6446"/>
                  </a:lnTo>
                  <a:lnTo>
                    <a:pt x="345" y="6753"/>
                  </a:lnTo>
                  <a:lnTo>
                    <a:pt x="412" y="7069"/>
                  </a:lnTo>
                  <a:lnTo>
                    <a:pt x="479" y="7376"/>
                  </a:lnTo>
                  <a:lnTo>
                    <a:pt x="556" y="7682"/>
                  </a:lnTo>
                  <a:lnTo>
                    <a:pt x="642" y="7979"/>
                  </a:lnTo>
                  <a:lnTo>
                    <a:pt x="728" y="8276"/>
                  </a:lnTo>
                  <a:lnTo>
                    <a:pt x="834" y="8573"/>
                  </a:lnTo>
                  <a:lnTo>
                    <a:pt x="939" y="8860"/>
                  </a:lnTo>
                  <a:lnTo>
                    <a:pt x="1064" y="9138"/>
                  </a:lnTo>
                  <a:lnTo>
                    <a:pt x="1188" y="9406"/>
                  </a:lnTo>
                  <a:lnTo>
                    <a:pt x="1380" y="9780"/>
                  </a:lnTo>
                  <a:lnTo>
                    <a:pt x="1600" y="10163"/>
                  </a:lnTo>
                  <a:lnTo>
                    <a:pt x="1715" y="10354"/>
                  </a:lnTo>
                  <a:lnTo>
                    <a:pt x="1830" y="10546"/>
                  </a:lnTo>
                  <a:lnTo>
                    <a:pt x="1954" y="10728"/>
                  </a:lnTo>
                  <a:lnTo>
                    <a:pt x="2089" y="10910"/>
                  </a:lnTo>
                  <a:lnTo>
                    <a:pt x="2223" y="11073"/>
                  </a:lnTo>
                  <a:lnTo>
                    <a:pt x="2357" y="11226"/>
                  </a:lnTo>
                  <a:lnTo>
                    <a:pt x="2491" y="11370"/>
                  </a:lnTo>
                  <a:lnTo>
                    <a:pt x="2635" y="11494"/>
                  </a:lnTo>
                  <a:lnTo>
                    <a:pt x="2778" y="11600"/>
                  </a:lnTo>
                  <a:lnTo>
                    <a:pt x="2931" y="11676"/>
                  </a:lnTo>
                  <a:lnTo>
                    <a:pt x="2998" y="11714"/>
                  </a:lnTo>
                  <a:lnTo>
                    <a:pt x="3075" y="11734"/>
                  </a:lnTo>
                  <a:lnTo>
                    <a:pt x="3152" y="11753"/>
                  </a:lnTo>
                  <a:lnTo>
                    <a:pt x="3228" y="11772"/>
                  </a:lnTo>
                  <a:lnTo>
                    <a:pt x="3372" y="11781"/>
                  </a:lnTo>
                  <a:lnTo>
                    <a:pt x="3516" y="11772"/>
                  </a:lnTo>
                  <a:lnTo>
                    <a:pt x="3669" y="11753"/>
                  </a:lnTo>
                  <a:lnTo>
                    <a:pt x="3832" y="11714"/>
                  </a:lnTo>
                  <a:lnTo>
                    <a:pt x="3995" y="11667"/>
                  </a:lnTo>
                  <a:lnTo>
                    <a:pt x="4157" y="11600"/>
                  </a:lnTo>
                  <a:lnTo>
                    <a:pt x="4330" y="11523"/>
                  </a:lnTo>
                  <a:lnTo>
                    <a:pt x="4502" y="11437"/>
                  </a:lnTo>
                  <a:lnTo>
                    <a:pt x="4684" y="11331"/>
                  </a:lnTo>
                  <a:lnTo>
                    <a:pt x="4857" y="11216"/>
                  </a:lnTo>
                  <a:lnTo>
                    <a:pt x="5039" y="11092"/>
                  </a:lnTo>
                  <a:lnTo>
                    <a:pt x="5221" y="10958"/>
                  </a:lnTo>
                  <a:lnTo>
                    <a:pt x="5403" y="10805"/>
                  </a:lnTo>
                  <a:lnTo>
                    <a:pt x="5575" y="10651"/>
                  </a:lnTo>
                  <a:lnTo>
                    <a:pt x="5757" y="10479"/>
                  </a:lnTo>
                  <a:lnTo>
                    <a:pt x="5929" y="10297"/>
                  </a:lnTo>
                  <a:lnTo>
                    <a:pt x="6150" y="10057"/>
                  </a:lnTo>
                  <a:lnTo>
                    <a:pt x="6380" y="9780"/>
                  </a:lnTo>
                  <a:lnTo>
                    <a:pt x="6609" y="9473"/>
                  </a:lnTo>
                  <a:lnTo>
                    <a:pt x="6839" y="9128"/>
                  </a:lnTo>
                  <a:lnTo>
                    <a:pt x="7069" y="8755"/>
                  </a:lnTo>
                  <a:lnTo>
                    <a:pt x="7280" y="8362"/>
                  </a:lnTo>
                  <a:lnTo>
                    <a:pt x="7385" y="8151"/>
                  </a:lnTo>
                  <a:lnTo>
                    <a:pt x="7481" y="7931"/>
                  </a:lnTo>
                  <a:lnTo>
                    <a:pt x="7577" y="7711"/>
                  </a:lnTo>
                  <a:lnTo>
                    <a:pt x="7673" y="7481"/>
                  </a:lnTo>
                  <a:lnTo>
                    <a:pt x="7759" y="7241"/>
                  </a:lnTo>
                  <a:lnTo>
                    <a:pt x="7845" y="6992"/>
                  </a:lnTo>
                  <a:lnTo>
                    <a:pt x="7912" y="6753"/>
                  </a:lnTo>
                  <a:lnTo>
                    <a:pt x="7970" y="6514"/>
                  </a:lnTo>
                  <a:lnTo>
                    <a:pt x="8027" y="6274"/>
                  </a:lnTo>
                  <a:lnTo>
                    <a:pt x="8065" y="6035"/>
                  </a:lnTo>
                  <a:lnTo>
                    <a:pt x="8094" y="5795"/>
                  </a:lnTo>
                  <a:lnTo>
                    <a:pt x="8123" y="5556"/>
                  </a:lnTo>
                  <a:lnTo>
                    <a:pt x="8132" y="5326"/>
                  </a:lnTo>
                  <a:lnTo>
                    <a:pt x="8132" y="5086"/>
                  </a:lnTo>
                  <a:lnTo>
                    <a:pt x="8132" y="4857"/>
                  </a:lnTo>
                  <a:lnTo>
                    <a:pt x="8113" y="4636"/>
                  </a:lnTo>
                  <a:lnTo>
                    <a:pt x="8084" y="4406"/>
                  </a:lnTo>
                  <a:lnTo>
                    <a:pt x="8046" y="4186"/>
                  </a:lnTo>
                  <a:lnTo>
                    <a:pt x="7998" y="3975"/>
                  </a:lnTo>
                  <a:lnTo>
                    <a:pt x="7941" y="3755"/>
                  </a:lnTo>
                  <a:lnTo>
                    <a:pt x="7874" y="3554"/>
                  </a:lnTo>
                  <a:lnTo>
                    <a:pt x="7797" y="3343"/>
                  </a:lnTo>
                  <a:lnTo>
                    <a:pt x="7711" y="3142"/>
                  </a:lnTo>
                  <a:lnTo>
                    <a:pt x="7615" y="2950"/>
                  </a:lnTo>
                  <a:lnTo>
                    <a:pt x="7500" y="2759"/>
                  </a:lnTo>
                  <a:lnTo>
                    <a:pt x="7385" y="2577"/>
                  </a:lnTo>
                  <a:lnTo>
                    <a:pt x="7251" y="2395"/>
                  </a:lnTo>
                  <a:lnTo>
                    <a:pt x="7107" y="2223"/>
                  </a:lnTo>
                  <a:lnTo>
                    <a:pt x="6954" y="2060"/>
                  </a:lnTo>
                  <a:lnTo>
                    <a:pt x="6791" y="1897"/>
                  </a:lnTo>
                  <a:lnTo>
                    <a:pt x="6619" y="1744"/>
                  </a:lnTo>
                  <a:lnTo>
                    <a:pt x="6437" y="1600"/>
                  </a:lnTo>
                  <a:lnTo>
                    <a:pt x="6236" y="1456"/>
                  </a:lnTo>
                  <a:lnTo>
                    <a:pt x="6035" y="1322"/>
                  </a:lnTo>
                  <a:lnTo>
                    <a:pt x="5814" y="1198"/>
                  </a:lnTo>
                  <a:lnTo>
                    <a:pt x="5585" y="1083"/>
                  </a:lnTo>
                  <a:lnTo>
                    <a:pt x="5087" y="853"/>
                  </a:lnTo>
                  <a:lnTo>
                    <a:pt x="4588" y="642"/>
                  </a:lnTo>
                  <a:lnTo>
                    <a:pt x="4081" y="451"/>
                  </a:lnTo>
                  <a:lnTo>
                    <a:pt x="3832" y="374"/>
                  </a:lnTo>
                  <a:lnTo>
                    <a:pt x="3583" y="297"/>
                  </a:lnTo>
                  <a:lnTo>
                    <a:pt x="3334" y="221"/>
                  </a:lnTo>
                  <a:lnTo>
                    <a:pt x="3094" y="163"/>
                  </a:lnTo>
                  <a:lnTo>
                    <a:pt x="2855" y="106"/>
                  </a:lnTo>
                  <a:lnTo>
                    <a:pt x="2615" y="67"/>
                  </a:lnTo>
                  <a:lnTo>
                    <a:pt x="2385" y="29"/>
                  </a:lnTo>
                  <a:lnTo>
                    <a:pt x="2165" y="1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3144827" y="1846022"/>
              <a:ext cx="22114" cy="45360"/>
            </a:xfrm>
            <a:custGeom>
              <a:avLst/>
              <a:gdLst/>
              <a:ahLst/>
              <a:cxnLst/>
              <a:rect l="l" t="t" r="r" b="b"/>
              <a:pathLst>
                <a:path w="547" h="1122" extrusionOk="0">
                  <a:moveTo>
                    <a:pt x="269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1" y="556"/>
                  </a:lnTo>
                  <a:lnTo>
                    <a:pt x="1" y="661"/>
                  </a:lnTo>
                  <a:lnTo>
                    <a:pt x="20" y="776"/>
                  </a:lnTo>
                  <a:lnTo>
                    <a:pt x="39" y="872"/>
                  </a:lnTo>
                  <a:lnTo>
                    <a:pt x="68" y="949"/>
                  </a:lnTo>
                  <a:lnTo>
                    <a:pt x="106" y="1025"/>
                  </a:lnTo>
                  <a:lnTo>
                    <a:pt x="154" y="1073"/>
                  </a:lnTo>
                  <a:lnTo>
                    <a:pt x="202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5" y="1083"/>
                  </a:lnTo>
                  <a:lnTo>
                    <a:pt x="412" y="1035"/>
                  </a:lnTo>
                  <a:lnTo>
                    <a:pt x="451" y="968"/>
                  </a:lnTo>
                  <a:lnTo>
                    <a:pt x="489" y="882"/>
                  </a:lnTo>
                  <a:lnTo>
                    <a:pt x="518" y="796"/>
                  </a:lnTo>
                  <a:lnTo>
                    <a:pt x="537" y="690"/>
                  </a:lnTo>
                  <a:lnTo>
                    <a:pt x="546" y="575"/>
                  </a:lnTo>
                  <a:lnTo>
                    <a:pt x="546" y="460"/>
                  </a:lnTo>
                  <a:lnTo>
                    <a:pt x="537" y="355"/>
                  </a:lnTo>
                  <a:lnTo>
                    <a:pt x="518" y="259"/>
                  </a:lnTo>
                  <a:lnTo>
                    <a:pt x="489" y="173"/>
                  </a:lnTo>
                  <a:lnTo>
                    <a:pt x="451" y="106"/>
                  </a:lnTo>
                  <a:lnTo>
                    <a:pt x="403" y="48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3252484" y="1852208"/>
              <a:ext cx="22114" cy="45360"/>
            </a:xfrm>
            <a:custGeom>
              <a:avLst/>
              <a:gdLst/>
              <a:ahLst/>
              <a:cxnLst/>
              <a:rect l="l" t="t" r="r" b="b"/>
              <a:pathLst>
                <a:path w="547" h="1122" extrusionOk="0">
                  <a:moveTo>
                    <a:pt x="268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0" y="556"/>
                  </a:lnTo>
                  <a:lnTo>
                    <a:pt x="0" y="662"/>
                  </a:lnTo>
                  <a:lnTo>
                    <a:pt x="19" y="767"/>
                  </a:lnTo>
                  <a:lnTo>
                    <a:pt x="39" y="872"/>
                  </a:lnTo>
                  <a:lnTo>
                    <a:pt x="67" y="949"/>
                  </a:lnTo>
                  <a:lnTo>
                    <a:pt x="106" y="1026"/>
                  </a:lnTo>
                  <a:lnTo>
                    <a:pt x="154" y="1074"/>
                  </a:lnTo>
                  <a:lnTo>
                    <a:pt x="201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4" y="1083"/>
                  </a:lnTo>
                  <a:lnTo>
                    <a:pt x="412" y="1035"/>
                  </a:lnTo>
                  <a:lnTo>
                    <a:pt x="450" y="968"/>
                  </a:lnTo>
                  <a:lnTo>
                    <a:pt x="489" y="882"/>
                  </a:lnTo>
                  <a:lnTo>
                    <a:pt x="517" y="786"/>
                  </a:lnTo>
                  <a:lnTo>
                    <a:pt x="537" y="690"/>
                  </a:lnTo>
                  <a:lnTo>
                    <a:pt x="546" y="576"/>
                  </a:lnTo>
                  <a:lnTo>
                    <a:pt x="546" y="461"/>
                  </a:lnTo>
                  <a:lnTo>
                    <a:pt x="537" y="355"/>
                  </a:lnTo>
                  <a:lnTo>
                    <a:pt x="517" y="259"/>
                  </a:lnTo>
                  <a:lnTo>
                    <a:pt x="489" y="173"/>
                  </a:lnTo>
                  <a:lnTo>
                    <a:pt x="450" y="106"/>
                  </a:lnTo>
                  <a:lnTo>
                    <a:pt x="403" y="49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3173085" y="1864619"/>
              <a:ext cx="38366" cy="102645"/>
            </a:xfrm>
            <a:custGeom>
              <a:avLst/>
              <a:gdLst/>
              <a:ahLst/>
              <a:cxnLst/>
              <a:rect l="l" t="t" r="r" b="b"/>
              <a:pathLst>
                <a:path w="949" h="2539" extrusionOk="0">
                  <a:moveTo>
                    <a:pt x="690" y="0"/>
                  </a:moveTo>
                  <a:lnTo>
                    <a:pt x="595" y="240"/>
                  </a:lnTo>
                  <a:lnTo>
                    <a:pt x="374" y="786"/>
                  </a:lnTo>
                  <a:lnTo>
                    <a:pt x="250" y="1111"/>
                  </a:lnTo>
                  <a:lnTo>
                    <a:pt x="144" y="1418"/>
                  </a:lnTo>
                  <a:lnTo>
                    <a:pt x="58" y="1696"/>
                  </a:lnTo>
                  <a:lnTo>
                    <a:pt x="29" y="1811"/>
                  </a:lnTo>
                  <a:lnTo>
                    <a:pt x="10" y="1897"/>
                  </a:lnTo>
                  <a:lnTo>
                    <a:pt x="1" y="1983"/>
                  </a:lnTo>
                  <a:lnTo>
                    <a:pt x="1" y="2050"/>
                  </a:lnTo>
                  <a:lnTo>
                    <a:pt x="10" y="2117"/>
                  </a:lnTo>
                  <a:lnTo>
                    <a:pt x="29" y="2184"/>
                  </a:lnTo>
                  <a:lnTo>
                    <a:pt x="58" y="2242"/>
                  </a:lnTo>
                  <a:lnTo>
                    <a:pt x="97" y="2290"/>
                  </a:lnTo>
                  <a:lnTo>
                    <a:pt x="135" y="2337"/>
                  </a:lnTo>
                  <a:lnTo>
                    <a:pt x="173" y="2376"/>
                  </a:lnTo>
                  <a:lnTo>
                    <a:pt x="221" y="2414"/>
                  </a:lnTo>
                  <a:lnTo>
                    <a:pt x="269" y="2443"/>
                  </a:lnTo>
                  <a:lnTo>
                    <a:pt x="374" y="2491"/>
                  </a:lnTo>
                  <a:lnTo>
                    <a:pt x="480" y="2529"/>
                  </a:lnTo>
                  <a:lnTo>
                    <a:pt x="575" y="2539"/>
                  </a:lnTo>
                  <a:lnTo>
                    <a:pt x="652" y="2529"/>
                  </a:lnTo>
                  <a:lnTo>
                    <a:pt x="729" y="2510"/>
                  </a:lnTo>
                  <a:lnTo>
                    <a:pt x="796" y="2472"/>
                  </a:lnTo>
                  <a:lnTo>
                    <a:pt x="853" y="2424"/>
                  </a:lnTo>
                  <a:lnTo>
                    <a:pt x="901" y="2366"/>
                  </a:lnTo>
                  <a:lnTo>
                    <a:pt x="930" y="2299"/>
                  </a:lnTo>
                  <a:lnTo>
                    <a:pt x="949" y="2222"/>
                  </a:lnTo>
                  <a:lnTo>
                    <a:pt x="949" y="2146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3239709" y="1819705"/>
              <a:ext cx="50737" cy="27531"/>
            </a:xfrm>
            <a:custGeom>
              <a:avLst/>
              <a:gdLst/>
              <a:ahLst/>
              <a:cxnLst/>
              <a:rect l="l" t="t" r="r" b="b"/>
              <a:pathLst>
                <a:path w="1255" h="681" extrusionOk="0">
                  <a:moveTo>
                    <a:pt x="470" y="0"/>
                  </a:moveTo>
                  <a:lnTo>
                    <a:pt x="364" y="10"/>
                  </a:lnTo>
                  <a:lnTo>
                    <a:pt x="259" y="29"/>
                  </a:lnTo>
                  <a:lnTo>
                    <a:pt x="163" y="58"/>
                  </a:lnTo>
                  <a:lnTo>
                    <a:pt x="115" y="77"/>
                  </a:lnTo>
                  <a:lnTo>
                    <a:pt x="67" y="96"/>
                  </a:lnTo>
                  <a:lnTo>
                    <a:pt x="29" y="134"/>
                  </a:lnTo>
                  <a:lnTo>
                    <a:pt x="0" y="182"/>
                  </a:lnTo>
                  <a:lnTo>
                    <a:pt x="86" y="192"/>
                  </a:lnTo>
                  <a:lnTo>
                    <a:pt x="173" y="211"/>
                  </a:lnTo>
                  <a:lnTo>
                    <a:pt x="345" y="259"/>
                  </a:lnTo>
                  <a:lnTo>
                    <a:pt x="498" y="316"/>
                  </a:lnTo>
                  <a:lnTo>
                    <a:pt x="642" y="374"/>
                  </a:lnTo>
                  <a:lnTo>
                    <a:pt x="786" y="431"/>
                  </a:lnTo>
                  <a:lnTo>
                    <a:pt x="939" y="508"/>
                  </a:lnTo>
                  <a:lnTo>
                    <a:pt x="1092" y="585"/>
                  </a:lnTo>
                  <a:lnTo>
                    <a:pt x="1255" y="680"/>
                  </a:lnTo>
                  <a:lnTo>
                    <a:pt x="1236" y="585"/>
                  </a:lnTo>
                  <a:lnTo>
                    <a:pt x="1207" y="489"/>
                  </a:lnTo>
                  <a:lnTo>
                    <a:pt x="1159" y="393"/>
                  </a:lnTo>
                  <a:lnTo>
                    <a:pt x="1102" y="316"/>
                  </a:lnTo>
                  <a:lnTo>
                    <a:pt x="1025" y="240"/>
                  </a:lnTo>
                  <a:lnTo>
                    <a:pt x="948" y="173"/>
                  </a:lnTo>
                  <a:lnTo>
                    <a:pt x="862" y="115"/>
                  </a:lnTo>
                  <a:lnTo>
                    <a:pt x="766" y="67"/>
                  </a:lnTo>
                  <a:lnTo>
                    <a:pt x="671" y="39"/>
                  </a:lnTo>
                  <a:lnTo>
                    <a:pt x="565" y="1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3129343" y="1813519"/>
              <a:ext cx="53486" cy="24822"/>
            </a:xfrm>
            <a:custGeom>
              <a:avLst/>
              <a:gdLst/>
              <a:ahLst/>
              <a:cxnLst/>
              <a:rect l="l" t="t" r="r" b="b"/>
              <a:pathLst>
                <a:path w="1323" h="614" extrusionOk="0">
                  <a:moveTo>
                    <a:pt x="748" y="0"/>
                  </a:moveTo>
                  <a:lnTo>
                    <a:pt x="652" y="10"/>
                  </a:lnTo>
                  <a:lnTo>
                    <a:pt x="546" y="29"/>
                  </a:lnTo>
                  <a:lnTo>
                    <a:pt x="441" y="58"/>
                  </a:lnTo>
                  <a:lnTo>
                    <a:pt x="345" y="105"/>
                  </a:lnTo>
                  <a:lnTo>
                    <a:pt x="259" y="172"/>
                  </a:lnTo>
                  <a:lnTo>
                    <a:pt x="173" y="239"/>
                  </a:lnTo>
                  <a:lnTo>
                    <a:pt x="106" y="326"/>
                  </a:lnTo>
                  <a:lnTo>
                    <a:pt x="48" y="412"/>
                  </a:lnTo>
                  <a:lnTo>
                    <a:pt x="10" y="508"/>
                  </a:lnTo>
                  <a:lnTo>
                    <a:pt x="0" y="613"/>
                  </a:lnTo>
                  <a:lnTo>
                    <a:pt x="163" y="517"/>
                  </a:lnTo>
                  <a:lnTo>
                    <a:pt x="240" y="479"/>
                  </a:lnTo>
                  <a:lnTo>
                    <a:pt x="326" y="441"/>
                  </a:lnTo>
                  <a:lnTo>
                    <a:pt x="470" y="393"/>
                  </a:lnTo>
                  <a:lnTo>
                    <a:pt x="546" y="364"/>
                  </a:lnTo>
                  <a:lnTo>
                    <a:pt x="623" y="345"/>
                  </a:lnTo>
                  <a:lnTo>
                    <a:pt x="786" y="307"/>
                  </a:lnTo>
                  <a:lnTo>
                    <a:pt x="949" y="268"/>
                  </a:lnTo>
                  <a:lnTo>
                    <a:pt x="1131" y="239"/>
                  </a:lnTo>
                  <a:lnTo>
                    <a:pt x="1322" y="192"/>
                  </a:lnTo>
                  <a:lnTo>
                    <a:pt x="1236" y="134"/>
                  </a:lnTo>
                  <a:lnTo>
                    <a:pt x="1150" y="86"/>
                  </a:lnTo>
                  <a:lnTo>
                    <a:pt x="1054" y="48"/>
                  </a:lnTo>
                  <a:lnTo>
                    <a:pt x="958" y="1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3172317" y="1990832"/>
              <a:ext cx="74791" cy="39174"/>
            </a:xfrm>
            <a:custGeom>
              <a:avLst/>
              <a:gdLst/>
              <a:ahLst/>
              <a:cxnLst/>
              <a:rect l="l" t="t" r="r" b="b"/>
              <a:pathLst>
                <a:path w="1850" h="969" extrusionOk="0">
                  <a:moveTo>
                    <a:pt x="1" y="1"/>
                  </a:moveTo>
                  <a:lnTo>
                    <a:pt x="1" y="97"/>
                  </a:lnTo>
                  <a:lnTo>
                    <a:pt x="10" y="192"/>
                  </a:lnTo>
                  <a:lnTo>
                    <a:pt x="29" y="279"/>
                  </a:lnTo>
                  <a:lnTo>
                    <a:pt x="58" y="365"/>
                  </a:lnTo>
                  <a:lnTo>
                    <a:pt x="87" y="451"/>
                  </a:lnTo>
                  <a:lnTo>
                    <a:pt x="135" y="528"/>
                  </a:lnTo>
                  <a:lnTo>
                    <a:pt x="183" y="604"/>
                  </a:lnTo>
                  <a:lnTo>
                    <a:pt x="240" y="671"/>
                  </a:lnTo>
                  <a:lnTo>
                    <a:pt x="307" y="729"/>
                  </a:lnTo>
                  <a:lnTo>
                    <a:pt x="374" y="786"/>
                  </a:lnTo>
                  <a:lnTo>
                    <a:pt x="451" y="834"/>
                  </a:lnTo>
                  <a:lnTo>
                    <a:pt x="527" y="882"/>
                  </a:lnTo>
                  <a:lnTo>
                    <a:pt x="614" y="911"/>
                  </a:lnTo>
                  <a:lnTo>
                    <a:pt x="700" y="939"/>
                  </a:lnTo>
                  <a:lnTo>
                    <a:pt x="786" y="959"/>
                  </a:lnTo>
                  <a:lnTo>
                    <a:pt x="882" y="968"/>
                  </a:lnTo>
                  <a:lnTo>
                    <a:pt x="978" y="968"/>
                  </a:lnTo>
                  <a:lnTo>
                    <a:pt x="1073" y="959"/>
                  </a:lnTo>
                  <a:lnTo>
                    <a:pt x="1160" y="939"/>
                  </a:lnTo>
                  <a:lnTo>
                    <a:pt x="1246" y="911"/>
                  </a:lnTo>
                  <a:lnTo>
                    <a:pt x="1332" y="872"/>
                  </a:lnTo>
                  <a:lnTo>
                    <a:pt x="1409" y="834"/>
                  </a:lnTo>
                  <a:lnTo>
                    <a:pt x="1476" y="777"/>
                  </a:lnTo>
                  <a:lnTo>
                    <a:pt x="1552" y="729"/>
                  </a:lnTo>
                  <a:lnTo>
                    <a:pt x="1610" y="662"/>
                  </a:lnTo>
                  <a:lnTo>
                    <a:pt x="1667" y="595"/>
                  </a:lnTo>
                  <a:lnTo>
                    <a:pt x="1715" y="518"/>
                  </a:lnTo>
                  <a:lnTo>
                    <a:pt x="1763" y="441"/>
                  </a:lnTo>
                  <a:lnTo>
                    <a:pt x="1792" y="355"/>
                  </a:lnTo>
                  <a:lnTo>
                    <a:pt x="1820" y="269"/>
                  </a:lnTo>
                  <a:lnTo>
                    <a:pt x="1840" y="173"/>
                  </a:lnTo>
                  <a:lnTo>
                    <a:pt x="184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2936102" y="1485900"/>
              <a:ext cx="533643" cy="434151"/>
            </a:xfrm>
            <a:custGeom>
              <a:avLst/>
              <a:gdLst/>
              <a:ahLst/>
              <a:cxnLst/>
              <a:rect l="l" t="t" r="r" b="b"/>
              <a:pathLst>
                <a:path w="13200" h="10739" extrusionOk="0">
                  <a:moveTo>
                    <a:pt x="4752" y="1"/>
                  </a:moveTo>
                  <a:lnTo>
                    <a:pt x="4531" y="20"/>
                  </a:lnTo>
                  <a:lnTo>
                    <a:pt x="4311" y="49"/>
                  </a:lnTo>
                  <a:lnTo>
                    <a:pt x="4091" y="87"/>
                  </a:lnTo>
                  <a:lnTo>
                    <a:pt x="3880" y="145"/>
                  </a:lnTo>
                  <a:lnTo>
                    <a:pt x="3660" y="202"/>
                  </a:lnTo>
                  <a:lnTo>
                    <a:pt x="3449" y="279"/>
                  </a:lnTo>
                  <a:lnTo>
                    <a:pt x="3238" y="365"/>
                  </a:lnTo>
                  <a:lnTo>
                    <a:pt x="3028" y="451"/>
                  </a:lnTo>
                  <a:lnTo>
                    <a:pt x="2826" y="566"/>
                  </a:lnTo>
                  <a:lnTo>
                    <a:pt x="2625" y="681"/>
                  </a:lnTo>
                  <a:lnTo>
                    <a:pt x="2424" y="806"/>
                  </a:lnTo>
                  <a:lnTo>
                    <a:pt x="2223" y="949"/>
                  </a:lnTo>
                  <a:lnTo>
                    <a:pt x="2032" y="1102"/>
                  </a:lnTo>
                  <a:lnTo>
                    <a:pt x="1840" y="1265"/>
                  </a:lnTo>
                  <a:lnTo>
                    <a:pt x="1658" y="1438"/>
                  </a:lnTo>
                  <a:lnTo>
                    <a:pt x="1476" y="1629"/>
                  </a:lnTo>
                  <a:lnTo>
                    <a:pt x="1304" y="1821"/>
                  </a:lnTo>
                  <a:lnTo>
                    <a:pt x="1131" y="2032"/>
                  </a:lnTo>
                  <a:lnTo>
                    <a:pt x="968" y="2252"/>
                  </a:lnTo>
                  <a:lnTo>
                    <a:pt x="806" y="2482"/>
                  </a:lnTo>
                  <a:lnTo>
                    <a:pt x="643" y="2721"/>
                  </a:lnTo>
                  <a:lnTo>
                    <a:pt x="528" y="2922"/>
                  </a:lnTo>
                  <a:lnTo>
                    <a:pt x="432" y="3114"/>
                  </a:lnTo>
                  <a:lnTo>
                    <a:pt x="336" y="3296"/>
                  </a:lnTo>
                  <a:lnTo>
                    <a:pt x="260" y="3487"/>
                  </a:lnTo>
                  <a:lnTo>
                    <a:pt x="193" y="3660"/>
                  </a:lnTo>
                  <a:lnTo>
                    <a:pt x="135" y="3842"/>
                  </a:lnTo>
                  <a:lnTo>
                    <a:pt x="97" y="4014"/>
                  </a:lnTo>
                  <a:lnTo>
                    <a:pt x="58" y="4177"/>
                  </a:lnTo>
                  <a:lnTo>
                    <a:pt x="30" y="4340"/>
                  </a:lnTo>
                  <a:lnTo>
                    <a:pt x="11" y="4503"/>
                  </a:lnTo>
                  <a:lnTo>
                    <a:pt x="1" y="4656"/>
                  </a:lnTo>
                  <a:lnTo>
                    <a:pt x="1" y="4809"/>
                  </a:lnTo>
                  <a:lnTo>
                    <a:pt x="1" y="4953"/>
                  </a:lnTo>
                  <a:lnTo>
                    <a:pt x="20" y="5087"/>
                  </a:lnTo>
                  <a:lnTo>
                    <a:pt x="30" y="5221"/>
                  </a:lnTo>
                  <a:lnTo>
                    <a:pt x="49" y="5355"/>
                  </a:lnTo>
                  <a:lnTo>
                    <a:pt x="106" y="5595"/>
                  </a:lnTo>
                  <a:lnTo>
                    <a:pt x="173" y="5815"/>
                  </a:lnTo>
                  <a:lnTo>
                    <a:pt x="250" y="6006"/>
                  </a:lnTo>
                  <a:lnTo>
                    <a:pt x="327" y="6179"/>
                  </a:lnTo>
                  <a:lnTo>
                    <a:pt x="403" y="6323"/>
                  </a:lnTo>
                  <a:lnTo>
                    <a:pt x="470" y="6437"/>
                  </a:lnTo>
                  <a:lnTo>
                    <a:pt x="576" y="6591"/>
                  </a:lnTo>
                  <a:lnTo>
                    <a:pt x="786" y="6840"/>
                  </a:lnTo>
                  <a:lnTo>
                    <a:pt x="1007" y="7070"/>
                  </a:lnTo>
                  <a:lnTo>
                    <a:pt x="1227" y="7271"/>
                  </a:lnTo>
                  <a:lnTo>
                    <a:pt x="1447" y="7453"/>
                  </a:lnTo>
                  <a:lnTo>
                    <a:pt x="1677" y="7616"/>
                  </a:lnTo>
                  <a:lnTo>
                    <a:pt x="1907" y="7750"/>
                  </a:lnTo>
                  <a:lnTo>
                    <a:pt x="2146" y="7874"/>
                  </a:lnTo>
                  <a:lnTo>
                    <a:pt x="2386" y="7970"/>
                  </a:lnTo>
                  <a:lnTo>
                    <a:pt x="2625" y="8056"/>
                  </a:lnTo>
                  <a:lnTo>
                    <a:pt x="2865" y="8123"/>
                  </a:lnTo>
                  <a:lnTo>
                    <a:pt x="3104" y="8171"/>
                  </a:lnTo>
                  <a:lnTo>
                    <a:pt x="3344" y="8200"/>
                  </a:lnTo>
                  <a:lnTo>
                    <a:pt x="3583" y="8229"/>
                  </a:lnTo>
                  <a:lnTo>
                    <a:pt x="4072" y="8229"/>
                  </a:lnTo>
                  <a:lnTo>
                    <a:pt x="4311" y="8209"/>
                  </a:lnTo>
                  <a:lnTo>
                    <a:pt x="4551" y="8190"/>
                  </a:lnTo>
                  <a:lnTo>
                    <a:pt x="4790" y="8152"/>
                  </a:lnTo>
                  <a:lnTo>
                    <a:pt x="5029" y="8114"/>
                  </a:lnTo>
                  <a:lnTo>
                    <a:pt x="5269" y="8066"/>
                  </a:lnTo>
                  <a:lnTo>
                    <a:pt x="5499" y="8008"/>
                  </a:lnTo>
                  <a:lnTo>
                    <a:pt x="5729" y="7941"/>
                  </a:lnTo>
                  <a:lnTo>
                    <a:pt x="6179" y="7817"/>
                  </a:lnTo>
                  <a:lnTo>
                    <a:pt x="6610" y="7673"/>
                  </a:lnTo>
                  <a:lnTo>
                    <a:pt x="7022" y="7539"/>
                  </a:lnTo>
                  <a:lnTo>
                    <a:pt x="7414" y="7405"/>
                  </a:lnTo>
                  <a:lnTo>
                    <a:pt x="7788" y="7290"/>
                  </a:lnTo>
                  <a:lnTo>
                    <a:pt x="7970" y="7252"/>
                  </a:lnTo>
                  <a:lnTo>
                    <a:pt x="8152" y="7223"/>
                  </a:lnTo>
                  <a:lnTo>
                    <a:pt x="8334" y="7213"/>
                  </a:lnTo>
                  <a:lnTo>
                    <a:pt x="8525" y="7213"/>
                  </a:lnTo>
                  <a:lnTo>
                    <a:pt x="8717" y="7232"/>
                  </a:lnTo>
                  <a:lnTo>
                    <a:pt x="8899" y="7261"/>
                  </a:lnTo>
                  <a:lnTo>
                    <a:pt x="9081" y="7309"/>
                  </a:lnTo>
                  <a:lnTo>
                    <a:pt x="9263" y="7376"/>
                  </a:lnTo>
                  <a:lnTo>
                    <a:pt x="9435" y="7453"/>
                  </a:lnTo>
                  <a:lnTo>
                    <a:pt x="9598" y="7539"/>
                  </a:lnTo>
                  <a:lnTo>
                    <a:pt x="9751" y="7644"/>
                  </a:lnTo>
                  <a:lnTo>
                    <a:pt x="9895" y="7759"/>
                  </a:lnTo>
                  <a:lnTo>
                    <a:pt x="10020" y="7884"/>
                  </a:lnTo>
                  <a:lnTo>
                    <a:pt x="10125" y="8027"/>
                  </a:lnTo>
                  <a:lnTo>
                    <a:pt x="10221" y="8181"/>
                  </a:lnTo>
                  <a:lnTo>
                    <a:pt x="10297" y="8343"/>
                  </a:lnTo>
                  <a:lnTo>
                    <a:pt x="10326" y="8449"/>
                  </a:lnTo>
                  <a:lnTo>
                    <a:pt x="10355" y="8573"/>
                  </a:lnTo>
                  <a:lnTo>
                    <a:pt x="10374" y="8727"/>
                  </a:lnTo>
                  <a:lnTo>
                    <a:pt x="10393" y="8899"/>
                  </a:lnTo>
                  <a:lnTo>
                    <a:pt x="10412" y="9273"/>
                  </a:lnTo>
                  <a:lnTo>
                    <a:pt x="10412" y="9665"/>
                  </a:lnTo>
                  <a:lnTo>
                    <a:pt x="10422" y="10345"/>
                  </a:lnTo>
                  <a:lnTo>
                    <a:pt x="10431" y="10566"/>
                  </a:lnTo>
                  <a:lnTo>
                    <a:pt x="10431" y="10633"/>
                  </a:lnTo>
                  <a:lnTo>
                    <a:pt x="10441" y="10661"/>
                  </a:lnTo>
                  <a:lnTo>
                    <a:pt x="10499" y="10690"/>
                  </a:lnTo>
                  <a:lnTo>
                    <a:pt x="10556" y="10719"/>
                  </a:lnTo>
                  <a:lnTo>
                    <a:pt x="10613" y="10738"/>
                  </a:lnTo>
                  <a:lnTo>
                    <a:pt x="10805" y="10738"/>
                  </a:lnTo>
                  <a:lnTo>
                    <a:pt x="10872" y="10719"/>
                  </a:lnTo>
                  <a:lnTo>
                    <a:pt x="10939" y="10700"/>
                  </a:lnTo>
                  <a:lnTo>
                    <a:pt x="11083" y="10642"/>
                  </a:lnTo>
                  <a:lnTo>
                    <a:pt x="11217" y="10556"/>
                  </a:lnTo>
                  <a:lnTo>
                    <a:pt x="11361" y="10460"/>
                  </a:lnTo>
                  <a:lnTo>
                    <a:pt x="11514" y="10345"/>
                  </a:lnTo>
                  <a:lnTo>
                    <a:pt x="11657" y="10211"/>
                  </a:lnTo>
                  <a:lnTo>
                    <a:pt x="11801" y="10077"/>
                  </a:lnTo>
                  <a:lnTo>
                    <a:pt x="12089" y="9790"/>
                  </a:lnTo>
                  <a:lnTo>
                    <a:pt x="12366" y="9512"/>
                  </a:lnTo>
                  <a:lnTo>
                    <a:pt x="12615" y="9253"/>
                  </a:lnTo>
                  <a:lnTo>
                    <a:pt x="12673" y="9244"/>
                  </a:lnTo>
                  <a:lnTo>
                    <a:pt x="12730" y="9234"/>
                  </a:lnTo>
                  <a:lnTo>
                    <a:pt x="12778" y="9206"/>
                  </a:lnTo>
                  <a:lnTo>
                    <a:pt x="12826" y="9167"/>
                  </a:lnTo>
                  <a:lnTo>
                    <a:pt x="12874" y="9119"/>
                  </a:lnTo>
                  <a:lnTo>
                    <a:pt x="12922" y="9071"/>
                  </a:lnTo>
                  <a:lnTo>
                    <a:pt x="12960" y="9004"/>
                  </a:lnTo>
                  <a:lnTo>
                    <a:pt x="12998" y="8937"/>
                  </a:lnTo>
                  <a:lnTo>
                    <a:pt x="13065" y="8784"/>
                  </a:lnTo>
                  <a:lnTo>
                    <a:pt x="13113" y="8602"/>
                  </a:lnTo>
                  <a:lnTo>
                    <a:pt x="13161" y="8411"/>
                  </a:lnTo>
                  <a:lnTo>
                    <a:pt x="13180" y="8190"/>
                  </a:lnTo>
                  <a:lnTo>
                    <a:pt x="13200" y="7970"/>
                  </a:lnTo>
                  <a:lnTo>
                    <a:pt x="13200" y="7730"/>
                  </a:lnTo>
                  <a:lnTo>
                    <a:pt x="13180" y="7501"/>
                  </a:lnTo>
                  <a:lnTo>
                    <a:pt x="13161" y="7261"/>
                  </a:lnTo>
                  <a:lnTo>
                    <a:pt x="13113" y="7022"/>
                  </a:lnTo>
                  <a:lnTo>
                    <a:pt x="13056" y="6792"/>
                  </a:lnTo>
                  <a:lnTo>
                    <a:pt x="12989" y="6572"/>
                  </a:lnTo>
                  <a:lnTo>
                    <a:pt x="12893" y="6370"/>
                  </a:lnTo>
                  <a:lnTo>
                    <a:pt x="12836" y="6246"/>
                  </a:lnTo>
                  <a:lnTo>
                    <a:pt x="12778" y="6102"/>
                  </a:lnTo>
                  <a:lnTo>
                    <a:pt x="12654" y="5767"/>
                  </a:lnTo>
                  <a:lnTo>
                    <a:pt x="12539" y="5393"/>
                  </a:lnTo>
                  <a:lnTo>
                    <a:pt x="12414" y="5020"/>
                  </a:lnTo>
                  <a:lnTo>
                    <a:pt x="12232" y="4378"/>
                  </a:lnTo>
                  <a:lnTo>
                    <a:pt x="12156" y="4091"/>
                  </a:lnTo>
                  <a:lnTo>
                    <a:pt x="12060" y="3890"/>
                  </a:lnTo>
                  <a:lnTo>
                    <a:pt x="11964" y="3708"/>
                  </a:lnTo>
                  <a:lnTo>
                    <a:pt x="11868" y="3526"/>
                  </a:lnTo>
                  <a:lnTo>
                    <a:pt x="11772" y="3363"/>
                  </a:lnTo>
                  <a:lnTo>
                    <a:pt x="11677" y="3210"/>
                  </a:lnTo>
                  <a:lnTo>
                    <a:pt x="11571" y="3066"/>
                  </a:lnTo>
                  <a:lnTo>
                    <a:pt x="11466" y="2932"/>
                  </a:lnTo>
                  <a:lnTo>
                    <a:pt x="11351" y="2798"/>
                  </a:lnTo>
                  <a:lnTo>
                    <a:pt x="11246" y="2683"/>
                  </a:lnTo>
                  <a:lnTo>
                    <a:pt x="11131" y="2568"/>
                  </a:lnTo>
                  <a:lnTo>
                    <a:pt x="11006" y="2463"/>
                  </a:lnTo>
                  <a:lnTo>
                    <a:pt x="10882" y="2357"/>
                  </a:lnTo>
                  <a:lnTo>
                    <a:pt x="10757" y="2261"/>
                  </a:lnTo>
                  <a:lnTo>
                    <a:pt x="10623" y="2175"/>
                  </a:lnTo>
                  <a:lnTo>
                    <a:pt x="10345" y="1993"/>
                  </a:lnTo>
                  <a:lnTo>
                    <a:pt x="10048" y="1830"/>
                  </a:lnTo>
                  <a:lnTo>
                    <a:pt x="9723" y="1677"/>
                  </a:lnTo>
                  <a:lnTo>
                    <a:pt x="9378" y="1514"/>
                  </a:lnTo>
                  <a:lnTo>
                    <a:pt x="9004" y="1351"/>
                  </a:lnTo>
                  <a:lnTo>
                    <a:pt x="8171" y="987"/>
                  </a:lnTo>
                  <a:lnTo>
                    <a:pt x="7711" y="777"/>
                  </a:lnTo>
                  <a:lnTo>
                    <a:pt x="7213" y="537"/>
                  </a:lnTo>
                  <a:lnTo>
                    <a:pt x="6993" y="432"/>
                  </a:lnTo>
                  <a:lnTo>
                    <a:pt x="6773" y="346"/>
                  </a:lnTo>
                  <a:lnTo>
                    <a:pt x="6543" y="260"/>
                  </a:lnTo>
                  <a:lnTo>
                    <a:pt x="6322" y="193"/>
                  </a:lnTo>
                  <a:lnTo>
                    <a:pt x="6093" y="135"/>
                  </a:lnTo>
                  <a:lnTo>
                    <a:pt x="5872" y="78"/>
                  </a:lnTo>
                  <a:lnTo>
                    <a:pt x="5652" y="49"/>
                  </a:lnTo>
                  <a:lnTo>
                    <a:pt x="5422" y="20"/>
                  </a:lnTo>
                  <a:lnTo>
                    <a:pt x="52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3362445" y="1835956"/>
              <a:ext cx="85989" cy="123951"/>
            </a:xfrm>
            <a:custGeom>
              <a:avLst/>
              <a:gdLst/>
              <a:ahLst/>
              <a:cxnLst/>
              <a:rect l="l" t="t" r="r" b="b"/>
              <a:pathLst>
                <a:path w="2127" h="3066" extrusionOk="0">
                  <a:moveTo>
                    <a:pt x="1361" y="1"/>
                  </a:moveTo>
                  <a:lnTo>
                    <a:pt x="1274" y="20"/>
                  </a:lnTo>
                  <a:lnTo>
                    <a:pt x="1188" y="48"/>
                  </a:lnTo>
                  <a:lnTo>
                    <a:pt x="1102" y="96"/>
                  </a:lnTo>
                  <a:lnTo>
                    <a:pt x="1025" y="154"/>
                  </a:lnTo>
                  <a:lnTo>
                    <a:pt x="949" y="230"/>
                  </a:lnTo>
                  <a:lnTo>
                    <a:pt x="882" y="317"/>
                  </a:lnTo>
                  <a:lnTo>
                    <a:pt x="815" y="412"/>
                  </a:lnTo>
                  <a:lnTo>
                    <a:pt x="748" y="518"/>
                  </a:lnTo>
                  <a:lnTo>
                    <a:pt x="680" y="633"/>
                  </a:lnTo>
                  <a:lnTo>
                    <a:pt x="623" y="767"/>
                  </a:lnTo>
                  <a:lnTo>
                    <a:pt x="508" y="1045"/>
                  </a:lnTo>
                  <a:lnTo>
                    <a:pt x="403" y="1342"/>
                  </a:lnTo>
                  <a:lnTo>
                    <a:pt x="297" y="1648"/>
                  </a:lnTo>
                  <a:lnTo>
                    <a:pt x="192" y="1935"/>
                  </a:lnTo>
                  <a:lnTo>
                    <a:pt x="106" y="2194"/>
                  </a:lnTo>
                  <a:lnTo>
                    <a:pt x="67" y="2318"/>
                  </a:lnTo>
                  <a:lnTo>
                    <a:pt x="39" y="2433"/>
                  </a:lnTo>
                  <a:lnTo>
                    <a:pt x="10" y="2539"/>
                  </a:lnTo>
                  <a:lnTo>
                    <a:pt x="0" y="2644"/>
                  </a:lnTo>
                  <a:lnTo>
                    <a:pt x="10" y="2730"/>
                  </a:lnTo>
                  <a:lnTo>
                    <a:pt x="20" y="2817"/>
                  </a:lnTo>
                  <a:lnTo>
                    <a:pt x="58" y="2884"/>
                  </a:lnTo>
                  <a:lnTo>
                    <a:pt x="106" y="2941"/>
                  </a:lnTo>
                  <a:lnTo>
                    <a:pt x="173" y="2989"/>
                  </a:lnTo>
                  <a:lnTo>
                    <a:pt x="259" y="3027"/>
                  </a:lnTo>
                  <a:lnTo>
                    <a:pt x="364" y="3056"/>
                  </a:lnTo>
                  <a:lnTo>
                    <a:pt x="470" y="3066"/>
                  </a:lnTo>
                  <a:lnTo>
                    <a:pt x="594" y="3056"/>
                  </a:lnTo>
                  <a:lnTo>
                    <a:pt x="719" y="3027"/>
                  </a:lnTo>
                  <a:lnTo>
                    <a:pt x="843" y="2989"/>
                  </a:lnTo>
                  <a:lnTo>
                    <a:pt x="977" y="2941"/>
                  </a:lnTo>
                  <a:lnTo>
                    <a:pt x="1102" y="2884"/>
                  </a:lnTo>
                  <a:lnTo>
                    <a:pt x="1236" y="2807"/>
                  </a:lnTo>
                  <a:lnTo>
                    <a:pt x="1361" y="2721"/>
                  </a:lnTo>
                  <a:lnTo>
                    <a:pt x="1475" y="2615"/>
                  </a:lnTo>
                  <a:lnTo>
                    <a:pt x="1590" y="2510"/>
                  </a:lnTo>
                  <a:lnTo>
                    <a:pt x="1696" y="2395"/>
                  </a:lnTo>
                  <a:lnTo>
                    <a:pt x="1801" y="2261"/>
                  </a:lnTo>
                  <a:lnTo>
                    <a:pt x="1878" y="2127"/>
                  </a:lnTo>
                  <a:lnTo>
                    <a:pt x="1954" y="1983"/>
                  </a:lnTo>
                  <a:lnTo>
                    <a:pt x="2012" y="1830"/>
                  </a:lnTo>
                  <a:lnTo>
                    <a:pt x="2060" y="1677"/>
                  </a:lnTo>
                  <a:lnTo>
                    <a:pt x="2088" y="1523"/>
                  </a:lnTo>
                  <a:lnTo>
                    <a:pt x="2117" y="1370"/>
                  </a:lnTo>
                  <a:lnTo>
                    <a:pt x="2127" y="1227"/>
                  </a:lnTo>
                  <a:lnTo>
                    <a:pt x="2127" y="1083"/>
                  </a:lnTo>
                  <a:lnTo>
                    <a:pt x="2117" y="939"/>
                  </a:lnTo>
                  <a:lnTo>
                    <a:pt x="2108" y="805"/>
                  </a:lnTo>
                  <a:lnTo>
                    <a:pt x="2079" y="681"/>
                  </a:lnTo>
                  <a:lnTo>
                    <a:pt x="2041" y="566"/>
                  </a:lnTo>
                  <a:lnTo>
                    <a:pt x="1993" y="451"/>
                  </a:lnTo>
                  <a:lnTo>
                    <a:pt x="1945" y="355"/>
                  </a:lnTo>
                  <a:lnTo>
                    <a:pt x="1878" y="269"/>
                  </a:lnTo>
                  <a:lnTo>
                    <a:pt x="1811" y="192"/>
                  </a:lnTo>
                  <a:lnTo>
                    <a:pt x="1734" y="125"/>
                  </a:lnTo>
                  <a:lnTo>
                    <a:pt x="1648" y="68"/>
                  </a:lnTo>
                  <a:lnTo>
                    <a:pt x="1552" y="29"/>
                  </a:lnTo>
                  <a:lnTo>
                    <a:pt x="1456" y="10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2094695" y="4153426"/>
              <a:ext cx="274220" cy="484079"/>
            </a:xfrm>
            <a:custGeom>
              <a:avLst/>
              <a:gdLst/>
              <a:ahLst/>
              <a:cxnLst/>
              <a:rect l="l" t="t" r="r" b="b"/>
              <a:pathLst>
                <a:path w="6783" h="11974" extrusionOk="0">
                  <a:moveTo>
                    <a:pt x="4167" y="1"/>
                  </a:moveTo>
                  <a:lnTo>
                    <a:pt x="3803" y="3726"/>
                  </a:lnTo>
                  <a:lnTo>
                    <a:pt x="3497" y="6763"/>
                  </a:lnTo>
                  <a:lnTo>
                    <a:pt x="3353" y="8094"/>
                  </a:lnTo>
                  <a:lnTo>
                    <a:pt x="3238" y="9119"/>
                  </a:lnTo>
                  <a:lnTo>
                    <a:pt x="3209" y="9263"/>
                  </a:lnTo>
                  <a:lnTo>
                    <a:pt x="3171" y="9397"/>
                  </a:lnTo>
                  <a:lnTo>
                    <a:pt x="3114" y="9521"/>
                  </a:lnTo>
                  <a:lnTo>
                    <a:pt x="3037" y="9646"/>
                  </a:lnTo>
                  <a:lnTo>
                    <a:pt x="2951" y="9761"/>
                  </a:lnTo>
                  <a:lnTo>
                    <a:pt x="2855" y="9856"/>
                  </a:lnTo>
                  <a:lnTo>
                    <a:pt x="2740" y="9943"/>
                  </a:lnTo>
                  <a:lnTo>
                    <a:pt x="2616" y="10019"/>
                  </a:lnTo>
                  <a:lnTo>
                    <a:pt x="1543" y="10594"/>
                  </a:lnTo>
                  <a:lnTo>
                    <a:pt x="202" y="11418"/>
                  </a:lnTo>
                  <a:lnTo>
                    <a:pt x="144" y="11456"/>
                  </a:lnTo>
                  <a:lnTo>
                    <a:pt x="87" y="11504"/>
                  </a:lnTo>
                  <a:lnTo>
                    <a:pt x="49" y="11552"/>
                  </a:lnTo>
                  <a:lnTo>
                    <a:pt x="29" y="11600"/>
                  </a:lnTo>
                  <a:lnTo>
                    <a:pt x="10" y="11648"/>
                  </a:lnTo>
                  <a:lnTo>
                    <a:pt x="1" y="11695"/>
                  </a:lnTo>
                  <a:lnTo>
                    <a:pt x="1" y="11743"/>
                  </a:lnTo>
                  <a:lnTo>
                    <a:pt x="10" y="11791"/>
                  </a:lnTo>
                  <a:lnTo>
                    <a:pt x="39" y="11830"/>
                  </a:lnTo>
                  <a:lnTo>
                    <a:pt x="68" y="11868"/>
                  </a:lnTo>
                  <a:lnTo>
                    <a:pt x="106" y="11897"/>
                  </a:lnTo>
                  <a:lnTo>
                    <a:pt x="154" y="11925"/>
                  </a:lnTo>
                  <a:lnTo>
                    <a:pt x="202" y="11944"/>
                  </a:lnTo>
                  <a:lnTo>
                    <a:pt x="269" y="11964"/>
                  </a:lnTo>
                  <a:lnTo>
                    <a:pt x="336" y="11973"/>
                  </a:lnTo>
                  <a:lnTo>
                    <a:pt x="413" y="11973"/>
                  </a:lnTo>
                  <a:lnTo>
                    <a:pt x="1074" y="11925"/>
                  </a:lnTo>
                  <a:lnTo>
                    <a:pt x="1715" y="11868"/>
                  </a:lnTo>
                  <a:lnTo>
                    <a:pt x="2098" y="11830"/>
                  </a:lnTo>
                  <a:lnTo>
                    <a:pt x="2491" y="11772"/>
                  </a:lnTo>
                  <a:lnTo>
                    <a:pt x="2874" y="11724"/>
                  </a:lnTo>
                  <a:lnTo>
                    <a:pt x="3238" y="11657"/>
                  </a:lnTo>
                  <a:lnTo>
                    <a:pt x="3363" y="11638"/>
                  </a:lnTo>
                  <a:lnTo>
                    <a:pt x="3478" y="11600"/>
                  </a:lnTo>
                  <a:lnTo>
                    <a:pt x="3593" y="11552"/>
                  </a:lnTo>
                  <a:lnTo>
                    <a:pt x="3698" y="11494"/>
                  </a:lnTo>
                  <a:lnTo>
                    <a:pt x="3803" y="11427"/>
                  </a:lnTo>
                  <a:lnTo>
                    <a:pt x="3889" y="11360"/>
                  </a:lnTo>
                  <a:lnTo>
                    <a:pt x="3985" y="11274"/>
                  </a:lnTo>
                  <a:lnTo>
                    <a:pt x="4062" y="11188"/>
                  </a:lnTo>
                  <a:lnTo>
                    <a:pt x="4129" y="11092"/>
                  </a:lnTo>
                  <a:lnTo>
                    <a:pt x="4196" y="10996"/>
                  </a:lnTo>
                  <a:lnTo>
                    <a:pt x="4253" y="10891"/>
                  </a:lnTo>
                  <a:lnTo>
                    <a:pt x="4301" y="10776"/>
                  </a:lnTo>
                  <a:lnTo>
                    <a:pt x="4340" y="10661"/>
                  </a:lnTo>
                  <a:lnTo>
                    <a:pt x="4359" y="10546"/>
                  </a:lnTo>
                  <a:lnTo>
                    <a:pt x="4378" y="10422"/>
                  </a:lnTo>
                  <a:lnTo>
                    <a:pt x="4388" y="10297"/>
                  </a:lnTo>
                  <a:lnTo>
                    <a:pt x="4445" y="9694"/>
                  </a:lnTo>
                  <a:lnTo>
                    <a:pt x="6782" y="269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2094695" y="4545284"/>
              <a:ext cx="179700" cy="92215"/>
            </a:xfrm>
            <a:custGeom>
              <a:avLst/>
              <a:gdLst/>
              <a:ahLst/>
              <a:cxnLst/>
              <a:rect l="l" t="t" r="r" b="b"/>
              <a:pathLst>
                <a:path w="4445" h="2281" extrusionOk="0">
                  <a:moveTo>
                    <a:pt x="4445" y="1"/>
                  </a:moveTo>
                  <a:lnTo>
                    <a:pt x="4416" y="58"/>
                  </a:lnTo>
                  <a:lnTo>
                    <a:pt x="4368" y="106"/>
                  </a:lnTo>
                  <a:lnTo>
                    <a:pt x="4273" y="211"/>
                  </a:lnTo>
                  <a:lnTo>
                    <a:pt x="4148" y="307"/>
                  </a:lnTo>
                  <a:lnTo>
                    <a:pt x="4004" y="403"/>
                  </a:lnTo>
                  <a:lnTo>
                    <a:pt x="3851" y="489"/>
                  </a:lnTo>
                  <a:lnTo>
                    <a:pt x="3679" y="566"/>
                  </a:lnTo>
                  <a:lnTo>
                    <a:pt x="3497" y="642"/>
                  </a:lnTo>
                  <a:lnTo>
                    <a:pt x="3315" y="709"/>
                  </a:lnTo>
                  <a:lnTo>
                    <a:pt x="3133" y="767"/>
                  </a:lnTo>
                  <a:lnTo>
                    <a:pt x="2941" y="815"/>
                  </a:lnTo>
                  <a:lnTo>
                    <a:pt x="2769" y="863"/>
                  </a:lnTo>
                  <a:lnTo>
                    <a:pt x="2587" y="891"/>
                  </a:lnTo>
                  <a:lnTo>
                    <a:pt x="2280" y="949"/>
                  </a:lnTo>
                  <a:lnTo>
                    <a:pt x="2146" y="958"/>
                  </a:lnTo>
                  <a:lnTo>
                    <a:pt x="1907" y="958"/>
                  </a:lnTo>
                  <a:lnTo>
                    <a:pt x="1782" y="949"/>
                  </a:lnTo>
                  <a:lnTo>
                    <a:pt x="1658" y="930"/>
                  </a:lnTo>
                  <a:lnTo>
                    <a:pt x="1543" y="901"/>
                  </a:lnTo>
                  <a:lnTo>
                    <a:pt x="202" y="1725"/>
                  </a:lnTo>
                  <a:lnTo>
                    <a:pt x="144" y="1763"/>
                  </a:lnTo>
                  <a:lnTo>
                    <a:pt x="87" y="1811"/>
                  </a:lnTo>
                  <a:lnTo>
                    <a:pt x="49" y="1859"/>
                  </a:lnTo>
                  <a:lnTo>
                    <a:pt x="29" y="1907"/>
                  </a:lnTo>
                  <a:lnTo>
                    <a:pt x="10" y="1955"/>
                  </a:lnTo>
                  <a:lnTo>
                    <a:pt x="1" y="2002"/>
                  </a:lnTo>
                  <a:lnTo>
                    <a:pt x="1" y="2050"/>
                  </a:lnTo>
                  <a:lnTo>
                    <a:pt x="10" y="2098"/>
                  </a:lnTo>
                  <a:lnTo>
                    <a:pt x="39" y="2137"/>
                  </a:lnTo>
                  <a:lnTo>
                    <a:pt x="68" y="2175"/>
                  </a:lnTo>
                  <a:lnTo>
                    <a:pt x="106" y="2204"/>
                  </a:lnTo>
                  <a:lnTo>
                    <a:pt x="154" y="2232"/>
                  </a:lnTo>
                  <a:lnTo>
                    <a:pt x="202" y="2251"/>
                  </a:lnTo>
                  <a:lnTo>
                    <a:pt x="269" y="2271"/>
                  </a:lnTo>
                  <a:lnTo>
                    <a:pt x="336" y="2280"/>
                  </a:lnTo>
                  <a:lnTo>
                    <a:pt x="413" y="2280"/>
                  </a:lnTo>
                  <a:lnTo>
                    <a:pt x="1074" y="2232"/>
                  </a:lnTo>
                  <a:lnTo>
                    <a:pt x="1715" y="2175"/>
                  </a:lnTo>
                  <a:lnTo>
                    <a:pt x="2098" y="2137"/>
                  </a:lnTo>
                  <a:lnTo>
                    <a:pt x="2491" y="2079"/>
                  </a:lnTo>
                  <a:lnTo>
                    <a:pt x="2874" y="2022"/>
                  </a:lnTo>
                  <a:lnTo>
                    <a:pt x="3238" y="1964"/>
                  </a:lnTo>
                  <a:lnTo>
                    <a:pt x="3363" y="1935"/>
                  </a:lnTo>
                  <a:lnTo>
                    <a:pt x="3478" y="1907"/>
                  </a:lnTo>
                  <a:lnTo>
                    <a:pt x="3593" y="1859"/>
                  </a:lnTo>
                  <a:lnTo>
                    <a:pt x="3698" y="1801"/>
                  </a:lnTo>
                  <a:lnTo>
                    <a:pt x="3803" y="1734"/>
                  </a:lnTo>
                  <a:lnTo>
                    <a:pt x="3889" y="1667"/>
                  </a:lnTo>
                  <a:lnTo>
                    <a:pt x="3985" y="1581"/>
                  </a:lnTo>
                  <a:lnTo>
                    <a:pt x="4062" y="1495"/>
                  </a:lnTo>
                  <a:lnTo>
                    <a:pt x="4129" y="1399"/>
                  </a:lnTo>
                  <a:lnTo>
                    <a:pt x="4196" y="1303"/>
                  </a:lnTo>
                  <a:lnTo>
                    <a:pt x="4253" y="1198"/>
                  </a:lnTo>
                  <a:lnTo>
                    <a:pt x="4301" y="1083"/>
                  </a:lnTo>
                  <a:lnTo>
                    <a:pt x="4340" y="968"/>
                  </a:lnTo>
                  <a:lnTo>
                    <a:pt x="4359" y="853"/>
                  </a:lnTo>
                  <a:lnTo>
                    <a:pt x="4378" y="729"/>
                  </a:lnTo>
                  <a:lnTo>
                    <a:pt x="4388" y="604"/>
                  </a:lnTo>
                  <a:lnTo>
                    <a:pt x="44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2538058" y="2129455"/>
              <a:ext cx="197933" cy="312909"/>
            </a:xfrm>
            <a:custGeom>
              <a:avLst/>
              <a:gdLst/>
              <a:ahLst/>
              <a:cxnLst/>
              <a:rect l="l" t="t" r="r" b="b"/>
              <a:pathLst>
                <a:path w="4896" h="7740" extrusionOk="0">
                  <a:moveTo>
                    <a:pt x="1" y="1"/>
                  </a:moveTo>
                  <a:lnTo>
                    <a:pt x="863" y="7184"/>
                  </a:lnTo>
                  <a:lnTo>
                    <a:pt x="891" y="7299"/>
                  </a:lnTo>
                  <a:lnTo>
                    <a:pt x="930" y="7405"/>
                  </a:lnTo>
                  <a:lnTo>
                    <a:pt x="997" y="7500"/>
                  </a:lnTo>
                  <a:lnTo>
                    <a:pt x="1073" y="7577"/>
                  </a:lnTo>
                  <a:lnTo>
                    <a:pt x="1160" y="7644"/>
                  </a:lnTo>
                  <a:lnTo>
                    <a:pt x="1255" y="7692"/>
                  </a:lnTo>
                  <a:lnTo>
                    <a:pt x="1370" y="7730"/>
                  </a:lnTo>
                  <a:lnTo>
                    <a:pt x="1485" y="7740"/>
                  </a:lnTo>
                  <a:lnTo>
                    <a:pt x="3506" y="7740"/>
                  </a:lnTo>
                  <a:lnTo>
                    <a:pt x="3621" y="7730"/>
                  </a:lnTo>
                  <a:lnTo>
                    <a:pt x="3736" y="7692"/>
                  </a:lnTo>
                  <a:lnTo>
                    <a:pt x="3832" y="7644"/>
                  </a:lnTo>
                  <a:lnTo>
                    <a:pt x="3918" y="7577"/>
                  </a:lnTo>
                  <a:lnTo>
                    <a:pt x="3995" y="7500"/>
                  </a:lnTo>
                  <a:lnTo>
                    <a:pt x="4062" y="7405"/>
                  </a:lnTo>
                  <a:lnTo>
                    <a:pt x="4100" y="7299"/>
                  </a:lnTo>
                  <a:lnTo>
                    <a:pt x="4129" y="7184"/>
                  </a:lnTo>
                  <a:lnTo>
                    <a:pt x="4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2690629" y="2229350"/>
              <a:ext cx="913864" cy="865108"/>
            </a:xfrm>
            <a:custGeom>
              <a:avLst/>
              <a:gdLst/>
              <a:ahLst/>
              <a:cxnLst/>
              <a:rect l="l" t="t" r="r" b="b"/>
              <a:pathLst>
                <a:path w="22605" h="21399" extrusionOk="0">
                  <a:moveTo>
                    <a:pt x="18237" y="1"/>
                  </a:moveTo>
                  <a:lnTo>
                    <a:pt x="18151" y="20"/>
                  </a:lnTo>
                  <a:lnTo>
                    <a:pt x="18055" y="39"/>
                  </a:lnTo>
                  <a:lnTo>
                    <a:pt x="17969" y="58"/>
                  </a:lnTo>
                  <a:lnTo>
                    <a:pt x="17883" y="97"/>
                  </a:lnTo>
                  <a:lnTo>
                    <a:pt x="17797" y="135"/>
                  </a:lnTo>
                  <a:lnTo>
                    <a:pt x="17710" y="183"/>
                  </a:lnTo>
                  <a:lnTo>
                    <a:pt x="17634" y="240"/>
                  </a:lnTo>
                  <a:lnTo>
                    <a:pt x="17557" y="298"/>
                  </a:lnTo>
                  <a:lnTo>
                    <a:pt x="17480" y="365"/>
                  </a:lnTo>
                  <a:lnTo>
                    <a:pt x="17404" y="442"/>
                  </a:lnTo>
                  <a:lnTo>
                    <a:pt x="17270" y="604"/>
                  </a:lnTo>
                  <a:lnTo>
                    <a:pt x="17136" y="796"/>
                  </a:lnTo>
                  <a:lnTo>
                    <a:pt x="17011" y="1007"/>
                  </a:lnTo>
                  <a:lnTo>
                    <a:pt x="16887" y="1237"/>
                  </a:lnTo>
                  <a:lnTo>
                    <a:pt x="16781" y="1486"/>
                  </a:lnTo>
                  <a:lnTo>
                    <a:pt x="16676" y="1763"/>
                  </a:lnTo>
                  <a:lnTo>
                    <a:pt x="16580" y="2051"/>
                  </a:lnTo>
                  <a:lnTo>
                    <a:pt x="16494" y="2357"/>
                  </a:lnTo>
                  <a:lnTo>
                    <a:pt x="16408" y="2683"/>
                  </a:lnTo>
                  <a:lnTo>
                    <a:pt x="16331" y="3018"/>
                  </a:lnTo>
                  <a:lnTo>
                    <a:pt x="16264" y="3372"/>
                  </a:lnTo>
                  <a:lnTo>
                    <a:pt x="16197" y="3736"/>
                  </a:lnTo>
                  <a:lnTo>
                    <a:pt x="16140" y="4120"/>
                  </a:lnTo>
                  <a:lnTo>
                    <a:pt x="16092" y="4503"/>
                  </a:lnTo>
                  <a:lnTo>
                    <a:pt x="16044" y="4905"/>
                  </a:lnTo>
                  <a:lnTo>
                    <a:pt x="15996" y="5307"/>
                  </a:lnTo>
                  <a:lnTo>
                    <a:pt x="15929" y="6150"/>
                  </a:lnTo>
                  <a:lnTo>
                    <a:pt x="15871" y="7003"/>
                  </a:lnTo>
                  <a:lnTo>
                    <a:pt x="15843" y="7874"/>
                  </a:lnTo>
                  <a:lnTo>
                    <a:pt x="15814" y="8755"/>
                  </a:lnTo>
                  <a:lnTo>
                    <a:pt x="15804" y="9627"/>
                  </a:lnTo>
                  <a:lnTo>
                    <a:pt x="15804" y="10489"/>
                  </a:lnTo>
                  <a:lnTo>
                    <a:pt x="15823" y="11332"/>
                  </a:lnTo>
                  <a:lnTo>
                    <a:pt x="15843" y="12146"/>
                  </a:lnTo>
                  <a:lnTo>
                    <a:pt x="15862" y="12912"/>
                  </a:lnTo>
                  <a:lnTo>
                    <a:pt x="15890" y="13650"/>
                  </a:lnTo>
                  <a:lnTo>
                    <a:pt x="15958" y="14933"/>
                  </a:lnTo>
                  <a:lnTo>
                    <a:pt x="16025" y="15939"/>
                  </a:lnTo>
                  <a:lnTo>
                    <a:pt x="16092" y="16830"/>
                  </a:lnTo>
                  <a:lnTo>
                    <a:pt x="15728" y="16878"/>
                  </a:lnTo>
                  <a:lnTo>
                    <a:pt x="14703" y="17021"/>
                  </a:lnTo>
                  <a:lnTo>
                    <a:pt x="13975" y="17117"/>
                  </a:lnTo>
                  <a:lnTo>
                    <a:pt x="13122" y="17222"/>
                  </a:lnTo>
                  <a:lnTo>
                    <a:pt x="12165" y="17328"/>
                  </a:lnTo>
                  <a:lnTo>
                    <a:pt x="11092" y="17443"/>
                  </a:lnTo>
                  <a:lnTo>
                    <a:pt x="9942" y="17558"/>
                  </a:lnTo>
                  <a:lnTo>
                    <a:pt x="8717" y="17663"/>
                  </a:lnTo>
                  <a:lnTo>
                    <a:pt x="7433" y="17759"/>
                  </a:lnTo>
                  <a:lnTo>
                    <a:pt x="6102" y="17845"/>
                  </a:lnTo>
                  <a:lnTo>
                    <a:pt x="4742" y="17912"/>
                  </a:lnTo>
                  <a:lnTo>
                    <a:pt x="4042" y="17941"/>
                  </a:lnTo>
                  <a:lnTo>
                    <a:pt x="3353" y="17960"/>
                  </a:lnTo>
                  <a:lnTo>
                    <a:pt x="2654" y="17969"/>
                  </a:lnTo>
                  <a:lnTo>
                    <a:pt x="1954" y="17979"/>
                  </a:lnTo>
                  <a:lnTo>
                    <a:pt x="1255" y="17979"/>
                  </a:lnTo>
                  <a:lnTo>
                    <a:pt x="566" y="17969"/>
                  </a:lnTo>
                  <a:lnTo>
                    <a:pt x="0" y="19023"/>
                  </a:lnTo>
                  <a:lnTo>
                    <a:pt x="613" y="19186"/>
                  </a:lnTo>
                  <a:lnTo>
                    <a:pt x="1332" y="19377"/>
                  </a:lnTo>
                  <a:lnTo>
                    <a:pt x="2280" y="19607"/>
                  </a:lnTo>
                  <a:lnTo>
                    <a:pt x="3429" y="19885"/>
                  </a:lnTo>
                  <a:lnTo>
                    <a:pt x="4071" y="20019"/>
                  </a:lnTo>
                  <a:lnTo>
                    <a:pt x="4742" y="20163"/>
                  </a:lnTo>
                  <a:lnTo>
                    <a:pt x="5450" y="20316"/>
                  </a:lnTo>
                  <a:lnTo>
                    <a:pt x="6188" y="20460"/>
                  </a:lnTo>
                  <a:lnTo>
                    <a:pt x="6954" y="20594"/>
                  </a:lnTo>
                  <a:lnTo>
                    <a:pt x="7730" y="20728"/>
                  </a:lnTo>
                  <a:lnTo>
                    <a:pt x="8535" y="20862"/>
                  </a:lnTo>
                  <a:lnTo>
                    <a:pt x="9339" y="20977"/>
                  </a:lnTo>
                  <a:lnTo>
                    <a:pt x="10163" y="21082"/>
                  </a:lnTo>
                  <a:lnTo>
                    <a:pt x="10987" y="21178"/>
                  </a:lnTo>
                  <a:lnTo>
                    <a:pt x="11810" y="21264"/>
                  </a:lnTo>
                  <a:lnTo>
                    <a:pt x="12634" y="21322"/>
                  </a:lnTo>
                  <a:lnTo>
                    <a:pt x="13439" y="21370"/>
                  </a:lnTo>
                  <a:lnTo>
                    <a:pt x="14243" y="21398"/>
                  </a:lnTo>
                  <a:lnTo>
                    <a:pt x="15019" y="21398"/>
                  </a:lnTo>
                  <a:lnTo>
                    <a:pt x="15402" y="21389"/>
                  </a:lnTo>
                  <a:lnTo>
                    <a:pt x="15785" y="21379"/>
                  </a:lnTo>
                  <a:lnTo>
                    <a:pt x="16159" y="21351"/>
                  </a:lnTo>
                  <a:lnTo>
                    <a:pt x="16523" y="21322"/>
                  </a:lnTo>
                  <a:lnTo>
                    <a:pt x="16877" y="21293"/>
                  </a:lnTo>
                  <a:lnTo>
                    <a:pt x="17231" y="21245"/>
                  </a:lnTo>
                  <a:lnTo>
                    <a:pt x="17576" y="21197"/>
                  </a:lnTo>
                  <a:lnTo>
                    <a:pt x="17911" y="21140"/>
                  </a:lnTo>
                  <a:lnTo>
                    <a:pt x="18228" y="21073"/>
                  </a:lnTo>
                  <a:lnTo>
                    <a:pt x="18544" y="21006"/>
                  </a:lnTo>
                  <a:lnTo>
                    <a:pt x="18850" y="20920"/>
                  </a:lnTo>
                  <a:lnTo>
                    <a:pt x="19147" y="20824"/>
                  </a:lnTo>
                  <a:lnTo>
                    <a:pt x="19425" y="20728"/>
                  </a:lnTo>
                  <a:lnTo>
                    <a:pt x="19693" y="20623"/>
                  </a:lnTo>
                  <a:lnTo>
                    <a:pt x="19846" y="20546"/>
                  </a:lnTo>
                  <a:lnTo>
                    <a:pt x="19980" y="20469"/>
                  </a:lnTo>
                  <a:lnTo>
                    <a:pt x="20114" y="20393"/>
                  </a:lnTo>
                  <a:lnTo>
                    <a:pt x="20249" y="20297"/>
                  </a:lnTo>
                  <a:lnTo>
                    <a:pt x="20363" y="20201"/>
                  </a:lnTo>
                  <a:lnTo>
                    <a:pt x="20478" y="20096"/>
                  </a:lnTo>
                  <a:lnTo>
                    <a:pt x="20593" y="19981"/>
                  </a:lnTo>
                  <a:lnTo>
                    <a:pt x="20699" y="19866"/>
                  </a:lnTo>
                  <a:lnTo>
                    <a:pt x="20794" y="19741"/>
                  </a:lnTo>
                  <a:lnTo>
                    <a:pt x="20881" y="19607"/>
                  </a:lnTo>
                  <a:lnTo>
                    <a:pt x="20967" y="19473"/>
                  </a:lnTo>
                  <a:lnTo>
                    <a:pt x="21044" y="19339"/>
                  </a:lnTo>
                  <a:lnTo>
                    <a:pt x="21111" y="19195"/>
                  </a:lnTo>
                  <a:lnTo>
                    <a:pt x="21168" y="19042"/>
                  </a:lnTo>
                  <a:lnTo>
                    <a:pt x="21216" y="18889"/>
                  </a:lnTo>
                  <a:lnTo>
                    <a:pt x="21264" y="18736"/>
                  </a:lnTo>
                  <a:lnTo>
                    <a:pt x="21446" y="18008"/>
                  </a:lnTo>
                  <a:lnTo>
                    <a:pt x="21637" y="17127"/>
                  </a:lnTo>
                  <a:lnTo>
                    <a:pt x="21743" y="16638"/>
                  </a:lnTo>
                  <a:lnTo>
                    <a:pt x="21848" y="16121"/>
                  </a:lnTo>
                  <a:lnTo>
                    <a:pt x="21953" y="15575"/>
                  </a:lnTo>
                  <a:lnTo>
                    <a:pt x="22049" y="15010"/>
                  </a:lnTo>
                  <a:lnTo>
                    <a:pt x="22155" y="14416"/>
                  </a:lnTo>
                  <a:lnTo>
                    <a:pt x="22241" y="13803"/>
                  </a:lnTo>
                  <a:lnTo>
                    <a:pt x="22327" y="13180"/>
                  </a:lnTo>
                  <a:lnTo>
                    <a:pt x="22404" y="12529"/>
                  </a:lnTo>
                  <a:lnTo>
                    <a:pt x="22471" y="11878"/>
                  </a:lnTo>
                  <a:lnTo>
                    <a:pt x="22519" y="11217"/>
                  </a:lnTo>
                  <a:lnTo>
                    <a:pt x="22566" y="10546"/>
                  </a:lnTo>
                  <a:lnTo>
                    <a:pt x="22595" y="9876"/>
                  </a:lnTo>
                  <a:lnTo>
                    <a:pt x="22605" y="9196"/>
                  </a:lnTo>
                  <a:lnTo>
                    <a:pt x="22595" y="8525"/>
                  </a:lnTo>
                  <a:lnTo>
                    <a:pt x="22566" y="7855"/>
                  </a:lnTo>
                  <a:lnTo>
                    <a:pt x="22519" y="7194"/>
                  </a:lnTo>
                  <a:lnTo>
                    <a:pt x="22490" y="6868"/>
                  </a:lnTo>
                  <a:lnTo>
                    <a:pt x="22451" y="6543"/>
                  </a:lnTo>
                  <a:lnTo>
                    <a:pt x="22413" y="6217"/>
                  </a:lnTo>
                  <a:lnTo>
                    <a:pt x="22365" y="5901"/>
                  </a:lnTo>
                  <a:lnTo>
                    <a:pt x="22308" y="5585"/>
                  </a:lnTo>
                  <a:lnTo>
                    <a:pt x="22241" y="5269"/>
                  </a:lnTo>
                  <a:lnTo>
                    <a:pt x="22174" y="4962"/>
                  </a:lnTo>
                  <a:lnTo>
                    <a:pt x="22097" y="4656"/>
                  </a:lnTo>
                  <a:lnTo>
                    <a:pt x="22020" y="4359"/>
                  </a:lnTo>
                  <a:lnTo>
                    <a:pt x="21925" y="4062"/>
                  </a:lnTo>
                  <a:lnTo>
                    <a:pt x="21829" y="3775"/>
                  </a:lnTo>
                  <a:lnTo>
                    <a:pt x="21724" y="3497"/>
                  </a:lnTo>
                  <a:lnTo>
                    <a:pt x="21609" y="3219"/>
                  </a:lnTo>
                  <a:lnTo>
                    <a:pt x="21494" y="2951"/>
                  </a:lnTo>
                  <a:lnTo>
                    <a:pt x="21360" y="2683"/>
                  </a:lnTo>
                  <a:lnTo>
                    <a:pt x="21225" y="2434"/>
                  </a:lnTo>
                  <a:lnTo>
                    <a:pt x="21082" y="2185"/>
                  </a:lnTo>
                  <a:lnTo>
                    <a:pt x="20929" y="1945"/>
                  </a:lnTo>
                  <a:lnTo>
                    <a:pt x="20756" y="1706"/>
                  </a:lnTo>
                  <a:lnTo>
                    <a:pt x="20584" y="1486"/>
                  </a:lnTo>
                  <a:lnTo>
                    <a:pt x="20402" y="1275"/>
                  </a:lnTo>
                  <a:lnTo>
                    <a:pt x="20210" y="1064"/>
                  </a:lnTo>
                  <a:lnTo>
                    <a:pt x="20009" y="863"/>
                  </a:lnTo>
                  <a:lnTo>
                    <a:pt x="19798" y="681"/>
                  </a:lnTo>
                  <a:lnTo>
                    <a:pt x="19549" y="480"/>
                  </a:lnTo>
                  <a:lnTo>
                    <a:pt x="19425" y="394"/>
                  </a:lnTo>
                  <a:lnTo>
                    <a:pt x="19300" y="317"/>
                  </a:lnTo>
                  <a:lnTo>
                    <a:pt x="19185" y="250"/>
                  </a:lnTo>
                  <a:lnTo>
                    <a:pt x="19070" y="183"/>
                  </a:lnTo>
                  <a:lnTo>
                    <a:pt x="18955" y="135"/>
                  </a:lnTo>
                  <a:lnTo>
                    <a:pt x="18850" y="97"/>
                  </a:lnTo>
                  <a:lnTo>
                    <a:pt x="18745" y="58"/>
                  </a:lnTo>
                  <a:lnTo>
                    <a:pt x="18639" y="30"/>
                  </a:lnTo>
                  <a:lnTo>
                    <a:pt x="18534" y="11"/>
                  </a:lnTo>
                  <a:lnTo>
                    <a:pt x="18429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2245326" y="3107947"/>
              <a:ext cx="1263157" cy="1100154"/>
            </a:xfrm>
            <a:custGeom>
              <a:avLst/>
              <a:gdLst/>
              <a:ahLst/>
              <a:cxnLst/>
              <a:rect l="l" t="t" r="r" b="b"/>
              <a:pathLst>
                <a:path w="31245" h="27213" extrusionOk="0">
                  <a:moveTo>
                    <a:pt x="19626" y="1"/>
                  </a:moveTo>
                  <a:lnTo>
                    <a:pt x="17270" y="949"/>
                  </a:lnTo>
                  <a:lnTo>
                    <a:pt x="14828" y="1935"/>
                  </a:lnTo>
                  <a:lnTo>
                    <a:pt x="11992" y="3104"/>
                  </a:lnTo>
                  <a:lnTo>
                    <a:pt x="10527" y="3707"/>
                  </a:lnTo>
                  <a:lnTo>
                    <a:pt x="9090" y="4311"/>
                  </a:lnTo>
                  <a:lnTo>
                    <a:pt x="7721" y="4895"/>
                  </a:lnTo>
                  <a:lnTo>
                    <a:pt x="6466" y="5441"/>
                  </a:lnTo>
                  <a:lnTo>
                    <a:pt x="5364" y="5939"/>
                  </a:lnTo>
                  <a:lnTo>
                    <a:pt x="4885" y="6169"/>
                  </a:lnTo>
                  <a:lnTo>
                    <a:pt x="4454" y="6370"/>
                  </a:lnTo>
                  <a:lnTo>
                    <a:pt x="4090" y="6552"/>
                  </a:lnTo>
                  <a:lnTo>
                    <a:pt x="3784" y="6715"/>
                  </a:lnTo>
                  <a:lnTo>
                    <a:pt x="3545" y="6849"/>
                  </a:lnTo>
                  <a:lnTo>
                    <a:pt x="3391" y="6954"/>
                  </a:lnTo>
                  <a:lnTo>
                    <a:pt x="3295" y="7041"/>
                  </a:lnTo>
                  <a:lnTo>
                    <a:pt x="3200" y="7127"/>
                  </a:lnTo>
                  <a:lnTo>
                    <a:pt x="3114" y="7232"/>
                  </a:lnTo>
                  <a:lnTo>
                    <a:pt x="3018" y="7347"/>
                  </a:lnTo>
                  <a:lnTo>
                    <a:pt x="2932" y="7472"/>
                  </a:lnTo>
                  <a:lnTo>
                    <a:pt x="2845" y="7606"/>
                  </a:lnTo>
                  <a:lnTo>
                    <a:pt x="2769" y="7749"/>
                  </a:lnTo>
                  <a:lnTo>
                    <a:pt x="2682" y="7903"/>
                  </a:lnTo>
                  <a:lnTo>
                    <a:pt x="2520" y="8247"/>
                  </a:lnTo>
                  <a:lnTo>
                    <a:pt x="2366" y="8631"/>
                  </a:lnTo>
                  <a:lnTo>
                    <a:pt x="2213" y="9042"/>
                  </a:lnTo>
                  <a:lnTo>
                    <a:pt x="2070" y="9493"/>
                  </a:lnTo>
                  <a:lnTo>
                    <a:pt x="1935" y="9981"/>
                  </a:lnTo>
                  <a:lnTo>
                    <a:pt x="1801" y="10498"/>
                  </a:lnTo>
                  <a:lnTo>
                    <a:pt x="1677" y="11044"/>
                  </a:lnTo>
                  <a:lnTo>
                    <a:pt x="1552" y="11619"/>
                  </a:lnTo>
                  <a:lnTo>
                    <a:pt x="1437" y="12222"/>
                  </a:lnTo>
                  <a:lnTo>
                    <a:pt x="1322" y="12855"/>
                  </a:lnTo>
                  <a:lnTo>
                    <a:pt x="1217" y="13506"/>
                  </a:lnTo>
                  <a:lnTo>
                    <a:pt x="1112" y="14186"/>
                  </a:lnTo>
                  <a:lnTo>
                    <a:pt x="1016" y="14875"/>
                  </a:lnTo>
                  <a:lnTo>
                    <a:pt x="920" y="15594"/>
                  </a:lnTo>
                  <a:lnTo>
                    <a:pt x="834" y="16331"/>
                  </a:lnTo>
                  <a:lnTo>
                    <a:pt x="748" y="17078"/>
                  </a:lnTo>
                  <a:lnTo>
                    <a:pt x="585" y="18621"/>
                  </a:lnTo>
                  <a:lnTo>
                    <a:pt x="441" y="20210"/>
                  </a:lnTo>
                  <a:lnTo>
                    <a:pt x="307" y="21829"/>
                  </a:lnTo>
                  <a:lnTo>
                    <a:pt x="192" y="23477"/>
                  </a:lnTo>
                  <a:lnTo>
                    <a:pt x="87" y="25124"/>
                  </a:lnTo>
                  <a:lnTo>
                    <a:pt x="1" y="26772"/>
                  </a:lnTo>
                  <a:lnTo>
                    <a:pt x="451" y="26906"/>
                  </a:lnTo>
                  <a:lnTo>
                    <a:pt x="844" y="27021"/>
                  </a:lnTo>
                  <a:lnTo>
                    <a:pt x="1207" y="27107"/>
                  </a:lnTo>
                  <a:lnTo>
                    <a:pt x="1380" y="27135"/>
                  </a:lnTo>
                  <a:lnTo>
                    <a:pt x="1552" y="27164"/>
                  </a:lnTo>
                  <a:lnTo>
                    <a:pt x="1725" y="27183"/>
                  </a:lnTo>
                  <a:lnTo>
                    <a:pt x="1897" y="27193"/>
                  </a:lnTo>
                  <a:lnTo>
                    <a:pt x="2280" y="27212"/>
                  </a:lnTo>
                  <a:lnTo>
                    <a:pt x="2702" y="27203"/>
                  </a:lnTo>
                  <a:lnTo>
                    <a:pt x="3190" y="27174"/>
                  </a:lnTo>
                  <a:lnTo>
                    <a:pt x="3305" y="26896"/>
                  </a:lnTo>
                  <a:lnTo>
                    <a:pt x="3621" y="26091"/>
                  </a:lnTo>
                  <a:lnTo>
                    <a:pt x="4119" y="24818"/>
                  </a:lnTo>
                  <a:lnTo>
                    <a:pt x="4771" y="23113"/>
                  </a:lnTo>
                  <a:lnTo>
                    <a:pt x="5144" y="22117"/>
                  </a:lnTo>
                  <a:lnTo>
                    <a:pt x="5537" y="21044"/>
                  </a:lnTo>
                  <a:lnTo>
                    <a:pt x="5949" y="19875"/>
                  </a:lnTo>
                  <a:lnTo>
                    <a:pt x="6389" y="18649"/>
                  </a:lnTo>
                  <a:lnTo>
                    <a:pt x="6839" y="17347"/>
                  </a:lnTo>
                  <a:lnTo>
                    <a:pt x="7299" y="15987"/>
                  </a:lnTo>
                  <a:lnTo>
                    <a:pt x="7768" y="14569"/>
                  </a:lnTo>
                  <a:lnTo>
                    <a:pt x="8238" y="13104"/>
                  </a:lnTo>
                  <a:lnTo>
                    <a:pt x="26791" y="11810"/>
                  </a:lnTo>
                  <a:lnTo>
                    <a:pt x="27001" y="11801"/>
                  </a:lnTo>
                  <a:lnTo>
                    <a:pt x="27212" y="11791"/>
                  </a:lnTo>
                  <a:lnTo>
                    <a:pt x="27404" y="11772"/>
                  </a:lnTo>
                  <a:lnTo>
                    <a:pt x="27595" y="11743"/>
                  </a:lnTo>
                  <a:lnTo>
                    <a:pt x="27777" y="11705"/>
                  </a:lnTo>
                  <a:lnTo>
                    <a:pt x="27959" y="11657"/>
                  </a:lnTo>
                  <a:lnTo>
                    <a:pt x="28131" y="11609"/>
                  </a:lnTo>
                  <a:lnTo>
                    <a:pt x="28294" y="11542"/>
                  </a:lnTo>
                  <a:lnTo>
                    <a:pt x="28457" y="11475"/>
                  </a:lnTo>
                  <a:lnTo>
                    <a:pt x="28610" y="11408"/>
                  </a:lnTo>
                  <a:lnTo>
                    <a:pt x="28754" y="11322"/>
                  </a:lnTo>
                  <a:lnTo>
                    <a:pt x="28898" y="11236"/>
                  </a:lnTo>
                  <a:lnTo>
                    <a:pt x="29032" y="11140"/>
                  </a:lnTo>
                  <a:lnTo>
                    <a:pt x="29166" y="11044"/>
                  </a:lnTo>
                  <a:lnTo>
                    <a:pt x="29290" y="10939"/>
                  </a:lnTo>
                  <a:lnTo>
                    <a:pt x="29415" y="10834"/>
                  </a:lnTo>
                  <a:lnTo>
                    <a:pt x="29530" y="10719"/>
                  </a:lnTo>
                  <a:lnTo>
                    <a:pt x="29645" y="10594"/>
                  </a:lnTo>
                  <a:lnTo>
                    <a:pt x="29750" y="10470"/>
                  </a:lnTo>
                  <a:lnTo>
                    <a:pt x="29846" y="10335"/>
                  </a:lnTo>
                  <a:lnTo>
                    <a:pt x="29942" y="10201"/>
                  </a:lnTo>
                  <a:lnTo>
                    <a:pt x="30038" y="10067"/>
                  </a:lnTo>
                  <a:lnTo>
                    <a:pt x="30210" y="9780"/>
                  </a:lnTo>
                  <a:lnTo>
                    <a:pt x="30363" y="9473"/>
                  </a:lnTo>
                  <a:lnTo>
                    <a:pt x="30497" y="9167"/>
                  </a:lnTo>
                  <a:lnTo>
                    <a:pt x="30622" y="8841"/>
                  </a:lnTo>
                  <a:lnTo>
                    <a:pt x="30727" y="8506"/>
                  </a:lnTo>
                  <a:lnTo>
                    <a:pt x="30823" y="8171"/>
                  </a:lnTo>
                  <a:lnTo>
                    <a:pt x="30909" y="7826"/>
                  </a:lnTo>
                  <a:lnTo>
                    <a:pt x="30976" y="7481"/>
                  </a:lnTo>
                  <a:lnTo>
                    <a:pt x="31034" y="7136"/>
                  </a:lnTo>
                  <a:lnTo>
                    <a:pt x="31091" y="6792"/>
                  </a:lnTo>
                  <a:lnTo>
                    <a:pt x="31129" y="6447"/>
                  </a:lnTo>
                  <a:lnTo>
                    <a:pt x="31158" y="6102"/>
                  </a:lnTo>
                  <a:lnTo>
                    <a:pt x="31187" y="5776"/>
                  </a:lnTo>
                  <a:lnTo>
                    <a:pt x="31225" y="5135"/>
                  </a:lnTo>
                  <a:lnTo>
                    <a:pt x="31235" y="4541"/>
                  </a:lnTo>
                  <a:lnTo>
                    <a:pt x="31244" y="4004"/>
                  </a:lnTo>
                  <a:lnTo>
                    <a:pt x="31244" y="3545"/>
                  </a:lnTo>
                  <a:lnTo>
                    <a:pt x="31244" y="1524"/>
                  </a:lnTo>
                  <a:lnTo>
                    <a:pt x="19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2497793" y="2941469"/>
              <a:ext cx="215721" cy="56962"/>
            </a:xfrm>
            <a:custGeom>
              <a:avLst/>
              <a:gdLst/>
              <a:ahLst/>
              <a:cxnLst/>
              <a:rect l="l" t="t" r="r" b="b"/>
              <a:pathLst>
                <a:path w="5336" h="1409" extrusionOk="0">
                  <a:moveTo>
                    <a:pt x="3171" y="0"/>
                  </a:moveTo>
                  <a:lnTo>
                    <a:pt x="3037" y="10"/>
                  </a:lnTo>
                  <a:lnTo>
                    <a:pt x="2912" y="19"/>
                  </a:lnTo>
                  <a:lnTo>
                    <a:pt x="2788" y="38"/>
                  </a:lnTo>
                  <a:lnTo>
                    <a:pt x="2673" y="67"/>
                  </a:lnTo>
                  <a:lnTo>
                    <a:pt x="2424" y="125"/>
                  </a:lnTo>
                  <a:lnTo>
                    <a:pt x="2175" y="211"/>
                  </a:lnTo>
                  <a:lnTo>
                    <a:pt x="1629" y="402"/>
                  </a:lnTo>
                  <a:lnTo>
                    <a:pt x="336" y="833"/>
                  </a:lnTo>
                  <a:lnTo>
                    <a:pt x="269" y="862"/>
                  </a:lnTo>
                  <a:lnTo>
                    <a:pt x="202" y="900"/>
                  </a:lnTo>
                  <a:lnTo>
                    <a:pt x="144" y="939"/>
                  </a:lnTo>
                  <a:lnTo>
                    <a:pt x="96" y="987"/>
                  </a:lnTo>
                  <a:lnTo>
                    <a:pt x="58" y="1035"/>
                  </a:lnTo>
                  <a:lnTo>
                    <a:pt x="29" y="1082"/>
                  </a:lnTo>
                  <a:lnTo>
                    <a:pt x="10" y="1130"/>
                  </a:lnTo>
                  <a:lnTo>
                    <a:pt x="1" y="1178"/>
                  </a:lnTo>
                  <a:lnTo>
                    <a:pt x="1" y="1217"/>
                  </a:lnTo>
                  <a:lnTo>
                    <a:pt x="10" y="1264"/>
                  </a:lnTo>
                  <a:lnTo>
                    <a:pt x="29" y="1303"/>
                  </a:lnTo>
                  <a:lnTo>
                    <a:pt x="58" y="1331"/>
                  </a:lnTo>
                  <a:lnTo>
                    <a:pt x="96" y="1360"/>
                  </a:lnTo>
                  <a:lnTo>
                    <a:pt x="154" y="1389"/>
                  </a:lnTo>
                  <a:lnTo>
                    <a:pt x="221" y="1398"/>
                  </a:lnTo>
                  <a:lnTo>
                    <a:pt x="297" y="1408"/>
                  </a:lnTo>
                  <a:lnTo>
                    <a:pt x="4914" y="1408"/>
                  </a:lnTo>
                  <a:lnTo>
                    <a:pt x="5336" y="354"/>
                  </a:lnTo>
                  <a:lnTo>
                    <a:pt x="3726" y="58"/>
                  </a:lnTo>
                  <a:lnTo>
                    <a:pt x="3583" y="29"/>
                  </a:lnTo>
                  <a:lnTo>
                    <a:pt x="3439" y="10"/>
                  </a:lnTo>
                  <a:lnTo>
                    <a:pt x="3295" y="10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3297762" y="2216211"/>
              <a:ext cx="311009" cy="575041"/>
            </a:xfrm>
            <a:custGeom>
              <a:avLst/>
              <a:gdLst/>
              <a:ahLst/>
              <a:cxnLst/>
              <a:rect l="l" t="t" r="r" b="b"/>
              <a:pathLst>
                <a:path w="7693" h="14224" extrusionOk="0">
                  <a:moveTo>
                    <a:pt x="3794" y="0"/>
                  </a:moveTo>
                  <a:lnTo>
                    <a:pt x="3679" y="10"/>
                  </a:lnTo>
                  <a:lnTo>
                    <a:pt x="3564" y="19"/>
                  </a:lnTo>
                  <a:lnTo>
                    <a:pt x="3439" y="48"/>
                  </a:lnTo>
                  <a:lnTo>
                    <a:pt x="3324" y="77"/>
                  </a:lnTo>
                  <a:lnTo>
                    <a:pt x="3200" y="115"/>
                  </a:lnTo>
                  <a:lnTo>
                    <a:pt x="3085" y="163"/>
                  </a:lnTo>
                  <a:lnTo>
                    <a:pt x="2970" y="221"/>
                  </a:lnTo>
                  <a:lnTo>
                    <a:pt x="2855" y="278"/>
                  </a:lnTo>
                  <a:lnTo>
                    <a:pt x="2740" y="355"/>
                  </a:lnTo>
                  <a:lnTo>
                    <a:pt x="2625" y="431"/>
                  </a:lnTo>
                  <a:lnTo>
                    <a:pt x="2510" y="517"/>
                  </a:lnTo>
                  <a:lnTo>
                    <a:pt x="2395" y="623"/>
                  </a:lnTo>
                  <a:lnTo>
                    <a:pt x="2290" y="728"/>
                  </a:lnTo>
                  <a:lnTo>
                    <a:pt x="2175" y="843"/>
                  </a:lnTo>
                  <a:lnTo>
                    <a:pt x="2070" y="977"/>
                  </a:lnTo>
                  <a:lnTo>
                    <a:pt x="1964" y="1111"/>
                  </a:lnTo>
                  <a:lnTo>
                    <a:pt x="1849" y="1255"/>
                  </a:lnTo>
                  <a:lnTo>
                    <a:pt x="1754" y="1418"/>
                  </a:lnTo>
                  <a:lnTo>
                    <a:pt x="1648" y="1581"/>
                  </a:lnTo>
                  <a:lnTo>
                    <a:pt x="1514" y="1811"/>
                  </a:lnTo>
                  <a:lnTo>
                    <a:pt x="1399" y="2040"/>
                  </a:lnTo>
                  <a:lnTo>
                    <a:pt x="1275" y="2280"/>
                  </a:lnTo>
                  <a:lnTo>
                    <a:pt x="1169" y="2519"/>
                  </a:lnTo>
                  <a:lnTo>
                    <a:pt x="1064" y="2759"/>
                  </a:lnTo>
                  <a:lnTo>
                    <a:pt x="968" y="2998"/>
                  </a:lnTo>
                  <a:lnTo>
                    <a:pt x="872" y="3247"/>
                  </a:lnTo>
                  <a:lnTo>
                    <a:pt x="786" y="3496"/>
                  </a:lnTo>
                  <a:lnTo>
                    <a:pt x="623" y="4004"/>
                  </a:lnTo>
                  <a:lnTo>
                    <a:pt x="489" y="4521"/>
                  </a:lnTo>
                  <a:lnTo>
                    <a:pt x="365" y="5038"/>
                  </a:lnTo>
                  <a:lnTo>
                    <a:pt x="269" y="5556"/>
                  </a:lnTo>
                  <a:lnTo>
                    <a:pt x="192" y="6073"/>
                  </a:lnTo>
                  <a:lnTo>
                    <a:pt x="125" y="6590"/>
                  </a:lnTo>
                  <a:lnTo>
                    <a:pt x="68" y="7107"/>
                  </a:lnTo>
                  <a:lnTo>
                    <a:pt x="39" y="7624"/>
                  </a:lnTo>
                  <a:lnTo>
                    <a:pt x="10" y="8123"/>
                  </a:lnTo>
                  <a:lnTo>
                    <a:pt x="1" y="8621"/>
                  </a:lnTo>
                  <a:lnTo>
                    <a:pt x="1" y="9109"/>
                  </a:lnTo>
                  <a:lnTo>
                    <a:pt x="1" y="9578"/>
                  </a:lnTo>
                  <a:lnTo>
                    <a:pt x="20" y="10038"/>
                  </a:lnTo>
                  <a:lnTo>
                    <a:pt x="49" y="10488"/>
                  </a:lnTo>
                  <a:lnTo>
                    <a:pt x="78" y="10910"/>
                  </a:lnTo>
                  <a:lnTo>
                    <a:pt x="106" y="11322"/>
                  </a:lnTo>
                  <a:lnTo>
                    <a:pt x="183" y="12059"/>
                  </a:lnTo>
                  <a:lnTo>
                    <a:pt x="269" y="12701"/>
                  </a:lnTo>
                  <a:lnTo>
                    <a:pt x="355" y="13228"/>
                  </a:lnTo>
                  <a:lnTo>
                    <a:pt x="422" y="13630"/>
                  </a:lnTo>
                  <a:lnTo>
                    <a:pt x="489" y="13956"/>
                  </a:lnTo>
                  <a:lnTo>
                    <a:pt x="1169" y="14032"/>
                  </a:lnTo>
                  <a:lnTo>
                    <a:pt x="1802" y="14090"/>
                  </a:lnTo>
                  <a:lnTo>
                    <a:pt x="2395" y="14138"/>
                  </a:lnTo>
                  <a:lnTo>
                    <a:pt x="2951" y="14176"/>
                  </a:lnTo>
                  <a:lnTo>
                    <a:pt x="3468" y="14205"/>
                  </a:lnTo>
                  <a:lnTo>
                    <a:pt x="3957" y="14224"/>
                  </a:lnTo>
                  <a:lnTo>
                    <a:pt x="4847" y="14224"/>
                  </a:lnTo>
                  <a:lnTo>
                    <a:pt x="5250" y="14205"/>
                  </a:lnTo>
                  <a:lnTo>
                    <a:pt x="5633" y="14185"/>
                  </a:lnTo>
                  <a:lnTo>
                    <a:pt x="5997" y="14147"/>
                  </a:lnTo>
                  <a:lnTo>
                    <a:pt x="6342" y="14109"/>
                  </a:lnTo>
                  <a:lnTo>
                    <a:pt x="6667" y="14051"/>
                  </a:lnTo>
                  <a:lnTo>
                    <a:pt x="6983" y="13984"/>
                  </a:lnTo>
                  <a:lnTo>
                    <a:pt x="7290" y="13917"/>
                  </a:lnTo>
                  <a:lnTo>
                    <a:pt x="7587" y="13831"/>
                  </a:lnTo>
                  <a:lnTo>
                    <a:pt x="7615" y="12682"/>
                  </a:lnTo>
                  <a:lnTo>
                    <a:pt x="7644" y="11465"/>
                  </a:lnTo>
                  <a:lnTo>
                    <a:pt x="7673" y="10000"/>
                  </a:lnTo>
                  <a:lnTo>
                    <a:pt x="7692" y="8429"/>
                  </a:lnTo>
                  <a:lnTo>
                    <a:pt x="7692" y="7644"/>
                  </a:lnTo>
                  <a:lnTo>
                    <a:pt x="7683" y="6887"/>
                  </a:lnTo>
                  <a:lnTo>
                    <a:pt x="7673" y="6178"/>
                  </a:lnTo>
                  <a:lnTo>
                    <a:pt x="7654" y="5527"/>
                  </a:lnTo>
                  <a:lnTo>
                    <a:pt x="7625" y="4962"/>
                  </a:lnTo>
                  <a:lnTo>
                    <a:pt x="7587" y="4483"/>
                  </a:lnTo>
                  <a:lnTo>
                    <a:pt x="7539" y="4195"/>
                  </a:lnTo>
                  <a:lnTo>
                    <a:pt x="7481" y="3899"/>
                  </a:lnTo>
                  <a:lnTo>
                    <a:pt x="7414" y="3611"/>
                  </a:lnTo>
                  <a:lnTo>
                    <a:pt x="7319" y="3324"/>
                  </a:lnTo>
                  <a:lnTo>
                    <a:pt x="7213" y="3037"/>
                  </a:lnTo>
                  <a:lnTo>
                    <a:pt x="7098" y="2759"/>
                  </a:lnTo>
                  <a:lnTo>
                    <a:pt x="6964" y="2481"/>
                  </a:lnTo>
                  <a:lnTo>
                    <a:pt x="6820" y="2213"/>
                  </a:lnTo>
                  <a:lnTo>
                    <a:pt x="6658" y="1954"/>
                  </a:lnTo>
                  <a:lnTo>
                    <a:pt x="6495" y="1705"/>
                  </a:lnTo>
                  <a:lnTo>
                    <a:pt x="6313" y="1466"/>
                  </a:lnTo>
                  <a:lnTo>
                    <a:pt x="6131" y="1236"/>
                  </a:lnTo>
                  <a:lnTo>
                    <a:pt x="5930" y="1025"/>
                  </a:lnTo>
                  <a:lnTo>
                    <a:pt x="5729" y="834"/>
                  </a:lnTo>
                  <a:lnTo>
                    <a:pt x="5518" y="652"/>
                  </a:lnTo>
                  <a:lnTo>
                    <a:pt x="5298" y="489"/>
                  </a:lnTo>
                  <a:lnTo>
                    <a:pt x="5077" y="355"/>
                  </a:lnTo>
                  <a:lnTo>
                    <a:pt x="4847" y="230"/>
                  </a:lnTo>
                  <a:lnTo>
                    <a:pt x="4618" y="134"/>
                  </a:lnTo>
                  <a:lnTo>
                    <a:pt x="4503" y="96"/>
                  </a:lnTo>
                  <a:lnTo>
                    <a:pt x="4388" y="67"/>
                  </a:lnTo>
                  <a:lnTo>
                    <a:pt x="4273" y="39"/>
                  </a:lnTo>
                  <a:lnTo>
                    <a:pt x="4148" y="19"/>
                  </a:lnTo>
                  <a:lnTo>
                    <a:pt x="4033" y="10"/>
                  </a:lnTo>
                  <a:lnTo>
                    <a:pt x="3918" y="0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1720260" y="2966615"/>
              <a:ext cx="427157" cy="87566"/>
            </a:xfrm>
            <a:custGeom>
              <a:avLst/>
              <a:gdLst/>
              <a:ahLst/>
              <a:cxnLst/>
              <a:rect l="l" t="t" r="r" b="b"/>
              <a:pathLst>
                <a:path w="10566" h="2166" extrusionOk="0">
                  <a:moveTo>
                    <a:pt x="2060" y="1"/>
                  </a:moveTo>
                  <a:lnTo>
                    <a:pt x="1849" y="10"/>
                  </a:lnTo>
                  <a:lnTo>
                    <a:pt x="1648" y="49"/>
                  </a:lnTo>
                  <a:lnTo>
                    <a:pt x="1447" y="96"/>
                  </a:lnTo>
                  <a:lnTo>
                    <a:pt x="1255" y="163"/>
                  </a:lnTo>
                  <a:lnTo>
                    <a:pt x="1073" y="250"/>
                  </a:lnTo>
                  <a:lnTo>
                    <a:pt x="911" y="355"/>
                  </a:lnTo>
                  <a:lnTo>
                    <a:pt x="748" y="480"/>
                  </a:lnTo>
                  <a:lnTo>
                    <a:pt x="604" y="614"/>
                  </a:lnTo>
                  <a:lnTo>
                    <a:pt x="470" y="757"/>
                  </a:lnTo>
                  <a:lnTo>
                    <a:pt x="346" y="911"/>
                  </a:lnTo>
                  <a:lnTo>
                    <a:pt x="250" y="1083"/>
                  </a:lnTo>
                  <a:lnTo>
                    <a:pt x="164" y="1265"/>
                  </a:lnTo>
                  <a:lnTo>
                    <a:pt x="87" y="1457"/>
                  </a:lnTo>
                  <a:lnTo>
                    <a:pt x="39" y="1658"/>
                  </a:lnTo>
                  <a:lnTo>
                    <a:pt x="10" y="1859"/>
                  </a:lnTo>
                  <a:lnTo>
                    <a:pt x="1" y="2070"/>
                  </a:lnTo>
                  <a:lnTo>
                    <a:pt x="1" y="2165"/>
                  </a:lnTo>
                  <a:lnTo>
                    <a:pt x="10565" y="2165"/>
                  </a:lnTo>
                  <a:lnTo>
                    <a:pt x="10565" y="2070"/>
                  </a:lnTo>
                  <a:lnTo>
                    <a:pt x="10556" y="1859"/>
                  </a:lnTo>
                  <a:lnTo>
                    <a:pt x="10517" y="1658"/>
                  </a:lnTo>
                  <a:lnTo>
                    <a:pt x="10470" y="1457"/>
                  </a:lnTo>
                  <a:lnTo>
                    <a:pt x="10403" y="1265"/>
                  </a:lnTo>
                  <a:lnTo>
                    <a:pt x="10316" y="1083"/>
                  </a:lnTo>
                  <a:lnTo>
                    <a:pt x="10211" y="911"/>
                  </a:lnTo>
                  <a:lnTo>
                    <a:pt x="10086" y="757"/>
                  </a:lnTo>
                  <a:lnTo>
                    <a:pt x="9952" y="614"/>
                  </a:lnTo>
                  <a:lnTo>
                    <a:pt x="9809" y="480"/>
                  </a:lnTo>
                  <a:lnTo>
                    <a:pt x="9655" y="355"/>
                  </a:lnTo>
                  <a:lnTo>
                    <a:pt x="9483" y="250"/>
                  </a:lnTo>
                  <a:lnTo>
                    <a:pt x="9301" y="163"/>
                  </a:lnTo>
                  <a:lnTo>
                    <a:pt x="9110" y="96"/>
                  </a:lnTo>
                  <a:lnTo>
                    <a:pt x="8908" y="49"/>
                  </a:lnTo>
                  <a:lnTo>
                    <a:pt x="8707" y="1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1616889" y="2749401"/>
              <a:ext cx="322975" cy="304783"/>
            </a:xfrm>
            <a:custGeom>
              <a:avLst/>
              <a:gdLst/>
              <a:ahLst/>
              <a:cxnLst/>
              <a:rect l="l" t="t" r="r" b="b"/>
              <a:pathLst>
                <a:path w="7989" h="7539" extrusionOk="0">
                  <a:moveTo>
                    <a:pt x="1916" y="0"/>
                  </a:moveTo>
                  <a:lnTo>
                    <a:pt x="0" y="7538"/>
                  </a:lnTo>
                  <a:lnTo>
                    <a:pt x="6073" y="753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1132856" y="1940136"/>
              <a:ext cx="1342557" cy="867008"/>
            </a:xfrm>
            <a:custGeom>
              <a:avLst/>
              <a:gdLst/>
              <a:ahLst/>
              <a:cxnLst/>
              <a:rect l="l" t="t" r="r" b="b"/>
              <a:pathLst>
                <a:path w="33209" h="21446" extrusionOk="0">
                  <a:moveTo>
                    <a:pt x="1581" y="0"/>
                  </a:moveTo>
                  <a:lnTo>
                    <a:pt x="1418" y="10"/>
                  </a:lnTo>
                  <a:lnTo>
                    <a:pt x="1265" y="38"/>
                  </a:lnTo>
                  <a:lnTo>
                    <a:pt x="1112" y="77"/>
                  </a:lnTo>
                  <a:lnTo>
                    <a:pt x="968" y="125"/>
                  </a:lnTo>
                  <a:lnTo>
                    <a:pt x="824" y="192"/>
                  </a:lnTo>
                  <a:lnTo>
                    <a:pt x="700" y="268"/>
                  </a:lnTo>
                  <a:lnTo>
                    <a:pt x="575" y="364"/>
                  </a:lnTo>
                  <a:lnTo>
                    <a:pt x="461" y="469"/>
                  </a:lnTo>
                  <a:lnTo>
                    <a:pt x="365" y="575"/>
                  </a:lnTo>
                  <a:lnTo>
                    <a:pt x="269" y="699"/>
                  </a:lnTo>
                  <a:lnTo>
                    <a:pt x="192" y="833"/>
                  </a:lnTo>
                  <a:lnTo>
                    <a:pt x="125" y="967"/>
                  </a:lnTo>
                  <a:lnTo>
                    <a:pt x="68" y="1111"/>
                  </a:lnTo>
                  <a:lnTo>
                    <a:pt x="30" y="1264"/>
                  </a:lnTo>
                  <a:lnTo>
                    <a:pt x="10" y="1427"/>
                  </a:lnTo>
                  <a:lnTo>
                    <a:pt x="1" y="1590"/>
                  </a:lnTo>
                  <a:lnTo>
                    <a:pt x="2261" y="19865"/>
                  </a:lnTo>
                  <a:lnTo>
                    <a:pt x="2271" y="20028"/>
                  </a:lnTo>
                  <a:lnTo>
                    <a:pt x="2290" y="20181"/>
                  </a:lnTo>
                  <a:lnTo>
                    <a:pt x="2328" y="20334"/>
                  </a:lnTo>
                  <a:lnTo>
                    <a:pt x="2386" y="20478"/>
                  </a:lnTo>
                  <a:lnTo>
                    <a:pt x="2453" y="20622"/>
                  </a:lnTo>
                  <a:lnTo>
                    <a:pt x="2529" y="20756"/>
                  </a:lnTo>
                  <a:lnTo>
                    <a:pt x="2625" y="20871"/>
                  </a:lnTo>
                  <a:lnTo>
                    <a:pt x="2721" y="20986"/>
                  </a:lnTo>
                  <a:lnTo>
                    <a:pt x="2836" y="21091"/>
                  </a:lnTo>
                  <a:lnTo>
                    <a:pt x="2960" y="21177"/>
                  </a:lnTo>
                  <a:lnTo>
                    <a:pt x="3085" y="21263"/>
                  </a:lnTo>
                  <a:lnTo>
                    <a:pt x="3229" y="21321"/>
                  </a:lnTo>
                  <a:lnTo>
                    <a:pt x="3372" y="21378"/>
                  </a:lnTo>
                  <a:lnTo>
                    <a:pt x="3526" y="21417"/>
                  </a:lnTo>
                  <a:lnTo>
                    <a:pt x="3679" y="21445"/>
                  </a:lnTo>
                  <a:lnTo>
                    <a:pt x="31790" y="21445"/>
                  </a:lnTo>
                  <a:lnTo>
                    <a:pt x="31944" y="21417"/>
                  </a:lnTo>
                  <a:lnTo>
                    <a:pt x="32097" y="21378"/>
                  </a:lnTo>
                  <a:lnTo>
                    <a:pt x="32241" y="21321"/>
                  </a:lnTo>
                  <a:lnTo>
                    <a:pt x="32384" y="21263"/>
                  </a:lnTo>
                  <a:lnTo>
                    <a:pt x="32518" y="21177"/>
                  </a:lnTo>
                  <a:lnTo>
                    <a:pt x="32633" y="21091"/>
                  </a:lnTo>
                  <a:lnTo>
                    <a:pt x="32748" y="20986"/>
                  </a:lnTo>
                  <a:lnTo>
                    <a:pt x="32854" y="20871"/>
                  </a:lnTo>
                  <a:lnTo>
                    <a:pt x="32940" y="20756"/>
                  </a:lnTo>
                  <a:lnTo>
                    <a:pt x="33016" y="20622"/>
                  </a:lnTo>
                  <a:lnTo>
                    <a:pt x="33084" y="20478"/>
                  </a:lnTo>
                  <a:lnTo>
                    <a:pt x="33141" y="20334"/>
                  </a:lnTo>
                  <a:lnTo>
                    <a:pt x="33179" y="20181"/>
                  </a:lnTo>
                  <a:lnTo>
                    <a:pt x="33208" y="20028"/>
                  </a:lnTo>
                  <a:lnTo>
                    <a:pt x="33208" y="19865"/>
                  </a:lnTo>
                  <a:lnTo>
                    <a:pt x="30948" y="1590"/>
                  </a:lnTo>
                  <a:lnTo>
                    <a:pt x="30948" y="1427"/>
                  </a:lnTo>
                  <a:lnTo>
                    <a:pt x="30919" y="1264"/>
                  </a:lnTo>
                  <a:lnTo>
                    <a:pt x="30881" y="1111"/>
                  </a:lnTo>
                  <a:lnTo>
                    <a:pt x="30823" y="967"/>
                  </a:lnTo>
                  <a:lnTo>
                    <a:pt x="30756" y="833"/>
                  </a:lnTo>
                  <a:lnTo>
                    <a:pt x="30679" y="699"/>
                  </a:lnTo>
                  <a:lnTo>
                    <a:pt x="30593" y="575"/>
                  </a:lnTo>
                  <a:lnTo>
                    <a:pt x="30488" y="469"/>
                  </a:lnTo>
                  <a:lnTo>
                    <a:pt x="30373" y="364"/>
                  </a:lnTo>
                  <a:lnTo>
                    <a:pt x="30248" y="268"/>
                  </a:lnTo>
                  <a:lnTo>
                    <a:pt x="30124" y="192"/>
                  </a:lnTo>
                  <a:lnTo>
                    <a:pt x="29980" y="125"/>
                  </a:lnTo>
                  <a:lnTo>
                    <a:pt x="29837" y="77"/>
                  </a:lnTo>
                  <a:lnTo>
                    <a:pt x="29683" y="38"/>
                  </a:lnTo>
                  <a:lnTo>
                    <a:pt x="29530" y="10"/>
                  </a:lnTo>
                  <a:lnTo>
                    <a:pt x="293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2263154" y="1940136"/>
              <a:ext cx="212244" cy="867008"/>
            </a:xfrm>
            <a:custGeom>
              <a:avLst/>
              <a:gdLst/>
              <a:ahLst/>
              <a:cxnLst/>
              <a:rect l="l" t="t" r="r" b="b"/>
              <a:pathLst>
                <a:path w="5250" h="21446" extrusionOk="0">
                  <a:moveTo>
                    <a:pt x="0" y="0"/>
                  </a:moveTo>
                  <a:lnTo>
                    <a:pt x="163" y="10"/>
                  </a:lnTo>
                  <a:lnTo>
                    <a:pt x="316" y="38"/>
                  </a:lnTo>
                  <a:lnTo>
                    <a:pt x="470" y="77"/>
                  </a:lnTo>
                  <a:lnTo>
                    <a:pt x="613" y="125"/>
                  </a:lnTo>
                  <a:lnTo>
                    <a:pt x="747" y="192"/>
                  </a:lnTo>
                  <a:lnTo>
                    <a:pt x="881" y="268"/>
                  </a:lnTo>
                  <a:lnTo>
                    <a:pt x="1006" y="364"/>
                  </a:lnTo>
                  <a:lnTo>
                    <a:pt x="1121" y="469"/>
                  </a:lnTo>
                  <a:lnTo>
                    <a:pt x="1217" y="575"/>
                  </a:lnTo>
                  <a:lnTo>
                    <a:pt x="1312" y="699"/>
                  </a:lnTo>
                  <a:lnTo>
                    <a:pt x="1389" y="833"/>
                  </a:lnTo>
                  <a:lnTo>
                    <a:pt x="1456" y="967"/>
                  </a:lnTo>
                  <a:lnTo>
                    <a:pt x="1514" y="1111"/>
                  </a:lnTo>
                  <a:lnTo>
                    <a:pt x="1552" y="1264"/>
                  </a:lnTo>
                  <a:lnTo>
                    <a:pt x="1571" y="1427"/>
                  </a:lnTo>
                  <a:lnTo>
                    <a:pt x="1581" y="1590"/>
                  </a:lnTo>
                  <a:lnTo>
                    <a:pt x="3841" y="19865"/>
                  </a:lnTo>
                  <a:lnTo>
                    <a:pt x="3831" y="20028"/>
                  </a:lnTo>
                  <a:lnTo>
                    <a:pt x="3812" y="20181"/>
                  </a:lnTo>
                  <a:lnTo>
                    <a:pt x="3774" y="20334"/>
                  </a:lnTo>
                  <a:lnTo>
                    <a:pt x="3717" y="20478"/>
                  </a:lnTo>
                  <a:lnTo>
                    <a:pt x="3649" y="20622"/>
                  </a:lnTo>
                  <a:lnTo>
                    <a:pt x="3573" y="20756"/>
                  </a:lnTo>
                  <a:lnTo>
                    <a:pt x="3477" y="20871"/>
                  </a:lnTo>
                  <a:lnTo>
                    <a:pt x="3381" y="20986"/>
                  </a:lnTo>
                  <a:lnTo>
                    <a:pt x="3266" y="21091"/>
                  </a:lnTo>
                  <a:lnTo>
                    <a:pt x="3142" y="21177"/>
                  </a:lnTo>
                  <a:lnTo>
                    <a:pt x="3008" y="21263"/>
                  </a:lnTo>
                  <a:lnTo>
                    <a:pt x="2874" y="21321"/>
                  </a:lnTo>
                  <a:lnTo>
                    <a:pt x="2730" y="21378"/>
                  </a:lnTo>
                  <a:lnTo>
                    <a:pt x="2577" y="21417"/>
                  </a:lnTo>
                  <a:lnTo>
                    <a:pt x="2423" y="21445"/>
                  </a:lnTo>
                  <a:lnTo>
                    <a:pt x="3831" y="21445"/>
                  </a:lnTo>
                  <a:lnTo>
                    <a:pt x="3985" y="21417"/>
                  </a:lnTo>
                  <a:lnTo>
                    <a:pt x="4138" y="21378"/>
                  </a:lnTo>
                  <a:lnTo>
                    <a:pt x="4282" y="21321"/>
                  </a:lnTo>
                  <a:lnTo>
                    <a:pt x="4425" y="21263"/>
                  </a:lnTo>
                  <a:lnTo>
                    <a:pt x="4559" y="21177"/>
                  </a:lnTo>
                  <a:lnTo>
                    <a:pt x="4674" y="21091"/>
                  </a:lnTo>
                  <a:lnTo>
                    <a:pt x="4789" y="20986"/>
                  </a:lnTo>
                  <a:lnTo>
                    <a:pt x="4895" y="20871"/>
                  </a:lnTo>
                  <a:lnTo>
                    <a:pt x="4981" y="20756"/>
                  </a:lnTo>
                  <a:lnTo>
                    <a:pt x="5057" y="20622"/>
                  </a:lnTo>
                  <a:lnTo>
                    <a:pt x="5125" y="20478"/>
                  </a:lnTo>
                  <a:lnTo>
                    <a:pt x="5182" y="20334"/>
                  </a:lnTo>
                  <a:lnTo>
                    <a:pt x="5220" y="20181"/>
                  </a:lnTo>
                  <a:lnTo>
                    <a:pt x="5249" y="20028"/>
                  </a:lnTo>
                  <a:lnTo>
                    <a:pt x="5249" y="19865"/>
                  </a:lnTo>
                  <a:lnTo>
                    <a:pt x="2989" y="1590"/>
                  </a:lnTo>
                  <a:lnTo>
                    <a:pt x="2989" y="1427"/>
                  </a:lnTo>
                  <a:lnTo>
                    <a:pt x="2960" y="1264"/>
                  </a:lnTo>
                  <a:lnTo>
                    <a:pt x="2922" y="1111"/>
                  </a:lnTo>
                  <a:lnTo>
                    <a:pt x="2864" y="967"/>
                  </a:lnTo>
                  <a:lnTo>
                    <a:pt x="2797" y="833"/>
                  </a:lnTo>
                  <a:lnTo>
                    <a:pt x="2720" y="699"/>
                  </a:lnTo>
                  <a:lnTo>
                    <a:pt x="2634" y="575"/>
                  </a:lnTo>
                  <a:lnTo>
                    <a:pt x="2529" y="469"/>
                  </a:lnTo>
                  <a:lnTo>
                    <a:pt x="2414" y="364"/>
                  </a:lnTo>
                  <a:lnTo>
                    <a:pt x="2289" y="268"/>
                  </a:lnTo>
                  <a:lnTo>
                    <a:pt x="2165" y="192"/>
                  </a:lnTo>
                  <a:lnTo>
                    <a:pt x="2021" y="125"/>
                  </a:lnTo>
                  <a:lnTo>
                    <a:pt x="1878" y="77"/>
                  </a:lnTo>
                  <a:lnTo>
                    <a:pt x="1724" y="38"/>
                  </a:lnTo>
                  <a:lnTo>
                    <a:pt x="1571" y="10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859489" y="3162564"/>
              <a:ext cx="2251327" cy="48836"/>
            </a:xfrm>
            <a:custGeom>
              <a:avLst/>
              <a:gdLst/>
              <a:ahLst/>
              <a:cxnLst/>
              <a:rect l="l" t="t" r="r" b="b"/>
              <a:pathLst>
                <a:path w="55688" h="1208" extrusionOk="0">
                  <a:moveTo>
                    <a:pt x="1" y="0"/>
                  </a:moveTo>
                  <a:lnTo>
                    <a:pt x="1" y="1207"/>
                  </a:lnTo>
                  <a:lnTo>
                    <a:pt x="55688" y="1207"/>
                  </a:lnTo>
                  <a:lnTo>
                    <a:pt x="556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567930" y="3124603"/>
              <a:ext cx="583167" cy="1607397"/>
            </a:xfrm>
            <a:custGeom>
              <a:avLst/>
              <a:gdLst/>
              <a:ahLst/>
              <a:cxnLst/>
              <a:rect l="l" t="t" r="r" b="b"/>
              <a:pathLst>
                <a:path w="14425" h="39760" extrusionOk="0">
                  <a:moveTo>
                    <a:pt x="10661" y="1"/>
                  </a:moveTo>
                  <a:lnTo>
                    <a:pt x="0" y="39759"/>
                  </a:lnTo>
                  <a:lnTo>
                    <a:pt x="1351" y="39759"/>
                  </a:lnTo>
                  <a:lnTo>
                    <a:pt x="14425" y="365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2786643" y="3124603"/>
              <a:ext cx="583207" cy="1607397"/>
            </a:xfrm>
            <a:custGeom>
              <a:avLst/>
              <a:gdLst/>
              <a:ahLst/>
              <a:cxnLst/>
              <a:rect l="l" t="t" r="r" b="b"/>
              <a:pathLst>
                <a:path w="14426" h="39760" extrusionOk="0">
                  <a:moveTo>
                    <a:pt x="3765" y="1"/>
                  </a:moveTo>
                  <a:lnTo>
                    <a:pt x="1" y="365"/>
                  </a:lnTo>
                  <a:lnTo>
                    <a:pt x="13075" y="39759"/>
                  </a:lnTo>
                  <a:lnTo>
                    <a:pt x="14425" y="3975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747991" y="3048722"/>
              <a:ext cx="2480914" cy="124719"/>
            </a:xfrm>
            <a:custGeom>
              <a:avLst/>
              <a:gdLst/>
              <a:ahLst/>
              <a:cxnLst/>
              <a:rect l="l" t="t" r="r" b="b"/>
              <a:pathLst>
                <a:path w="61367" h="3085" extrusionOk="0">
                  <a:moveTo>
                    <a:pt x="0" y="0"/>
                  </a:moveTo>
                  <a:lnTo>
                    <a:pt x="0" y="3084"/>
                  </a:lnTo>
                  <a:lnTo>
                    <a:pt x="61367" y="3084"/>
                  </a:lnTo>
                  <a:lnTo>
                    <a:pt x="61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2520634" y="2107018"/>
              <a:ext cx="232782" cy="51909"/>
            </a:xfrm>
            <a:custGeom>
              <a:avLst/>
              <a:gdLst/>
              <a:ahLst/>
              <a:cxnLst/>
              <a:rect l="l" t="t" r="r" b="b"/>
              <a:pathLst>
                <a:path w="5758" h="1284" extrusionOk="0">
                  <a:moveTo>
                    <a:pt x="575" y="0"/>
                  </a:moveTo>
                  <a:lnTo>
                    <a:pt x="518" y="10"/>
                  </a:lnTo>
                  <a:lnTo>
                    <a:pt x="451" y="29"/>
                  </a:lnTo>
                  <a:lnTo>
                    <a:pt x="393" y="48"/>
                  </a:lnTo>
                  <a:lnTo>
                    <a:pt x="336" y="77"/>
                  </a:lnTo>
                  <a:lnTo>
                    <a:pt x="288" y="106"/>
                  </a:lnTo>
                  <a:lnTo>
                    <a:pt x="231" y="144"/>
                  </a:lnTo>
                  <a:lnTo>
                    <a:pt x="192" y="192"/>
                  </a:lnTo>
                  <a:lnTo>
                    <a:pt x="144" y="230"/>
                  </a:lnTo>
                  <a:lnTo>
                    <a:pt x="106" y="278"/>
                  </a:lnTo>
                  <a:lnTo>
                    <a:pt x="77" y="335"/>
                  </a:lnTo>
                  <a:lnTo>
                    <a:pt x="49" y="393"/>
                  </a:lnTo>
                  <a:lnTo>
                    <a:pt x="29" y="450"/>
                  </a:lnTo>
                  <a:lnTo>
                    <a:pt x="10" y="508"/>
                  </a:lnTo>
                  <a:lnTo>
                    <a:pt x="1" y="575"/>
                  </a:lnTo>
                  <a:lnTo>
                    <a:pt x="1" y="642"/>
                  </a:lnTo>
                  <a:lnTo>
                    <a:pt x="1" y="709"/>
                  </a:lnTo>
                  <a:lnTo>
                    <a:pt x="10" y="776"/>
                  </a:lnTo>
                  <a:lnTo>
                    <a:pt x="29" y="834"/>
                  </a:lnTo>
                  <a:lnTo>
                    <a:pt x="49" y="891"/>
                  </a:lnTo>
                  <a:lnTo>
                    <a:pt x="77" y="948"/>
                  </a:lnTo>
                  <a:lnTo>
                    <a:pt x="106" y="1006"/>
                  </a:lnTo>
                  <a:lnTo>
                    <a:pt x="144" y="1054"/>
                  </a:lnTo>
                  <a:lnTo>
                    <a:pt x="192" y="1102"/>
                  </a:lnTo>
                  <a:lnTo>
                    <a:pt x="231" y="1140"/>
                  </a:lnTo>
                  <a:lnTo>
                    <a:pt x="288" y="1178"/>
                  </a:lnTo>
                  <a:lnTo>
                    <a:pt x="336" y="1207"/>
                  </a:lnTo>
                  <a:lnTo>
                    <a:pt x="393" y="1236"/>
                  </a:lnTo>
                  <a:lnTo>
                    <a:pt x="451" y="1255"/>
                  </a:lnTo>
                  <a:lnTo>
                    <a:pt x="518" y="1274"/>
                  </a:lnTo>
                  <a:lnTo>
                    <a:pt x="575" y="1284"/>
                  </a:lnTo>
                  <a:lnTo>
                    <a:pt x="5182" y="1284"/>
                  </a:lnTo>
                  <a:lnTo>
                    <a:pt x="5249" y="1274"/>
                  </a:lnTo>
                  <a:lnTo>
                    <a:pt x="5307" y="1255"/>
                  </a:lnTo>
                  <a:lnTo>
                    <a:pt x="5364" y="1236"/>
                  </a:lnTo>
                  <a:lnTo>
                    <a:pt x="5422" y="1207"/>
                  </a:lnTo>
                  <a:lnTo>
                    <a:pt x="5479" y="1178"/>
                  </a:lnTo>
                  <a:lnTo>
                    <a:pt x="5527" y="1140"/>
                  </a:lnTo>
                  <a:lnTo>
                    <a:pt x="5575" y="1102"/>
                  </a:lnTo>
                  <a:lnTo>
                    <a:pt x="5613" y="1054"/>
                  </a:lnTo>
                  <a:lnTo>
                    <a:pt x="5652" y="1006"/>
                  </a:lnTo>
                  <a:lnTo>
                    <a:pt x="5680" y="948"/>
                  </a:lnTo>
                  <a:lnTo>
                    <a:pt x="5709" y="891"/>
                  </a:lnTo>
                  <a:lnTo>
                    <a:pt x="5728" y="834"/>
                  </a:lnTo>
                  <a:lnTo>
                    <a:pt x="5748" y="776"/>
                  </a:lnTo>
                  <a:lnTo>
                    <a:pt x="5757" y="709"/>
                  </a:lnTo>
                  <a:lnTo>
                    <a:pt x="5757" y="642"/>
                  </a:lnTo>
                  <a:lnTo>
                    <a:pt x="5757" y="575"/>
                  </a:lnTo>
                  <a:lnTo>
                    <a:pt x="5748" y="508"/>
                  </a:lnTo>
                  <a:lnTo>
                    <a:pt x="5728" y="450"/>
                  </a:lnTo>
                  <a:lnTo>
                    <a:pt x="5709" y="393"/>
                  </a:lnTo>
                  <a:lnTo>
                    <a:pt x="5680" y="335"/>
                  </a:lnTo>
                  <a:lnTo>
                    <a:pt x="5652" y="278"/>
                  </a:lnTo>
                  <a:lnTo>
                    <a:pt x="5613" y="230"/>
                  </a:lnTo>
                  <a:lnTo>
                    <a:pt x="5575" y="192"/>
                  </a:lnTo>
                  <a:lnTo>
                    <a:pt x="5527" y="144"/>
                  </a:lnTo>
                  <a:lnTo>
                    <a:pt x="5479" y="106"/>
                  </a:lnTo>
                  <a:lnTo>
                    <a:pt x="5422" y="77"/>
                  </a:lnTo>
                  <a:lnTo>
                    <a:pt x="5364" y="48"/>
                  </a:lnTo>
                  <a:lnTo>
                    <a:pt x="5307" y="29"/>
                  </a:lnTo>
                  <a:lnTo>
                    <a:pt x="5249" y="10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2517157" y="2213867"/>
              <a:ext cx="89870" cy="173919"/>
            </a:xfrm>
            <a:custGeom>
              <a:avLst/>
              <a:gdLst/>
              <a:ahLst/>
              <a:cxnLst/>
              <a:rect l="l" t="t" r="r" b="b"/>
              <a:pathLst>
                <a:path w="2223" h="4302" extrusionOk="0">
                  <a:moveTo>
                    <a:pt x="815" y="1"/>
                  </a:moveTo>
                  <a:lnTo>
                    <a:pt x="767" y="10"/>
                  </a:lnTo>
                  <a:lnTo>
                    <a:pt x="719" y="20"/>
                  </a:lnTo>
                  <a:lnTo>
                    <a:pt x="671" y="30"/>
                  </a:lnTo>
                  <a:lnTo>
                    <a:pt x="623" y="49"/>
                  </a:lnTo>
                  <a:lnTo>
                    <a:pt x="575" y="77"/>
                  </a:lnTo>
                  <a:lnTo>
                    <a:pt x="537" y="116"/>
                  </a:lnTo>
                  <a:lnTo>
                    <a:pt x="499" y="154"/>
                  </a:lnTo>
                  <a:lnTo>
                    <a:pt x="470" y="192"/>
                  </a:lnTo>
                  <a:lnTo>
                    <a:pt x="441" y="240"/>
                  </a:lnTo>
                  <a:lnTo>
                    <a:pt x="288" y="575"/>
                  </a:lnTo>
                  <a:lnTo>
                    <a:pt x="221" y="719"/>
                  </a:lnTo>
                  <a:lnTo>
                    <a:pt x="173" y="872"/>
                  </a:lnTo>
                  <a:lnTo>
                    <a:pt x="125" y="1016"/>
                  </a:lnTo>
                  <a:lnTo>
                    <a:pt x="77" y="1169"/>
                  </a:lnTo>
                  <a:lnTo>
                    <a:pt x="48" y="1323"/>
                  </a:lnTo>
                  <a:lnTo>
                    <a:pt x="29" y="1476"/>
                  </a:lnTo>
                  <a:lnTo>
                    <a:pt x="10" y="1639"/>
                  </a:lnTo>
                  <a:lnTo>
                    <a:pt x="0" y="1792"/>
                  </a:lnTo>
                  <a:lnTo>
                    <a:pt x="0" y="1945"/>
                  </a:lnTo>
                  <a:lnTo>
                    <a:pt x="10" y="2098"/>
                  </a:lnTo>
                  <a:lnTo>
                    <a:pt x="20" y="2261"/>
                  </a:lnTo>
                  <a:lnTo>
                    <a:pt x="48" y="2414"/>
                  </a:lnTo>
                  <a:lnTo>
                    <a:pt x="77" y="2568"/>
                  </a:lnTo>
                  <a:lnTo>
                    <a:pt x="115" y="2721"/>
                  </a:lnTo>
                  <a:lnTo>
                    <a:pt x="163" y="2874"/>
                  </a:lnTo>
                  <a:lnTo>
                    <a:pt x="221" y="3018"/>
                  </a:lnTo>
                  <a:lnTo>
                    <a:pt x="623" y="4043"/>
                  </a:lnTo>
                  <a:lnTo>
                    <a:pt x="652" y="4091"/>
                  </a:lnTo>
                  <a:lnTo>
                    <a:pt x="680" y="4148"/>
                  </a:lnTo>
                  <a:lnTo>
                    <a:pt x="719" y="4186"/>
                  </a:lnTo>
                  <a:lnTo>
                    <a:pt x="767" y="4225"/>
                  </a:lnTo>
                  <a:lnTo>
                    <a:pt x="815" y="4253"/>
                  </a:lnTo>
                  <a:lnTo>
                    <a:pt x="872" y="4282"/>
                  </a:lnTo>
                  <a:lnTo>
                    <a:pt x="930" y="4301"/>
                  </a:lnTo>
                  <a:lnTo>
                    <a:pt x="1112" y="4301"/>
                  </a:lnTo>
                  <a:lnTo>
                    <a:pt x="1226" y="4282"/>
                  </a:lnTo>
                  <a:lnTo>
                    <a:pt x="1332" y="4244"/>
                  </a:lnTo>
                  <a:lnTo>
                    <a:pt x="1428" y="4186"/>
                  </a:lnTo>
                  <a:lnTo>
                    <a:pt x="1514" y="4119"/>
                  </a:lnTo>
                  <a:lnTo>
                    <a:pt x="1590" y="4033"/>
                  </a:lnTo>
                  <a:lnTo>
                    <a:pt x="1657" y="3937"/>
                  </a:lnTo>
                  <a:lnTo>
                    <a:pt x="1705" y="3832"/>
                  </a:lnTo>
                  <a:lnTo>
                    <a:pt x="2146" y="2510"/>
                  </a:lnTo>
                  <a:lnTo>
                    <a:pt x="2194" y="2338"/>
                  </a:lnTo>
                  <a:lnTo>
                    <a:pt x="2223" y="2165"/>
                  </a:lnTo>
                  <a:lnTo>
                    <a:pt x="2223" y="1993"/>
                  </a:lnTo>
                  <a:lnTo>
                    <a:pt x="2203" y="1811"/>
                  </a:lnTo>
                  <a:lnTo>
                    <a:pt x="2165" y="1648"/>
                  </a:lnTo>
                  <a:lnTo>
                    <a:pt x="2108" y="1476"/>
                  </a:lnTo>
                  <a:lnTo>
                    <a:pt x="2021" y="1323"/>
                  </a:lnTo>
                  <a:lnTo>
                    <a:pt x="1926" y="1169"/>
                  </a:lnTo>
                  <a:lnTo>
                    <a:pt x="1131" y="164"/>
                  </a:lnTo>
                  <a:lnTo>
                    <a:pt x="1102" y="125"/>
                  </a:lnTo>
                  <a:lnTo>
                    <a:pt x="1054" y="87"/>
                  </a:lnTo>
                  <a:lnTo>
                    <a:pt x="1016" y="58"/>
                  </a:lnTo>
                  <a:lnTo>
                    <a:pt x="968" y="30"/>
                  </a:lnTo>
                  <a:lnTo>
                    <a:pt x="920" y="20"/>
                  </a:lnTo>
                  <a:lnTo>
                    <a:pt x="862" y="1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9" name="Google Shape;689;p22"/>
          <p:cNvSpPr txBox="1"/>
          <p:nvPr/>
        </p:nvSpPr>
        <p:spPr>
          <a:xfrm>
            <a:off x="4095763" y="1047750"/>
            <a:ext cx="9525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AI</a:t>
            </a:r>
            <a:endParaRPr sz="4800"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0" name="Google Shape;690;p22"/>
          <p:cNvSpPr txBox="1"/>
          <p:nvPr/>
        </p:nvSpPr>
        <p:spPr>
          <a:xfrm>
            <a:off x="3480025" y="1473900"/>
            <a:ext cx="21840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System configuration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91" name="Google Shape;691;p22"/>
          <p:cNvGrpSpPr/>
          <p:nvPr/>
        </p:nvGrpSpPr>
        <p:grpSpPr>
          <a:xfrm>
            <a:off x="4095775" y="2496725"/>
            <a:ext cx="483000" cy="483000"/>
            <a:chOff x="4095775" y="2496725"/>
            <a:chExt cx="483000" cy="483000"/>
          </a:xfrm>
        </p:grpSpPr>
        <p:sp>
          <p:nvSpPr>
            <p:cNvPr id="692" name="Google Shape;692;p22"/>
            <p:cNvSpPr/>
            <p:nvPr/>
          </p:nvSpPr>
          <p:spPr>
            <a:xfrm>
              <a:off x="4095775" y="2496725"/>
              <a:ext cx="483000" cy="4830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4171375" y="2572325"/>
              <a:ext cx="331800" cy="331800"/>
            </a:xfrm>
            <a:prstGeom prst="ellipse">
              <a:avLst/>
            </a:prstGeom>
            <a:solidFill>
              <a:srgbClr val="8027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4274000" y="2674950"/>
              <a:ext cx="126600" cy="126600"/>
            </a:xfrm>
            <a:prstGeom prst="ellipse">
              <a:avLst/>
            </a:prstGeom>
            <a:solidFill>
              <a:srgbClr val="8027EA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5" name="Google Shape;695;p22"/>
          <p:cNvCxnSpPr>
            <a:stCxn id="690" idx="2"/>
            <a:endCxn id="692" idx="0"/>
          </p:cNvCxnSpPr>
          <p:nvPr/>
        </p:nvCxnSpPr>
        <p:spPr>
          <a:xfrm rot="5400000">
            <a:off x="4156525" y="2081100"/>
            <a:ext cx="596400" cy="2346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chemeClr val="accent6"/>
            </a:solidFill>
            <a:prstDash val="dash"/>
            <a:round/>
            <a:headEnd type="oval" w="med" len="med"/>
            <a:tailEnd type="none" w="med" len="med"/>
          </a:ln>
        </p:spPr>
      </p:cxnSp>
      <p:grpSp>
        <p:nvGrpSpPr>
          <p:cNvPr id="696" name="Google Shape;696;p22"/>
          <p:cNvGrpSpPr/>
          <p:nvPr/>
        </p:nvGrpSpPr>
        <p:grpSpPr>
          <a:xfrm>
            <a:off x="457200" y="961538"/>
            <a:ext cx="2518200" cy="824600"/>
            <a:chOff x="457200" y="959300"/>
            <a:chExt cx="2518200" cy="824600"/>
          </a:xfrm>
        </p:grpSpPr>
        <p:grpSp>
          <p:nvGrpSpPr>
            <p:cNvPr id="697" name="Google Shape;697;p22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698" name="Google Shape;698;p22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Power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99" name="Google Shape;699;p22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00" name="Google Shape;700;p22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1" name="Google Shape;701;p22"/>
          <p:cNvGrpSpPr/>
          <p:nvPr/>
        </p:nvGrpSpPr>
        <p:grpSpPr>
          <a:xfrm>
            <a:off x="457200" y="2970300"/>
            <a:ext cx="2518200" cy="824600"/>
            <a:chOff x="457200" y="2970300"/>
            <a:chExt cx="2518200" cy="824600"/>
          </a:xfrm>
        </p:grpSpPr>
        <p:grpSp>
          <p:nvGrpSpPr>
            <p:cNvPr id="702" name="Google Shape;702;p22"/>
            <p:cNvGrpSpPr/>
            <p:nvPr/>
          </p:nvGrpSpPr>
          <p:grpSpPr>
            <a:xfrm>
              <a:off x="914400" y="2970300"/>
              <a:ext cx="2061000" cy="824600"/>
              <a:chOff x="457200" y="2984950"/>
              <a:chExt cx="2061000" cy="824600"/>
            </a:xfrm>
          </p:grpSpPr>
          <p:sp>
            <p:nvSpPr>
              <p:cNvPr id="703" name="Google Shape;703;p22"/>
              <p:cNvSpPr txBox="1"/>
              <p:nvPr/>
            </p:nvSpPr>
            <p:spPr>
              <a:xfrm>
                <a:off x="457200" y="298495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Security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4" name="Google Shape;704;p22"/>
              <p:cNvSpPr txBox="1"/>
              <p:nvPr/>
            </p:nvSpPr>
            <p:spPr>
              <a:xfrm>
                <a:off x="457200" y="332655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name, but it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’</a:t>
                </a: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 hot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05" name="Google Shape;705;p22"/>
            <p:cNvSpPr txBox="1"/>
            <p:nvPr/>
          </p:nvSpPr>
          <p:spPr>
            <a:xfrm>
              <a:off x="4572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6" name="Google Shape;706;p22"/>
          <p:cNvGrpSpPr/>
          <p:nvPr/>
        </p:nvGrpSpPr>
        <p:grpSpPr>
          <a:xfrm>
            <a:off x="457200" y="1964800"/>
            <a:ext cx="2518200" cy="824600"/>
            <a:chOff x="457200" y="1964800"/>
            <a:chExt cx="2518200" cy="824600"/>
          </a:xfrm>
        </p:grpSpPr>
        <p:grpSp>
          <p:nvGrpSpPr>
            <p:cNvPr id="707" name="Google Shape;707;p22"/>
            <p:cNvGrpSpPr/>
            <p:nvPr/>
          </p:nvGrpSpPr>
          <p:grpSpPr>
            <a:xfrm>
              <a:off x="914400" y="1964800"/>
              <a:ext cx="2061000" cy="824600"/>
              <a:chOff x="457200" y="2087425"/>
              <a:chExt cx="2061000" cy="824600"/>
            </a:xfrm>
          </p:grpSpPr>
          <p:sp>
            <p:nvSpPr>
              <p:cNvPr id="708" name="Google Shape;708;p22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Memory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9" name="Google Shape;709;p22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10" name="Google Shape;710;p22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1" name="Google Shape;711;p22"/>
          <p:cNvGrpSpPr/>
          <p:nvPr/>
        </p:nvGrpSpPr>
        <p:grpSpPr>
          <a:xfrm>
            <a:off x="457200" y="3975800"/>
            <a:ext cx="2518200" cy="824600"/>
            <a:chOff x="457200" y="3975800"/>
            <a:chExt cx="2518200" cy="824600"/>
          </a:xfrm>
        </p:grpSpPr>
        <p:grpSp>
          <p:nvGrpSpPr>
            <p:cNvPr id="712" name="Google Shape;712;p22"/>
            <p:cNvGrpSpPr/>
            <p:nvPr/>
          </p:nvGrpSpPr>
          <p:grpSpPr>
            <a:xfrm>
              <a:off x="914400" y="3975800"/>
              <a:ext cx="2061000" cy="824600"/>
              <a:chOff x="457200" y="3975800"/>
              <a:chExt cx="2061000" cy="824600"/>
            </a:xfrm>
          </p:grpSpPr>
          <p:sp>
            <p:nvSpPr>
              <p:cNvPr id="713" name="Google Shape;713;p22"/>
              <p:cNvSpPr txBox="1"/>
              <p:nvPr/>
            </p:nvSpPr>
            <p:spPr>
              <a:xfrm>
                <a:off x="457200" y="39758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MCU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14" name="Google Shape;714;p22"/>
              <p:cNvSpPr txBox="1"/>
              <p:nvPr/>
            </p:nvSpPr>
            <p:spPr>
              <a:xfrm>
                <a:off x="457200" y="43174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</a:t>
                </a: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15" name="Google Shape;715;p22"/>
            <p:cNvSpPr txBox="1"/>
            <p:nvPr/>
          </p:nvSpPr>
          <p:spPr>
            <a:xfrm>
              <a:off x="457200" y="3975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6" name="Google Shape;716;p22"/>
          <p:cNvGrpSpPr/>
          <p:nvPr/>
        </p:nvGrpSpPr>
        <p:grpSpPr>
          <a:xfrm>
            <a:off x="6168600" y="959300"/>
            <a:ext cx="2518200" cy="824600"/>
            <a:chOff x="6168600" y="959300"/>
            <a:chExt cx="2518200" cy="824600"/>
          </a:xfrm>
        </p:grpSpPr>
        <p:grpSp>
          <p:nvGrpSpPr>
            <p:cNvPr id="717" name="Google Shape;717;p22"/>
            <p:cNvGrpSpPr/>
            <p:nvPr/>
          </p:nvGrpSpPr>
          <p:grpSpPr>
            <a:xfrm>
              <a:off x="6168600" y="959300"/>
              <a:ext cx="2061000" cy="824600"/>
              <a:chOff x="6625825" y="959300"/>
              <a:chExt cx="2061000" cy="824600"/>
            </a:xfrm>
          </p:grpSpPr>
          <p:sp>
            <p:nvSpPr>
              <p:cNvPr id="718" name="Google Shape;718;p22"/>
              <p:cNvSpPr txBox="1"/>
              <p:nvPr/>
            </p:nvSpPr>
            <p:spPr>
              <a:xfrm>
                <a:off x="6625825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Memory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19" name="Google Shape;719;p22"/>
              <p:cNvSpPr txBox="1"/>
              <p:nvPr/>
            </p:nvSpPr>
            <p:spPr>
              <a:xfrm>
                <a:off x="6625825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20" name="Google Shape;720;p22"/>
            <p:cNvSpPr txBox="1"/>
            <p:nvPr/>
          </p:nvSpPr>
          <p:spPr>
            <a:xfrm>
              <a:off x="82296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1" name="Google Shape;721;p22"/>
          <p:cNvGrpSpPr/>
          <p:nvPr/>
        </p:nvGrpSpPr>
        <p:grpSpPr>
          <a:xfrm>
            <a:off x="6168600" y="2970300"/>
            <a:ext cx="2518200" cy="824600"/>
            <a:chOff x="6168600" y="2970300"/>
            <a:chExt cx="2518200" cy="824600"/>
          </a:xfrm>
        </p:grpSpPr>
        <p:grpSp>
          <p:nvGrpSpPr>
            <p:cNvPr id="722" name="Google Shape;722;p22"/>
            <p:cNvGrpSpPr/>
            <p:nvPr/>
          </p:nvGrpSpPr>
          <p:grpSpPr>
            <a:xfrm>
              <a:off x="6168600" y="2970300"/>
              <a:ext cx="2061000" cy="824600"/>
              <a:chOff x="6625825" y="2984950"/>
              <a:chExt cx="2061000" cy="824600"/>
            </a:xfrm>
          </p:grpSpPr>
          <p:sp>
            <p:nvSpPr>
              <p:cNvPr id="723" name="Google Shape;723;p22"/>
              <p:cNvSpPr txBox="1"/>
              <p:nvPr/>
            </p:nvSpPr>
            <p:spPr>
              <a:xfrm>
                <a:off x="6625825" y="298495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FPGA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24" name="Google Shape;724;p22"/>
              <p:cNvSpPr txBox="1"/>
              <p:nvPr/>
            </p:nvSpPr>
            <p:spPr>
              <a:xfrm>
                <a:off x="6625825" y="332655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Pluto is considered a dwarf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25" name="Google Shape;725;p22"/>
            <p:cNvSpPr txBox="1"/>
            <p:nvPr/>
          </p:nvSpPr>
          <p:spPr>
            <a:xfrm>
              <a:off x="82296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6" name="Google Shape;726;p22"/>
          <p:cNvGrpSpPr/>
          <p:nvPr/>
        </p:nvGrpSpPr>
        <p:grpSpPr>
          <a:xfrm>
            <a:off x="6168600" y="1964800"/>
            <a:ext cx="2518200" cy="824600"/>
            <a:chOff x="6168600" y="1964800"/>
            <a:chExt cx="2518200" cy="824600"/>
          </a:xfrm>
        </p:grpSpPr>
        <p:grpSp>
          <p:nvGrpSpPr>
            <p:cNvPr id="727" name="Google Shape;727;p22"/>
            <p:cNvGrpSpPr/>
            <p:nvPr/>
          </p:nvGrpSpPr>
          <p:grpSpPr>
            <a:xfrm>
              <a:off x="6168600" y="1964800"/>
              <a:ext cx="2061000" cy="824600"/>
              <a:chOff x="6625825" y="2087425"/>
              <a:chExt cx="2061000" cy="824600"/>
            </a:xfrm>
          </p:grpSpPr>
          <p:sp>
            <p:nvSpPr>
              <p:cNvPr id="728" name="Google Shape;728;p22"/>
              <p:cNvSpPr txBox="1"/>
              <p:nvPr/>
            </p:nvSpPr>
            <p:spPr>
              <a:xfrm>
                <a:off x="6625825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29" name="Google Shape;729;p22"/>
              <p:cNvSpPr txBox="1"/>
              <p:nvPr/>
            </p:nvSpPr>
            <p:spPr>
              <a:xfrm>
                <a:off x="6625825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30" name="Google Shape;730;p22"/>
            <p:cNvSpPr txBox="1"/>
            <p:nvPr/>
          </p:nvSpPr>
          <p:spPr>
            <a:xfrm>
              <a:off x="82296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31" name="Google Shape;731;p22"/>
          <p:cNvGrpSpPr/>
          <p:nvPr/>
        </p:nvGrpSpPr>
        <p:grpSpPr>
          <a:xfrm>
            <a:off x="6168600" y="3975800"/>
            <a:ext cx="2518200" cy="824600"/>
            <a:chOff x="6168600" y="3975800"/>
            <a:chExt cx="2518200" cy="824600"/>
          </a:xfrm>
        </p:grpSpPr>
        <p:grpSp>
          <p:nvGrpSpPr>
            <p:cNvPr id="732" name="Google Shape;732;p22"/>
            <p:cNvGrpSpPr/>
            <p:nvPr/>
          </p:nvGrpSpPr>
          <p:grpSpPr>
            <a:xfrm>
              <a:off x="6168600" y="3975800"/>
              <a:ext cx="2061000" cy="824600"/>
              <a:chOff x="6625825" y="3975800"/>
              <a:chExt cx="2061000" cy="824600"/>
            </a:xfrm>
          </p:grpSpPr>
          <p:sp>
            <p:nvSpPr>
              <p:cNvPr id="733" name="Google Shape;733;p22"/>
              <p:cNvSpPr txBox="1"/>
              <p:nvPr/>
            </p:nvSpPr>
            <p:spPr>
              <a:xfrm>
                <a:off x="6625825" y="39758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Wireless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34" name="Google Shape;734;p22"/>
              <p:cNvSpPr txBox="1"/>
              <p:nvPr/>
            </p:nvSpPr>
            <p:spPr>
              <a:xfrm>
                <a:off x="6625825" y="43174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Ceres is located in the main asteroid belt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35" name="Google Shape;735;p22"/>
            <p:cNvSpPr txBox="1"/>
            <p:nvPr/>
          </p:nvSpPr>
          <p:spPr>
            <a:xfrm>
              <a:off x="8229600" y="3975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08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2199</Words>
  <Application>Microsoft Office PowerPoint</Application>
  <PresentationFormat>On-screen Show (16:9)</PresentationFormat>
  <Paragraphs>475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Fira Sans Extra Condensed</vt:lpstr>
      <vt:lpstr>Roboto</vt:lpstr>
      <vt:lpstr>Proxima Nova Semibold</vt:lpstr>
      <vt:lpstr>Proxima Nova</vt:lpstr>
      <vt:lpstr>Fira Sans Extra Condensed SemiBold</vt:lpstr>
      <vt:lpstr>Machine Learning Infographics by Slidesgo</vt:lpstr>
      <vt:lpstr>Slidesgo Final Pages</vt:lpstr>
      <vt:lpstr>The use of AI in Mining Operations</vt:lpstr>
      <vt:lpstr>Artificial Intelligence in Mining </vt:lpstr>
      <vt:lpstr>Mining Pollution 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PowerPoint Presentation</vt:lpstr>
      <vt:lpstr>PowerPoint Presentation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use of AI in Mining Companies</dc:title>
  <cp:lastModifiedBy>080S-Afonso, Markus</cp:lastModifiedBy>
  <cp:revision>2</cp:revision>
  <dcterms:modified xsi:type="dcterms:W3CDTF">2022-11-15T03:24:50Z</dcterms:modified>
</cp:coreProperties>
</file>