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8" r:id="rId6"/>
    <p:sldId id="259" r:id="rId7"/>
    <p:sldId id="260" r:id="rId8"/>
    <p:sldId id="271" r:id="rId9"/>
    <p:sldId id="276" r:id="rId10"/>
    <p:sldId id="265" r:id="rId11"/>
    <p:sldId id="267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18"/>
  </p:normalViewPr>
  <p:slideViewPr>
    <p:cSldViewPr snapToGrid="0">
      <p:cViewPr varScale="1">
        <p:scale>
          <a:sx n="59" d="100"/>
          <a:sy n="59" d="100"/>
        </p:scale>
        <p:origin x="10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2/22/2024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Project – Option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Group 1- Kazi, </a:t>
            </a:r>
            <a:r>
              <a:rPr lang="en-US" dirty="0" err="1"/>
              <a:t>Ramith</a:t>
            </a:r>
            <a:r>
              <a:rPr lang="en-US" dirty="0"/>
              <a:t>, </a:t>
            </a:r>
            <a:r>
              <a:rPr lang="en-US" dirty="0" err="1"/>
              <a:t>Surafele</a:t>
            </a:r>
            <a:r>
              <a:rPr lang="en-US" dirty="0"/>
              <a:t>, Markus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Objective: To create a robust data collection and analytics system using microservices architecture.</a:t>
            </a:r>
          </a:p>
          <a:p>
            <a:r>
              <a:rPr lang="en-US" dirty="0"/>
              <a:t>Utilizing Docker containers for seamless deployment and management.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/>
          <a:lstStyle/>
          <a:p>
            <a:r>
              <a:rPr lang="en-CA" b="1" i="0" dirty="0">
                <a:solidFill>
                  <a:srgbClr val="ECECEC"/>
                </a:solidFill>
                <a:effectLst/>
                <a:latin typeface="Söhne"/>
              </a:rPr>
              <a:t>System Architecture Overview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A5AE4A-E839-5BA5-34E0-DCD819657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87" y="3429000"/>
            <a:ext cx="4563112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863029"/>
            <a:ext cx="9779183" cy="843534"/>
          </a:xfrm>
        </p:spPr>
        <p:txBody>
          <a:bodyPr/>
          <a:lstStyle/>
          <a:p>
            <a:r>
              <a:rPr lang="en-US" dirty="0"/>
              <a:t>Enter Data (Web App)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A912-225F-BE40-9F3E-025552444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C709-8794-DF4E-A15C-6E648F09D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68A360B-F31C-2F77-E65E-DF18616809B6}"/>
              </a:ext>
            </a:extLst>
          </p:cNvPr>
          <p:cNvSpPr txBox="1">
            <a:spLocks/>
          </p:cNvSpPr>
          <p:nvPr/>
        </p:nvSpPr>
        <p:spPr>
          <a:xfrm>
            <a:off x="1167491" y="2026443"/>
            <a:ext cx="9779183" cy="3436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Flask - Python</a:t>
            </a:r>
          </a:p>
          <a:p>
            <a:r>
              <a:rPr lang="en-US" dirty="0"/>
              <a:t>Collects various types of data.</a:t>
            </a:r>
          </a:p>
          <a:p>
            <a:r>
              <a:rPr lang="en-US" dirty="0"/>
              <a:t>Requires user authentication via Authentication Service.</a:t>
            </a:r>
          </a:p>
          <a:p>
            <a:r>
              <a:rPr lang="en-US" dirty="0"/>
              <a:t>Data stored in MySQL DB Service.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/>
          <a:lstStyle/>
          <a:p>
            <a:r>
              <a:rPr lang="en-US" dirty="0"/>
              <a:t>Show Results (Web App)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90246-DFB2-A340-AADC-E85D28C3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CCF58-9B83-4A4F-8CA9-3D9C9BB7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4C314A00-4AD9-1354-9835-CB1B4C36675F}"/>
              </a:ext>
            </a:extLst>
          </p:cNvPr>
          <p:cNvSpPr txBox="1">
            <a:spLocks/>
          </p:cNvSpPr>
          <p:nvPr/>
        </p:nvSpPr>
        <p:spPr>
          <a:xfrm>
            <a:off x="750430" y="1851782"/>
            <a:ext cx="9779183" cy="3436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Flask - Python</a:t>
            </a:r>
          </a:p>
          <a:p>
            <a:r>
              <a:rPr lang="en-US" dirty="0"/>
              <a:t>Displays analytics (max, min, average, etc.).</a:t>
            </a:r>
          </a:p>
          <a:p>
            <a:r>
              <a:rPr lang="en-US" dirty="0"/>
              <a:t>Requires user authentication via Authentication Service.</a:t>
            </a:r>
          </a:p>
          <a:p>
            <a:r>
              <a:rPr lang="en-US" dirty="0"/>
              <a:t>Data retrieved from MongoDB Service.</a:t>
            </a:r>
          </a:p>
        </p:txBody>
      </p:sp>
    </p:spTree>
    <p:extLst>
      <p:ext uri="{BB962C8B-B14F-4D97-AF65-F5344CB8AC3E}">
        <p14:creationId xmlns:p14="http://schemas.microsoft.com/office/powerpoint/2010/main" val="333569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DCC2E-71CC-CF56-11D2-65E2FCE27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EA6E-61E0-EAE2-5FF0-37779D1D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863029"/>
            <a:ext cx="9779183" cy="843534"/>
          </a:xfrm>
        </p:spPr>
        <p:txBody>
          <a:bodyPr/>
          <a:lstStyle/>
          <a:p>
            <a:r>
              <a:rPr lang="en-US" dirty="0"/>
              <a:t>Authentication Service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09E08-E2DD-5FAB-993D-16EE1B126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F6800-BBB8-3166-B4C4-D9B6D8A86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E79468F-C4AE-AC00-54A3-A5DAB6489569}"/>
              </a:ext>
            </a:extLst>
          </p:cNvPr>
          <p:cNvSpPr txBox="1">
            <a:spLocks/>
          </p:cNvSpPr>
          <p:nvPr/>
        </p:nvSpPr>
        <p:spPr>
          <a:xfrm>
            <a:off x="1167491" y="2026443"/>
            <a:ext cx="9779183" cy="3436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Flask - Python</a:t>
            </a:r>
          </a:p>
          <a:p>
            <a:r>
              <a:rPr lang="en-US" dirty="0"/>
              <a:t>Generates JWT token if username and password are correct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4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Analytics Service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656AE12-56EC-5933-E598-4E7C1C022FC8}"/>
              </a:ext>
            </a:extLst>
          </p:cNvPr>
          <p:cNvSpPr txBox="1">
            <a:spLocks/>
          </p:cNvSpPr>
          <p:nvPr/>
        </p:nvSpPr>
        <p:spPr>
          <a:xfrm>
            <a:off x="1167491" y="2026443"/>
            <a:ext cx="9779183" cy="3436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Flask - Python</a:t>
            </a:r>
          </a:p>
          <a:p>
            <a:r>
              <a:rPr lang="en-US" dirty="0"/>
              <a:t>Retrieves data from MySQL DB Service.</a:t>
            </a:r>
          </a:p>
          <a:p>
            <a:r>
              <a:rPr lang="en-US" dirty="0"/>
              <a:t>Calculates statistics (Max, Min, Avg, etc.).</a:t>
            </a:r>
          </a:p>
          <a:p>
            <a:r>
              <a:rPr lang="en-US" dirty="0"/>
              <a:t>Stores results in MongoDB Service.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D8152-D9C3-204A-9444-45CD4F18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BDA0D0-82D4-3684-C54B-3A2B1A482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rmAutofit/>
          </a:bodyPr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" id="{4A1BE7B5-16BB-4EDB-94C0-CDDC43FF64E7}" vid="{7F008C83-F8F9-4FE6-A625-57BD0F4482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142</TotalTime>
  <Words>180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Söhne</vt:lpstr>
      <vt:lpstr>Tenorite</vt:lpstr>
      <vt:lpstr>Office Theme</vt:lpstr>
      <vt:lpstr>Project – Option 1 </vt:lpstr>
      <vt:lpstr>Introduction</vt:lpstr>
      <vt:lpstr>System Architecture Overview</vt:lpstr>
      <vt:lpstr>Enter Data (Web App)</vt:lpstr>
      <vt:lpstr>Show Results (Web App)</vt:lpstr>
      <vt:lpstr>Authentication Service</vt:lpstr>
      <vt:lpstr>Analytics Service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– Option 1 </dc:title>
  <dc:creator>Markus Afonso</dc:creator>
  <cp:lastModifiedBy>Markus Afonso</cp:lastModifiedBy>
  <cp:revision>1</cp:revision>
  <dcterms:created xsi:type="dcterms:W3CDTF">2024-02-22T17:45:51Z</dcterms:created>
  <dcterms:modified xsi:type="dcterms:W3CDTF">2024-02-22T20:08:08Z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