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alanquin Dark"/>
      <p:regular r:id="rId20"/>
      <p:bold r:id="rId21"/>
    </p:embeddedFont>
    <p:embeddedFont>
      <p:font typeface="Orbitron"/>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nquinDark-regular.fntdata"/><Relationship Id="rId22" Type="http://schemas.openxmlformats.org/officeDocument/2006/relationships/font" Target="fonts/Orbitron-regular.fntdata"/><Relationship Id="rId21" Type="http://schemas.openxmlformats.org/officeDocument/2006/relationships/font" Target="fonts/PalanquinDark-bold.fntdata"/><Relationship Id="rId23" Type="http://schemas.openxmlformats.org/officeDocument/2006/relationships/font" Target="fonts/Orbitro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ca3b71edba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ca3b71edba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6d952ca43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6d952ca43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summary, </a:t>
            </a:r>
            <a:endParaRPr/>
          </a:p>
          <a:p>
            <a:pPr indent="-298450" lvl="0" marL="457200" rtl="0" algn="l">
              <a:spcBef>
                <a:spcPts val="0"/>
              </a:spcBef>
              <a:spcAft>
                <a:spcPts val="0"/>
              </a:spcAft>
              <a:buSzPts val="1100"/>
              <a:buChar char="-"/>
            </a:pPr>
            <a:r>
              <a:rPr lang="en"/>
              <a:t>This attack caused wide spread downtime to business </a:t>
            </a:r>
            <a:endParaRPr/>
          </a:p>
          <a:p>
            <a:pPr indent="-298450" lvl="0" marL="457200" rtl="0" algn="l">
              <a:spcBef>
                <a:spcPts val="0"/>
              </a:spcBef>
              <a:spcAft>
                <a:spcPts val="0"/>
              </a:spcAft>
              <a:buSzPts val="1100"/>
              <a:buChar char="-"/>
            </a:pPr>
            <a:r>
              <a:rPr lang="en">
                <a:solidFill>
                  <a:schemeClr val="dk1"/>
                </a:solidFill>
              </a:rPr>
              <a:t>All businesses using Kasya VSA had some sort of financial loss since</a:t>
            </a:r>
            <a:endParaRPr/>
          </a:p>
          <a:p>
            <a:pPr indent="-298450" lvl="0" marL="457200" rtl="0" algn="l">
              <a:spcBef>
                <a:spcPts val="0"/>
              </a:spcBef>
              <a:spcAft>
                <a:spcPts val="0"/>
              </a:spcAft>
              <a:buSzPts val="1100"/>
              <a:buChar char="-"/>
            </a:pPr>
            <a:r>
              <a:rPr lang="en"/>
              <a:t>the attack highlighted the </a:t>
            </a:r>
            <a:r>
              <a:rPr lang="en"/>
              <a:t>importance</a:t>
            </a:r>
            <a:r>
              <a:rPr lang="en"/>
              <a:t> of finding exploits before hackers do</a:t>
            </a:r>
            <a:endParaRPr/>
          </a:p>
          <a:p>
            <a:pPr indent="-298450" lvl="0" marL="457200" rtl="0" algn="l">
              <a:spcBef>
                <a:spcPts val="0"/>
              </a:spcBef>
              <a:spcAft>
                <a:spcPts val="0"/>
              </a:spcAft>
              <a:buSzPts val="1100"/>
              <a:buChar char="-"/>
            </a:pPr>
            <a:r>
              <a:rPr lang="en"/>
              <a:t>Hackers </a:t>
            </a:r>
            <a:r>
              <a:rPr lang="en"/>
              <a:t>encrypted</a:t>
            </a:r>
            <a:r>
              <a:rPr lang="en"/>
              <a:t> data across a portion of machines demanding money for the </a:t>
            </a:r>
            <a:r>
              <a:rPr lang="en"/>
              <a:t>decryption key</a:t>
            </a:r>
            <a:endParaRPr/>
          </a:p>
          <a:p>
            <a:pPr indent="-298450" lvl="0" marL="457200" rtl="0" algn="l">
              <a:spcBef>
                <a:spcPts val="0"/>
              </a:spcBef>
              <a:spcAft>
                <a:spcPts val="0"/>
              </a:spcAft>
              <a:buSzPts val="1100"/>
              <a:buChar char="-"/>
            </a:pPr>
            <a:r>
              <a:rPr lang="en"/>
              <a:t>organizations should learn from this so they can strengthen their defenses and </a:t>
            </a:r>
            <a:r>
              <a:rPr lang="en"/>
              <a:t>prevent</a:t>
            </a:r>
            <a:r>
              <a:rPr lang="en"/>
              <a:t> future attacks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6d952ca4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6d952ca4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 July 2, 2021, a cyber attack took place that made waves in the world of cybersecurity. This attack targeted a large group of managed service providers and their customers. It was a carefully planned attack carried out by a Russian-based cybercrime group named REvil, They're known for their ransom attacks. And this attack i particular affected over 1,000 organizations globally. And At the center of the attack was Kaseya's Virtual System Administrator software. This software is crucial for managed service providers as it helps them manage and monitor their clients' IT systems remotely.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6d952ca43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6d952ca4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goal of the attackers in the Kaseya VSA ransomware attack was to make money by extorting organizations. They used advanced encryption methods to lock up the data of these organizations, demanding huge sums of money in exchange for the keys to unlock it. This shows how ruthless the attackers were in seeking illegal profits, highlighting the dangerous mix of cybercrime and financial exploitation in today's digital world.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6d952ca4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6d952ca4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consequences of the Kaseya VSA ransomware attack were severe and widespread. It caused significant disruptions for the targeted organizations and had broader impacts on cybersecurity in general. The attack led to prolonged periods of downtime, halting important business operations and causing chaos. Additionally, the attackers encrypted sensitive data, leading to various long-term problems such as penalties for regulatory violations, damage to reputation, and loss of trust from stakeholders. These consequences highlighted the serious impact of ransomware attacks on both individual organizations and the larger cybersecurity landscape.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6d952ca4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6d952ca4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the attack, the hackers managed to undermine three crucial security goals: keeping information confidential, making sure data is accurate and trustworthy, and ensuring that systems are always available when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Firstly, they got hold of confidential data without permission, breaking the trust of the organizations and putting sensitive information at risk of being seen by bad actors.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Secondly, they encrypted data and systems, which made it hard for the organizations to trust that their information hadn't been tampered with or changed.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Lastly,</a:t>
            </a:r>
            <a:r>
              <a:rPr lang="en"/>
              <a:t> the attack caused a lot of downtime, making it difficult for organizations to do their work and for stakeholders to access important services. This hindered productivity and made it hard for everyone involved to get things done.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6d952ca4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6d952ca4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Kaseya VSA (Virtual Systems Administrator) ransomware attack had a massive impact on businesses, causing a chain reaction of problems that spread throughout the affected organizations using VSA.</a:t>
            </a:r>
            <a:endParaRPr/>
          </a:p>
          <a:p>
            <a:pPr indent="-298450" lvl="0" marL="457200" rtl="0" algn="l">
              <a:spcBef>
                <a:spcPts val="0"/>
              </a:spcBef>
              <a:spcAft>
                <a:spcPts val="0"/>
              </a:spcAft>
              <a:buSzPts val="1100"/>
              <a:buChar char="-"/>
            </a:pPr>
            <a:r>
              <a:rPr lang="en"/>
              <a:t>The prolonged downtime caused by the attack was especially damaging. </a:t>
            </a:r>
            <a:endParaRPr/>
          </a:p>
          <a:p>
            <a:pPr indent="-298450" lvl="0" marL="457200" rtl="0" algn="l">
              <a:spcBef>
                <a:spcPts val="0"/>
              </a:spcBef>
              <a:spcAft>
                <a:spcPts val="0"/>
              </a:spcAft>
              <a:buSzPts val="1100"/>
              <a:buChar char="-"/>
            </a:pPr>
            <a:r>
              <a:rPr lang="en"/>
              <a:t>led to significant financial losses as businesses couldn't operate normally, and they had to spend more money trying to fix the problem.</a:t>
            </a:r>
            <a:endParaRPr/>
          </a:p>
          <a:p>
            <a:pPr indent="-298450" lvl="0" marL="457200" rtl="0" algn="l">
              <a:spcBef>
                <a:spcPts val="0"/>
              </a:spcBef>
              <a:spcAft>
                <a:spcPts val="0"/>
              </a:spcAft>
              <a:buSzPts val="1100"/>
              <a:buChar char="-"/>
            </a:pPr>
            <a:r>
              <a:rPr lang="en"/>
              <a:t>Additionally, the attack ruined the reputation of these organizations, making stakeholders doubt their ability to handle cybersecurity issues in the future. </a:t>
            </a:r>
            <a:endParaRPr/>
          </a:p>
          <a:p>
            <a:pPr indent="-298450" lvl="0" marL="457200" rtl="0" algn="l">
              <a:spcBef>
                <a:spcPts val="0"/>
              </a:spcBef>
              <a:spcAft>
                <a:spcPts val="0"/>
              </a:spcAft>
              <a:buSzPts val="1100"/>
              <a:buChar char="-"/>
            </a:pPr>
            <a:r>
              <a:rPr lang="en"/>
              <a:t>This created long-lasting worries about whether the businesses were prepared to deal with similar threats in the future.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6d952ca43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6d952ca43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attackers targeted a wide range of important assets within organizations, including vital data storage, IT systems, and crucial operational infrastructure.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They infiltrated these assets and used encryption to lock, causing major disruptions to normal business operations.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$70 Million ransom for the decryption key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damage caused by the attack went beyond just losing data; it deeply affected how these organizations functioned and their ability to stay resilient in the face of such threats.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6d952ca43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6d952ca43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Kaseya VSA ransomware attack centered on exploiting hidden weaknesses in Kaseya's VSA software, which was a zero-day vulnerabilities.</a:t>
            </a:r>
            <a:endParaRPr/>
          </a:p>
          <a:p>
            <a:pPr indent="-298450" lvl="0" marL="457200" rtl="0" algn="l">
              <a:spcBef>
                <a:spcPts val="0"/>
              </a:spcBef>
              <a:spcAft>
                <a:spcPts val="0"/>
              </a:spcAft>
              <a:buSzPts val="1100"/>
              <a:buChar char="-"/>
            </a:pPr>
            <a:r>
              <a:rPr lang="en"/>
              <a:t>By default, it offers a client download page at https://x.x.x.x/dl.asp. </a:t>
            </a:r>
            <a:endParaRPr/>
          </a:p>
          <a:p>
            <a:pPr indent="-298450" lvl="0" marL="457200" rtl="0" algn="l">
              <a:spcBef>
                <a:spcPts val="0"/>
              </a:spcBef>
              <a:spcAft>
                <a:spcPts val="0"/>
              </a:spcAft>
              <a:buSzPts val="1100"/>
              <a:buChar char="-"/>
            </a:pPr>
            <a:r>
              <a:rPr lang="en"/>
              <a:t>When a client is downloaded and installed, it generates KaseyaD.ini file (C:\Program Files (x86)\Kaseya\XXXXXXXXXX\KaseyaD.ini) containing Agent_Guid and AgentPassword. </a:t>
            </a:r>
            <a:endParaRPr/>
          </a:p>
          <a:p>
            <a:pPr indent="-298450" lvl="0" marL="457200" rtl="0" algn="l">
              <a:spcBef>
                <a:spcPts val="0"/>
              </a:spcBef>
              <a:spcAft>
                <a:spcPts val="0"/>
              </a:spcAft>
              <a:buSzPts val="1100"/>
              <a:buChar char="-"/>
            </a:pPr>
            <a:r>
              <a:rPr lang="en"/>
              <a:t>These can be used to log in on dl.asp, obtaining a sessionId cookie for subsequent attacks. </a:t>
            </a:r>
            <a:endParaRPr/>
          </a:p>
          <a:p>
            <a:pPr indent="-298450" lvl="0" marL="457200" rtl="0" algn="l">
              <a:spcBef>
                <a:spcPts val="0"/>
              </a:spcBef>
              <a:spcAft>
                <a:spcPts val="0"/>
              </a:spcAft>
              <a:buSzPts val="1100"/>
              <a:buChar char="-"/>
            </a:pPr>
            <a:r>
              <a:rPr lang="en"/>
              <a:t>Login to any system, which is what the hackers used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6d952ca43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6d952ca43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Penetration testing</a:t>
            </a:r>
            <a:endParaRPr/>
          </a:p>
          <a:p>
            <a:pPr indent="-298450" lvl="0" marL="457200" rtl="0" algn="l">
              <a:spcBef>
                <a:spcPts val="0"/>
              </a:spcBef>
              <a:spcAft>
                <a:spcPts val="0"/>
              </a:spcAft>
              <a:buSzPts val="1100"/>
              <a:buChar char="-"/>
            </a:pPr>
            <a:r>
              <a:rPr lang="en"/>
              <a:t>Could’ve found the issue and prompted a patch to fix</a:t>
            </a:r>
            <a:endParaRPr/>
          </a:p>
          <a:p>
            <a:pPr indent="-298450" lvl="0" marL="457200" rtl="0" algn="l">
              <a:spcBef>
                <a:spcPts val="0"/>
              </a:spcBef>
              <a:spcAft>
                <a:spcPts val="0"/>
              </a:spcAft>
              <a:buSzPts val="1100"/>
              <a:buChar char="-"/>
            </a:pPr>
            <a:r>
              <a:rPr lang="en"/>
              <a:t>having good backup plans in case something goes wrong. </a:t>
            </a:r>
            <a:endParaRPr/>
          </a:p>
          <a:p>
            <a:pPr indent="-298450" lvl="0" marL="457200" rtl="0" algn="l">
              <a:spcBef>
                <a:spcPts val="0"/>
              </a:spcBef>
              <a:spcAft>
                <a:spcPts val="0"/>
              </a:spcAft>
              <a:buSzPts val="1100"/>
              <a:buChar char="-"/>
            </a:pPr>
            <a:r>
              <a:rPr lang="en"/>
              <a:t>Prevent anyone from downloading the client </a:t>
            </a:r>
            <a:endParaRPr/>
          </a:p>
          <a:p>
            <a:pPr indent="-298450" lvl="0" marL="457200" rtl="0" algn="l">
              <a:spcBef>
                <a:spcPts val="0"/>
              </a:spcBef>
              <a:spcAft>
                <a:spcPts val="0"/>
              </a:spcAft>
              <a:buSzPts val="1100"/>
              <a:buChar char="-"/>
            </a:pPr>
            <a:r>
              <a:rPr lang="en"/>
              <a:t>IP blocking, which is what they used </a:t>
            </a:r>
            <a:r>
              <a:rPr lang="en"/>
              <a:t>initially </a:t>
            </a:r>
            <a:r>
              <a:rPr lang="en"/>
              <a:t>to block the attackers from accessing from their AWS launch point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901322" y="-611430"/>
            <a:ext cx="4544205" cy="4516379"/>
            <a:chOff x="-1901322" y="-611430"/>
            <a:chExt cx="4544205" cy="4516379"/>
          </a:xfrm>
        </p:grpSpPr>
        <p:sp>
          <p:nvSpPr>
            <p:cNvPr id="10" name="Google Shape;10;p2"/>
            <p:cNvSpPr/>
            <p:nvPr/>
          </p:nvSpPr>
          <p:spPr>
            <a:xfrm>
              <a:off x="-1901322" y="1923004"/>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29521" y="-36630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1841208" y="348498"/>
              <a:ext cx="801674" cy="397824"/>
              <a:chOff x="1622300" y="2291700"/>
              <a:chExt cx="118800" cy="58950"/>
            </a:xfrm>
          </p:grpSpPr>
          <p:sp>
            <p:nvSpPr>
              <p:cNvPr id="13" name="Google Shape;13;p2"/>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634700" y="-1073935"/>
            <a:ext cx="7542224" cy="7636707"/>
            <a:chOff x="5482300" y="-1150135"/>
            <a:chExt cx="7542224" cy="7636707"/>
          </a:xfrm>
        </p:grpSpPr>
        <p:sp>
          <p:nvSpPr>
            <p:cNvPr id="30" name="Google Shape;30;p2"/>
            <p:cNvSpPr/>
            <p:nvPr/>
          </p:nvSpPr>
          <p:spPr>
            <a:xfrm flipH="1" rot="10800000">
              <a:off x="6369828" y="-1150135"/>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flipH="1" rot="10800000">
              <a:off x="6016447" y="1621809"/>
              <a:ext cx="2553117" cy="3705594"/>
              <a:chOff x="6769513" y="299393"/>
              <a:chExt cx="1308620" cy="1899525"/>
            </a:xfrm>
          </p:grpSpPr>
          <p:sp>
            <p:nvSpPr>
              <p:cNvPr id="32" name="Google Shape;32;p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flipH="1" rot="10800000">
              <a:off x="7424539" y="464507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txBox="1"/>
          <p:nvPr>
            <p:ph type="ctrTitle"/>
          </p:nvPr>
        </p:nvSpPr>
        <p:spPr>
          <a:xfrm>
            <a:off x="1296163" y="1263600"/>
            <a:ext cx="6551700" cy="215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50" name="Google Shape;50;p2"/>
          <p:cNvSpPr txBox="1"/>
          <p:nvPr>
            <p:ph idx="1" type="subTitle"/>
          </p:nvPr>
        </p:nvSpPr>
        <p:spPr>
          <a:xfrm>
            <a:off x="1296138" y="3416400"/>
            <a:ext cx="6551700" cy="46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7" name="Shape 297"/>
        <p:cNvGrpSpPr/>
        <p:nvPr/>
      </p:nvGrpSpPr>
      <p:grpSpPr>
        <a:xfrm>
          <a:off x="0" y="0"/>
          <a:ext cx="0" cy="0"/>
          <a:chOff x="0" y="0"/>
          <a:chExt cx="0" cy="0"/>
        </a:xfrm>
      </p:grpSpPr>
      <p:grpSp>
        <p:nvGrpSpPr>
          <p:cNvPr id="298" name="Google Shape;298;p11"/>
          <p:cNvGrpSpPr/>
          <p:nvPr/>
        </p:nvGrpSpPr>
        <p:grpSpPr>
          <a:xfrm>
            <a:off x="-2489366" y="-3322835"/>
            <a:ext cx="14122731" cy="9293154"/>
            <a:chOff x="-2489366" y="-3322835"/>
            <a:chExt cx="14122731" cy="9293154"/>
          </a:xfrm>
        </p:grpSpPr>
        <p:grpSp>
          <p:nvGrpSpPr>
            <p:cNvPr id="299" name="Google Shape;299;p11"/>
            <p:cNvGrpSpPr/>
            <p:nvPr/>
          </p:nvGrpSpPr>
          <p:grpSpPr>
            <a:xfrm>
              <a:off x="4466625" y="-2619399"/>
              <a:ext cx="7166740" cy="6435526"/>
              <a:chOff x="4294391" y="-2619399"/>
              <a:chExt cx="7166740" cy="6435526"/>
            </a:xfrm>
          </p:grpSpPr>
          <p:sp>
            <p:nvSpPr>
              <p:cNvPr id="300" name="Google Shape;300;p11"/>
              <p:cNvSpPr/>
              <p:nvPr/>
            </p:nvSpPr>
            <p:spPr>
              <a:xfrm>
                <a:off x="4294391" y="-261939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1"/>
              <p:cNvGrpSpPr/>
              <p:nvPr/>
            </p:nvGrpSpPr>
            <p:grpSpPr>
              <a:xfrm>
                <a:off x="6770409" y="691894"/>
                <a:ext cx="618213" cy="306426"/>
                <a:chOff x="5989375" y="1843575"/>
                <a:chExt cx="136525" cy="67675"/>
              </a:xfrm>
            </p:grpSpPr>
            <p:sp>
              <p:nvSpPr>
                <p:cNvPr id="302" name="Google Shape;302;p11"/>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8029896" y="539500"/>
                <a:ext cx="1228886" cy="2188720"/>
                <a:chOff x="8389396" y="1055350"/>
                <a:chExt cx="1228886" cy="2188720"/>
              </a:xfrm>
            </p:grpSpPr>
            <p:sp>
              <p:nvSpPr>
                <p:cNvPr id="311" name="Google Shape;311;p11"/>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3" name="Google Shape;313;p11"/>
            <p:cNvGrpSpPr/>
            <p:nvPr/>
          </p:nvGrpSpPr>
          <p:grpSpPr>
            <a:xfrm flipH="1" rot="10800000">
              <a:off x="-2489366" y="-3322835"/>
              <a:ext cx="6322114" cy="9196733"/>
              <a:chOff x="-2661600" y="-960635"/>
              <a:chExt cx="6322114" cy="9196733"/>
            </a:xfrm>
          </p:grpSpPr>
          <p:sp>
            <p:nvSpPr>
              <p:cNvPr id="314" name="Google Shape;314;p11"/>
              <p:cNvSpPr/>
              <p:nvPr/>
            </p:nvSpPr>
            <p:spPr>
              <a:xfrm flipH="1" rot="-5400000">
                <a:off x="-717010" y="-412716"/>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2661600" y="981052"/>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11"/>
              <p:cNvGrpSpPr/>
              <p:nvPr/>
            </p:nvGrpSpPr>
            <p:grpSpPr>
              <a:xfrm flipH="1" rot="10800000">
                <a:off x="-1558013" y="845624"/>
                <a:ext cx="2381713" cy="3328977"/>
                <a:chOff x="7655072" y="-407632"/>
                <a:chExt cx="2008529" cy="2807368"/>
              </a:xfrm>
            </p:grpSpPr>
            <p:sp>
              <p:nvSpPr>
                <p:cNvPr id="317" name="Google Shape;317;p11"/>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1"/>
              <p:cNvGrpSpPr/>
              <p:nvPr/>
            </p:nvGrpSpPr>
            <p:grpSpPr>
              <a:xfrm>
                <a:off x="441078" y="-960635"/>
                <a:ext cx="1029648" cy="1806572"/>
                <a:chOff x="455034" y="-121633"/>
                <a:chExt cx="629947" cy="1105275"/>
              </a:xfrm>
            </p:grpSpPr>
            <p:sp>
              <p:nvSpPr>
                <p:cNvPr id="323" name="Google Shape;323;p11"/>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1"/>
              <p:cNvGrpSpPr/>
              <p:nvPr/>
            </p:nvGrpSpPr>
            <p:grpSpPr>
              <a:xfrm rot="5400000">
                <a:off x="322712" y="2552723"/>
                <a:ext cx="471865" cy="38050"/>
                <a:chOff x="6298452" y="2390050"/>
                <a:chExt cx="140725" cy="11350"/>
              </a:xfrm>
            </p:grpSpPr>
            <p:sp>
              <p:nvSpPr>
                <p:cNvPr id="326" name="Google Shape;326;p11"/>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11"/>
              <p:cNvGrpSpPr/>
              <p:nvPr/>
            </p:nvGrpSpPr>
            <p:grpSpPr>
              <a:xfrm flipH="1" rot="5400000">
                <a:off x="692685" y="3116270"/>
                <a:ext cx="2375896" cy="3296652"/>
                <a:chOff x="2132995" y="960308"/>
                <a:chExt cx="496177" cy="688438"/>
              </a:xfrm>
            </p:grpSpPr>
            <p:sp>
              <p:nvSpPr>
                <p:cNvPr id="330" name="Google Shape;330;p11"/>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11"/>
            <p:cNvGrpSpPr/>
            <p:nvPr/>
          </p:nvGrpSpPr>
          <p:grpSpPr>
            <a:xfrm>
              <a:off x="6603801" y="2842622"/>
              <a:ext cx="2841097" cy="3127697"/>
              <a:chOff x="6603801" y="2842622"/>
              <a:chExt cx="2841097" cy="3127697"/>
            </a:xfrm>
          </p:grpSpPr>
          <p:grpSp>
            <p:nvGrpSpPr>
              <p:cNvPr id="336" name="Google Shape;336;p11"/>
              <p:cNvGrpSpPr/>
              <p:nvPr/>
            </p:nvGrpSpPr>
            <p:grpSpPr>
              <a:xfrm rot="-5400000">
                <a:off x="8384606" y="3032034"/>
                <a:ext cx="457201" cy="78377"/>
                <a:chOff x="3029245" y="907035"/>
                <a:chExt cx="129011" cy="22560"/>
              </a:xfrm>
            </p:grpSpPr>
            <p:sp>
              <p:nvSpPr>
                <p:cNvPr id="337" name="Google Shape;337;p11"/>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1"/>
              <p:cNvSpPr/>
              <p:nvPr/>
            </p:nvSpPr>
            <p:spPr>
              <a:xfrm>
                <a:off x="6891900" y="39848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11"/>
              <p:cNvGrpSpPr/>
              <p:nvPr/>
            </p:nvGrpSpPr>
            <p:grpSpPr>
              <a:xfrm flipH="1">
                <a:off x="6603801" y="3467769"/>
                <a:ext cx="2374678" cy="2502550"/>
                <a:chOff x="2011428" y="602777"/>
                <a:chExt cx="774292" cy="815987"/>
              </a:xfrm>
            </p:grpSpPr>
            <p:sp>
              <p:nvSpPr>
                <p:cNvPr id="344" name="Google Shape;344;p11"/>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 name="Google Shape;350;p11"/>
            <p:cNvGrpSpPr/>
            <p:nvPr/>
          </p:nvGrpSpPr>
          <p:grpSpPr>
            <a:xfrm flipH="1" rot="5400000">
              <a:off x="8783750" y="844197"/>
              <a:ext cx="1183114" cy="2109034"/>
              <a:chOff x="4549150" y="1401575"/>
              <a:chExt cx="1183114" cy="2109034"/>
            </a:xfrm>
          </p:grpSpPr>
          <p:sp>
            <p:nvSpPr>
              <p:cNvPr id="351" name="Google Shape;351;p11"/>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3" name="Google Shape;353;p11"/>
          <p:cNvSpPr txBox="1"/>
          <p:nvPr>
            <p:ph hasCustomPrompt="1" type="title"/>
          </p:nvPr>
        </p:nvSpPr>
        <p:spPr>
          <a:xfrm>
            <a:off x="822000" y="1658157"/>
            <a:ext cx="74997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7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354" name="Google Shape;354;p11"/>
          <p:cNvSpPr txBox="1"/>
          <p:nvPr>
            <p:ph idx="1" type="subTitle"/>
          </p:nvPr>
        </p:nvSpPr>
        <p:spPr>
          <a:xfrm flipH="1">
            <a:off x="822300" y="2899240"/>
            <a:ext cx="74997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5" name="Shape 3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
    <p:spTree>
      <p:nvGrpSpPr>
        <p:cNvPr id="356" name="Shape 356"/>
        <p:cNvGrpSpPr/>
        <p:nvPr/>
      </p:nvGrpSpPr>
      <p:grpSpPr>
        <a:xfrm>
          <a:off x="0" y="0"/>
          <a:ext cx="0" cy="0"/>
          <a:chOff x="0" y="0"/>
          <a:chExt cx="0" cy="0"/>
        </a:xfrm>
      </p:grpSpPr>
      <p:sp>
        <p:nvSpPr>
          <p:cNvPr id="357" name="Google Shape;357;p13"/>
          <p:cNvSpPr txBox="1"/>
          <p:nvPr>
            <p:ph hasCustomPrompt="1" type="title"/>
          </p:nvPr>
        </p:nvSpPr>
        <p:spPr>
          <a:xfrm>
            <a:off x="210087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p:nvPr>
            <p:ph idx="1" type="subTitle"/>
          </p:nvPr>
        </p:nvSpPr>
        <p:spPr>
          <a:xfrm>
            <a:off x="123402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59" name="Google Shape;359;p13"/>
          <p:cNvSpPr txBox="1"/>
          <p:nvPr>
            <p:ph idx="2" type="subTitle"/>
          </p:nvPr>
        </p:nvSpPr>
        <p:spPr>
          <a:xfrm>
            <a:off x="123402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0" name="Google Shape;360;p13"/>
          <p:cNvSpPr txBox="1"/>
          <p:nvPr>
            <p:ph hasCustomPrompt="1" idx="3" type="title"/>
          </p:nvPr>
        </p:nvSpPr>
        <p:spPr>
          <a:xfrm>
            <a:off x="5958325" y="1278011"/>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p:nvPr>
            <p:ph idx="4" type="subTitle"/>
          </p:nvPr>
        </p:nvSpPr>
        <p:spPr>
          <a:xfrm>
            <a:off x="5091475" y="1849391"/>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2" name="Google Shape;362;p13"/>
          <p:cNvSpPr txBox="1"/>
          <p:nvPr>
            <p:ph idx="5" type="subTitle"/>
          </p:nvPr>
        </p:nvSpPr>
        <p:spPr>
          <a:xfrm>
            <a:off x="5091475" y="2249636"/>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3" name="Google Shape;363;p13"/>
          <p:cNvSpPr txBox="1"/>
          <p:nvPr>
            <p:ph hasCustomPrompt="1" idx="6" type="title"/>
          </p:nvPr>
        </p:nvSpPr>
        <p:spPr>
          <a:xfrm>
            <a:off x="210087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p:nvPr>
            <p:ph idx="7" type="subTitle"/>
          </p:nvPr>
        </p:nvSpPr>
        <p:spPr>
          <a:xfrm>
            <a:off x="123402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5" name="Google Shape;365;p13"/>
          <p:cNvSpPr txBox="1"/>
          <p:nvPr>
            <p:ph idx="8" type="subTitle"/>
          </p:nvPr>
        </p:nvSpPr>
        <p:spPr>
          <a:xfrm>
            <a:off x="123402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66" name="Google Shape;366;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367" name="Google Shape;367;p13"/>
          <p:cNvSpPr txBox="1"/>
          <p:nvPr>
            <p:ph hasCustomPrompt="1" idx="13" type="title"/>
          </p:nvPr>
        </p:nvSpPr>
        <p:spPr>
          <a:xfrm>
            <a:off x="5958325" y="3002952"/>
            <a:ext cx="10848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p:nvPr>
            <p:ph idx="14" type="subTitle"/>
          </p:nvPr>
        </p:nvSpPr>
        <p:spPr>
          <a:xfrm>
            <a:off x="5091475" y="3574317"/>
            <a:ext cx="2818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369" name="Google Shape;369;p13"/>
          <p:cNvSpPr txBox="1"/>
          <p:nvPr>
            <p:ph idx="15" type="subTitle"/>
          </p:nvPr>
        </p:nvSpPr>
        <p:spPr>
          <a:xfrm>
            <a:off x="5091475" y="3974562"/>
            <a:ext cx="28185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99" name="Shape 399"/>
        <p:cNvGrpSpPr/>
        <p:nvPr/>
      </p:nvGrpSpPr>
      <p:grpSpPr>
        <a:xfrm>
          <a:off x="0" y="0"/>
          <a:ext cx="0" cy="0"/>
          <a:chOff x="0" y="0"/>
          <a:chExt cx="0" cy="0"/>
        </a:xfrm>
      </p:grpSpPr>
      <p:sp>
        <p:nvSpPr>
          <p:cNvPr id="400" name="Google Shape;400;p14"/>
          <p:cNvSpPr txBox="1"/>
          <p:nvPr>
            <p:ph type="title"/>
          </p:nvPr>
        </p:nvSpPr>
        <p:spPr>
          <a:xfrm>
            <a:off x="4587168" y="3394725"/>
            <a:ext cx="3621000" cy="4023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2200"/>
            </a:lvl1pPr>
            <a:lvl2pPr lvl="1" rtl="0" algn="l">
              <a:spcBef>
                <a:spcPts val="0"/>
              </a:spcBef>
              <a:spcAft>
                <a:spcPts val="0"/>
              </a:spcAft>
              <a:buNone/>
              <a:defRPr sz="2200"/>
            </a:lvl2pPr>
            <a:lvl3pPr lvl="2" rtl="0" algn="l">
              <a:spcBef>
                <a:spcPts val="0"/>
              </a:spcBef>
              <a:spcAft>
                <a:spcPts val="0"/>
              </a:spcAft>
              <a:buNone/>
              <a:defRPr sz="2200"/>
            </a:lvl3pPr>
            <a:lvl4pPr lvl="3" rtl="0" algn="l">
              <a:spcBef>
                <a:spcPts val="0"/>
              </a:spcBef>
              <a:spcAft>
                <a:spcPts val="0"/>
              </a:spcAft>
              <a:buNone/>
              <a:defRPr sz="2200"/>
            </a:lvl4pPr>
            <a:lvl5pPr lvl="4" rtl="0" algn="l">
              <a:spcBef>
                <a:spcPts val="0"/>
              </a:spcBef>
              <a:spcAft>
                <a:spcPts val="0"/>
              </a:spcAft>
              <a:buNone/>
              <a:defRPr sz="2200"/>
            </a:lvl5pPr>
            <a:lvl6pPr lvl="5" rtl="0" algn="l">
              <a:spcBef>
                <a:spcPts val="0"/>
              </a:spcBef>
              <a:spcAft>
                <a:spcPts val="0"/>
              </a:spcAft>
              <a:buNone/>
              <a:defRPr sz="2200"/>
            </a:lvl6pPr>
            <a:lvl7pPr lvl="6" rtl="0" algn="l">
              <a:spcBef>
                <a:spcPts val="0"/>
              </a:spcBef>
              <a:spcAft>
                <a:spcPts val="0"/>
              </a:spcAft>
              <a:buNone/>
              <a:defRPr sz="2200"/>
            </a:lvl7pPr>
            <a:lvl8pPr lvl="7" rtl="0" algn="l">
              <a:spcBef>
                <a:spcPts val="0"/>
              </a:spcBef>
              <a:spcAft>
                <a:spcPts val="0"/>
              </a:spcAft>
              <a:buNone/>
              <a:defRPr sz="2200"/>
            </a:lvl8pPr>
            <a:lvl9pPr lvl="8" rtl="0" algn="l">
              <a:spcBef>
                <a:spcPts val="0"/>
              </a:spcBef>
              <a:spcAft>
                <a:spcPts val="0"/>
              </a:spcAft>
              <a:buNone/>
              <a:defRPr sz="2200"/>
            </a:lvl9pPr>
          </a:lstStyle>
          <a:p/>
        </p:txBody>
      </p:sp>
      <p:sp>
        <p:nvSpPr>
          <p:cNvPr id="401" name="Google Shape;401;p14"/>
          <p:cNvSpPr txBox="1"/>
          <p:nvPr>
            <p:ph idx="1" type="subTitle"/>
          </p:nvPr>
        </p:nvSpPr>
        <p:spPr>
          <a:xfrm>
            <a:off x="4587168" y="1310750"/>
            <a:ext cx="3621000" cy="1936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402" name="Google Shape;402;p14"/>
          <p:cNvSpPr/>
          <p:nvPr/>
        </p:nvSpPr>
        <p:spPr>
          <a:xfrm flipH="1" rot="10800000">
            <a:off x="-2805872" y="-33740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14"/>
          <p:cNvGrpSpPr/>
          <p:nvPr/>
        </p:nvGrpSpPr>
        <p:grpSpPr>
          <a:xfrm>
            <a:off x="6484849" y="3631196"/>
            <a:ext cx="3213277" cy="3529318"/>
            <a:chOff x="6484849" y="3631196"/>
            <a:chExt cx="3213277" cy="3529318"/>
          </a:xfrm>
        </p:grpSpPr>
        <p:sp>
          <p:nvSpPr>
            <p:cNvPr id="404" name="Google Shape;404;p14"/>
            <p:cNvSpPr/>
            <p:nvPr/>
          </p:nvSpPr>
          <p:spPr>
            <a:xfrm>
              <a:off x="7145128" y="3944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14"/>
            <p:cNvGrpSpPr/>
            <p:nvPr/>
          </p:nvGrpSpPr>
          <p:grpSpPr>
            <a:xfrm flipH="1" rot="10800000">
              <a:off x="6484849" y="3631196"/>
              <a:ext cx="2431677" cy="3529318"/>
              <a:chOff x="6769513" y="299393"/>
              <a:chExt cx="1308620" cy="1899525"/>
            </a:xfrm>
          </p:grpSpPr>
          <p:sp>
            <p:nvSpPr>
              <p:cNvPr id="406" name="Google Shape;406;p1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2" name="Google Shape;412;p14"/>
          <p:cNvGrpSpPr/>
          <p:nvPr/>
        </p:nvGrpSpPr>
        <p:grpSpPr>
          <a:xfrm>
            <a:off x="7545816" y="-192997"/>
            <a:ext cx="2586938" cy="1464987"/>
            <a:chOff x="7545816" y="-192997"/>
            <a:chExt cx="2586938" cy="1464987"/>
          </a:xfrm>
        </p:grpSpPr>
        <p:sp>
          <p:nvSpPr>
            <p:cNvPr id="413" name="Google Shape;413;p14"/>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4"/>
            <p:cNvGrpSpPr/>
            <p:nvPr/>
          </p:nvGrpSpPr>
          <p:grpSpPr>
            <a:xfrm>
              <a:off x="7545825" y="435764"/>
              <a:ext cx="827314" cy="410158"/>
              <a:chOff x="5989375" y="1843575"/>
              <a:chExt cx="136525" cy="67675"/>
            </a:xfrm>
          </p:grpSpPr>
          <p:sp>
            <p:nvSpPr>
              <p:cNvPr id="415" name="Google Shape;415;p14"/>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
    <p:spTree>
      <p:nvGrpSpPr>
        <p:cNvPr id="423" name="Shape 423"/>
        <p:cNvGrpSpPr/>
        <p:nvPr/>
      </p:nvGrpSpPr>
      <p:grpSpPr>
        <a:xfrm>
          <a:off x="0" y="0"/>
          <a:ext cx="0" cy="0"/>
          <a:chOff x="0" y="0"/>
          <a:chExt cx="0" cy="0"/>
        </a:xfrm>
      </p:grpSpPr>
      <p:grpSp>
        <p:nvGrpSpPr>
          <p:cNvPr id="424" name="Google Shape;424;p15"/>
          <p:cNvGrpSpPr/>
          <p:nvPr/>
        </p:nvGrpSpPr>
        <p:grpSpPr>
          <a:xfrm>
            <a:off x="-655997" y="3837819"/>
            <a:ext cx="4859943" cy="2698431"/>
            <a:chOff x="-788304" y="3837819"/>
            <a:chExt cx="4859943" cy="2698431"/>
          </a:xfrm>
        </p:grpSpPr>
        <p:sp>
          <p:nvSpPr>
            <p:cNvPr id="425" name="Google Shape;425;p15"/>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5"/>
            <p:cNvGrpSpPr/>
            <p:nvPr/>
          </p:nvGrpSpPr>
          <p:grpSpPr>
            <a:xfrm flipH="1">
              <a:off x="1320304" y="4461358"/>
              <a:ext cx="647437" cy="321825"/>
              <a:chOff x="7990044" y="3252744"/>
              <a:chExt cx="516874" cy="256925"/>
            </a:xfrm>
          </p:grpSpPr>
          <p:sp>
            <p:nvSpPr>
              <p:cNvPr id="427" name="Google Shape;427;p15"/>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15"/>
            <p:cNvGrpSpPr/>
            <p:nvPr/>
          </p:nvGrpSpPr>
          <p:grpSpPr>
            <a:xfrm rot="5400000">
              <a:off x="813121" y="3277732"/>
              <a:ext cx="2698431" cy="3818605"/>
              <a:chOff x="7726148" y="777978"/>
              <a:chExt cx="2698431" cy="3818605"/>
            </a:xfrm>
          </p:grpSpPr>
          <p:sp>
            <p:nvSpPr>
              <p:cNvPr id="436" name="Google Shape;436;p15"/>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9" name="Google Shape;439;p15"/>
          <p:cNvGrpSpPr/>
          <p:nvPr/>
        </p:nvGrpSpPr>
        <p:grpSpPr>
          <a:xfrm flipH="1">
            <a:off x="5745066" y="-1801575"/>
            <a:ext cx="4054931" cy="3690696"/>
            <a:chOff x="-626842" y="-1801575"/>
            <a:chExt cx="4054931" cy="3690696"/>
          </a:xfrm>
        </p:grpSpPr>
        <p:sp>
          <p:nvSpPr>
            <p:cNvPr id="440" name="Google Shape;440;p15"/>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15"/>
            <p:cNvGrpSpPr/>
            <p:nvPr/>
          </p:nvGrpSpPr>
          <p:grpSpPr>
            <a:xfrm rot="10800000">
              <a:off x="388735" y="-1801575"/>
              <a:ext cx="3039353" cy="3203144"/>
              <a:chOff x="7797455" y="1505164"/>
              <a:chExt cx="3773251" cy="3976591"/>
            </a:xfrm>
          </p:grpSpPr>
          <p:sp>
            <p:nvSpPr>
              <p:cNvPr id="442" name="Google Shape;442;p15"/>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5"/>
            <p:cNvGrpSpPr/>
            <p:nvPr/>
          </p:nvGrpSpPr>
          <p:grpSpPr>
            <a:xfrm>
              <a:off x="331330" y="1630180"/>
              <a:ext cx="258605" cy="258941"/>
              <a:chOff x="8925357" y="2817675"/>
              <a:chExt cx="258605" cy="258941"/>
            </a:xfrm>
          </p:grpSpPr>
          <p:sp>
            <p:nvSpPr>
              <p:cNvPr id="447" name="Google Shape;447;p15"/>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 name="Google Shape;449;p15"/>
          <p:cNvSpPr txBox="1"/>
          <p:nvPr>
            <p:ph hasCustomPrompt="1" type="title"/>
          </p:nvPr>
        </p:nvSpPr>
        <p:spPr>
          <a:xfrm>
            <a:off x="1478734"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0" name="Google Shape;450;p15"/>
          <p:cNvSpPr txBox="1"/>
          <p:nvPr>
            <p:ph idx="1" type="subTitle"/>
          </p:nvPr>
        </p:nvSpPr>
        <p:spPr>
          <a:xfrm>
            <a:off x="777784"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1" name="Google Shape;451;p15"/>
          <p:cNvSpPr txBox="1"/>
          <p:nvPr>
            <p:ph idx="2" type="subTitle"/>
          </p:nvPr>
        </p:nvSpPr>
        <p:spPr>
          <a:xfrm>
            <a:off x="777784"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2" name="Google Shape;452;p15"/>
          <p:cNvSpPr txBox="1"/>
          <p:nvPr>
            <p:ph hasCustomPrompt="1" idx="3" type="title"/>
          </p:nvPr>
        </p:nvSpPr>
        <p:spPr>
          <a:xfrm>
            <a:off x="412904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3" name="Google Shape;453;p15"/>
          <p:cNvSpPr txBox="1"/>
          <p:nvPr>
            <p:ph idx="4" type="subTitle"/>
          </p:nvPr>
        </p:nvSpPr>
        <p:spPr>
          <a:xfrm>
            <a:off x="3428103"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4" name="Google Shape;454;p15"/>
          <p:cNvSpPr txBox="1"/>
          <p:nvPr>
            <p:ph idx="5" type="subTitle"/>
          </p:nvPr>
        </p:nvSpPr>
        <p:spPr>
          <a:xfrm>
            <a:off x="3428103"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5" name="Google Shape;455;p15"/>
          <p:cNvSpPr txBox="1"/>
          <p:nvPr>
            <p:ph hasCustomPrompt="1" idx="6" type="title"/>
          </p:nvPr>
        </p:nvSpPr>
        <p:spPr>
          <a:xfrm>
            <a:off x="67793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456" name="Google Shape;456;p15"/>
          <p:cNvSpPr txBox="1"/>
          <p:nvPr>
            <p:ph idx="7" type="subTitle"/>
          </p:nvPr>
        </p:nvSpPr>
        <p:spPr>
          <a:xfrm>
            <a:off x="6078416" y="2601579"/>
            <a:ext cx="2287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57" name="Google Shape;457;p15"/>
          <p:cNvSpPr txBox="1"/>
          <p:nvPr>
            <p:ph idx="8" type="subTitle"/>
          </p:nvPr>
        </p:nvSpPr>
        <p:spPr>
          <a:xfrm>
            <a:off x="6078416" y="2972979"/>
            <a:ext cx="2287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58" name="Google Shape;458;p15"/>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459" name="Shape 459"/>
        <p:cNvGrpSpPr/>
        <p:nvPr/>
      </p:nvGrpSpPr>
      <p:grpSpPr>
        <a:xfrm>
          <a:off x="0" y="0"/>
          <a:ext cx="0" cy="0"/>
          <a:chOff x="0" y="0"/>
          <a:chExt cx="0" cy="0"/>
        </a:xfrm>
      </p:grpSpPr>
      <p:grpSp>
        <p:nvGrpSpPr>
          <p:cNvPr id="460" name="Google Shape;460;p16"/>
          <p:cNvGrpSpPr/>
          <p:nvPr/>
        </p:nvGrpSpPr>
        <p:grpSpPr>
          <a:xfrm>
            <a:off x="-1296571" y="-620648"/>
            <a:ext cx="3482238" cy="4516379"/>
            <a:chOff x="-1296571" y="-620648"/>
            <a:chExt cx="3482238" cy="4516379"/>
          </a:xfrm>
        </p:grpSpPr>
        <p:sp>
          <p:nvSpPr>
            <p:cNvPr id="461" name="Google Shape;461;p16"/>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16"/>
            <p:cNvGrpSpPr/>
            <p:nvPr/>
          </p:nvGrpSpPr>
          <p:grpSpPr>
            <a:xfrm>
              <a:off x="-941814" y="-620648"/>
              <a:ext cx="3127481" cy="4516379"/>
              <a:chOff x="278245" y="-184325"/>
              <a:chExt cx="2358228" cy="3405504"/>
            </a:xfrm>
          </p:grpSpPr>
          <p:grpSp>
            <p:nvGrpSpPr>
              <p:cNvPr id="463" name="Google Shape;463;p16"/>
              <p:cNvGrpSpPr/>
              <p:nvPr/>
            </p:nvGrpSpPr>
            <p:grpSpPr>
              <a:xfrm>
                <a:off x="278245" y="-184325"/>
                <a:ext cx="2358228" cy="3336759"/>
                <a:chOff x="1181475" y="2041825"/>
                <a:chExt cx="620325" cy="877725"/>
              </a:xfrm>
            </p:grpSpPr>
            <p:sp>
              <p:nvSpPr>
                <p:cNvPr id="464" name="Google Shape;464;p16"/>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1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 name="Google Shape;470;p16"/>
          <p:cNvGrpSpPr/>
          <p:nvPr/>
        </p:nvGrpSpPr>
        <p:grpSpPr>
          <a:xfrm>
            <a:off x="5245253" y="-441860"/>
            <a:ext cx="6654696" cy="9380356"/>
            <a:chOff x="5245253" y="-441860"/>
            <a:chExt cx="6654696" cy="9380356"/>
          </a:xfrm>
        </p:grpSpPr>
        <p:sp>
          <p:nvSpPr>
            <p:cNvPr id="471" name="Google Shape;471;p16"/>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6"/>
            <p:cNvGrpSpPr/>
            <p:nvPr/>
          </p:nvGrpSpPr>
          <p:grpSpPr>
            <a:xfrm flipH="1">
              <a:off x="8418770" y="-441860"/>
              <a:ext cx="2708843" cy="3931638"/>
              <a:chOff x="6769513" y="299393"/>
              <a:chExt cx="1308620" cy="1899525"/>
            </a:xfrm>
          </p:grpSpPr>
          <p:sp>
            <p:nvSpPr>
              <p:cNvPr id="473" name="Google Shape;473;p16"/>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6"/>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6"/>
          <p:cNvSpPr txBox="1"/>
          <p:nvPr>
            <p:ph type="title"/>
          </p:nvPr>
        </p:nvSpPr>
        <p:spPr>
          <a:xfrm>
            <a:off x="720000" y="387600"/>
            <a:ext cx="77016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482" name="Google Shape;482;p16"/>
          <p:cNvSpPr txBox="1"/>
          <p:nvPr>
            <p:ph idx="1" type="subTitle"/>
          </p:nvPr>
        </p:nvSpPr>
        <p:spPr>
          <a:xfrm>
            <a:off x="173525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3" name="Google Shape;483;p16"/>
          <p:cNvSpPr txBox="1"/>
          <p:nvPr>
            <p:ph idx="2" type="subTitle"/>
          </p:nvPr>
        </p:nvSpPr>
        <p:spPr>
          <a:xfrm>
            <a:off x="173525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4" name="Google Shape;484;p16"/>
          <p:cNvSpPr txBox="1"/>
          <p:nvPr>
            <p:ph idx="3" type="subTitle"/>
          </p:nvPr>
        </p:nvSpPr>
        <p:spPr>
          <a:xfrm>
            <a:off x="173525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5" name="Google Shape;485;p16"/>
          <p:cNvSpPr txBox="1"/>
          <p:nvPr>
            <p:ph idx="4" type="subTitle"/>
          </p:nvPr>
        </p:nvSpPr>
        <p:spPr>
          <a:xfrm>
            <a:off x="173525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6" name="Google Shape;486;p16"/>
          <p:cNvSpPr txBox="1"/>
          <p:nvPr>
            <p:ph idx="5" type="subTitle"/>
          </p:nvPr>
        </p:nvSpPr>
        <p:spPr>
          <a:xfrm>
            <a:off x="5741400" y="1726841"/>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7" name="Google Shape;487;p16"/>
          <p:cNvSpPr txBox="1"/>
          <p:nvPr>
            <p:ph idx="6" type="subTitle"/>
          </p:nvPr>
        </p:nvSpPr>
        <p:spPr>
          <a:xfrm>
            <a:off x="5741400" y="2107319"/>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88" name="Google Shape;488;p16"/>
          <p:cNvSpPr txBox="1"/>
          <p:nvPr>
            <p:ph idx="7" type="subTitle"/>
          </p:nvPr>
        </p:nvSpPr>
        <p:spPr>
          <a:xfrm>
            <a:off x="5741400" y="3305362"/>
            <a:ext cx="25794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89" name="Google Shape;489;p16"/>
          <p:cNvSpPr txBox="1"/>
          <p:nvPr>
            <p:ph idx="8" type="subTitle"/>
          </p:nvPr>
        </p:nvSpPr>
        <p:spPr>
          <a:xfrm>
            <a:off x="5741400" y="3685840"/>
            <a:ext cx="2579400" cy="5067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490" name="Shape 490"/>
        <p:cNvGrpSpPr/>
        <p:nvPr/>
      </p:nvGrpSpPr>
      <p:grpSpPr>
        <a:xfrm>
          <a:off x="0" y="0"/>
          <a:ext cx="0" cy="0"/>
          <a:chOff x="0" y="0"/>
          <a:chExt cx="0" cy="0"/>
        </a:xfrm>
      </p:grpSpPr>
      <p:sp>
        <p:nvSpPr>
          <p:cNvPr id="491" name="Google Shape;491;p17"/>
          <p:cNvSpPr txBox="1"/>
          <p:nvPr>
            <p:ph idx="1" type="subTitle"/>
          </p:nvPr>
        </p:nvSpPr>
        <p:spPr>
          <a:xfrm>
            <a:off x="885175"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2" name="Google Shape;492;p17"/>
          <p:cNvSpPr txBox="1"/>
          <p:nvPr>
            <p:ph idx="2" type="subTitle"/>
          </p:nvPr>
        </p:nvSpPr>
        <p:spPr>
          <a:xfrm>
            <a:off x="88517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3" name="Google Shape;493;p17"/>
          <p:cNvSpPr txBox="1"/>
          <p:nvPr>
            <p:ph idx="3" type="subTitle"/>
          </p:nvPr>
        </p:nvSpPr>
        <p:spPr>
          <a:xfrm>
            <a:off x="3536543" y="3574317"/>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4" name="Google Shape;494;p17"/>
          <p:cNvSpPr txBox="1"/>
          <p:nvPr>
            <p:ph idx="4" type="subTitle"/>
          </p:nvPr>
        </p:nvSpPr>
        <p:spPr>
          <a:xfrm>
            <a:off x="3536557"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5" name="Google Shape;495;p17"/>
          <p:cNvSpPr txBox="1"/>
          <p:nvPr>
            <p:ph idx="5" type="subTitle"/>
          </p:nvPr>
        </p:nvSpPr>
        <p:spPr>
          <a:xfrm>
            <a:off x="6187925" y="3574317"/>
            <a:ext cx="20709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6" name="Google Shape;496;p17"/>
          <p:cNvSpPr txBox="1"/>
          <p:nvPr>
            <p:ph idx="6" type="subTitle"/>
          </p:nvPr>
        </p:nvSpPr>
        <p:spPr>
          <a:xfrm>
            <a:off x="6187925" y="3974562"/>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97" name="Google Shape;497;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
        <p:nvSpPr>
          <p:cNvPr id="498" name="Google Shape;498;p17"/>
          <p:cNvSpPr txBox="1"/>
          <p:nvPr>
            <p:ph idx="7" type="subTitle"/>
          </p:nvPr>
        </p:nvSpPr>
        <p:spPr>
          <a:xfrm>
            <a:off x="88517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499" name="Google Shape;499;p17"/>
          <p:cNvSpPr txBox="1"/>
          <p:nvPr>
            <p:ph idx="8" type="subTitle"/>
          </p:nvPr>
        </p:nvSpPr>
        <p:spPr>
          <a:xfrm>
            <a:off x="88517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0" name="Google Shape;500;p17"/>
          <p:cNvSpPr txBox="1"/>
          <p:nvPr>
            <p:ph idx="9" type="subTitle"/>
          </p:nvPr>
        </p:nvSpPr>
        <p:spPr>
          <a:xfrm>
            <a:off x="3536543"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1" name="Google Shape;501;p17"/>
          <p:cNvSpPr txBox="1"/>
          <p:nvPr>
            <p:ph idx="13" type="subTitle"/>
          </p:nvPr>
        </p:nvSpPr>
        <p:spPr>
          <a:xfrm>
            <a:off x="3536557"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2" name="Google Shape;502;p17"/>
          <p:cNvSpPr txBox="1"/>
          <p:nvPr>
            <p:ph idx="14" type="subTitle"/>
          </p:nvPr>
        </p:nvSpPr>
        <p:spPr>
          <a:xfrm>
            <a:off x="6187925" y="1849391"/>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03" name="Google Shape;503;p17"/>
          <p:cNvSpPr txBox="1"/>
          <p:nvPr>
            <p:ph idx="15" type="subTitle"/>
          </p:nvPr>
        </p:nvSpPr>
        <p:spPr>
          <a:xfrm>
            <a:off x="6187925" y="2249636"/>
            <a:ext cx="20709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04" name="Google Shape;504;p17"/>
          <p:cNvSpPr txBox="1"/>
          <p:nvPr>
            <p:ph hasCustomPrompt="1" idx="16" type="title"/>
          </p:nvPr>
        </p:nvSpPr>
        <p:spPr>
          <a:xfrm>
            <a:off x="147767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5" name="Google Shape;505;p17"/>
          <p:cNvSpPr txBox="1"/>
          <p:nvPr>
            <p:ph hasCustomPrompt="1" idx="17" type="title"/>
          </p:nvPr>
        </p:nvSpPr>
        <p:spPr>
          <a:xfrm>
            <a:off x="4129043"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6" name="Google Shape;506;p17"/>
          <p:cNvSpPr txBox="1"/>
          <p:nvPr>
            <p:ph hasCustomPrompt="1" idx="18" type="title"/>
          </p:nvPr>
        </p:nvSpPr>
        <p:spPr>
          <a:xfrm>
            <a:off x="147767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7" name="Google Shape;507;p17"/>
          <p:cNvSpPr txBox="1"/>
          <p:nvPr>
            <p:ph hasCustomPrompt="1" idx="19" type="title"/>
          </p:nvPr>
        </p:nvSpPr>
        <p:spPr>
          <a:xfrm>
            <a:off x="4129043"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8" name="Google Shape;508;p17"/>
          <p:cNvSpPr txBox="1"/>
          <p:nvPr>
            <p:ph hasCustomPrompt="1" idx="20" type="title"/>
          </p:nvPr>
        </p:nvSpPr>
        <p:spPr>
          <a:xfrm>
            <a:off x="6780425" y="1278011"/>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509" name="Google Shape;509;p17"/>
          <p:cNvSpPr txBox="1"/>
          <p:nvPr>
            <p:ph hasCustomPrompt="1" idx="21" type="title"/>
          </p:nvPr>
        </p:nvSpPr>
        <p:spPr>
          <a:xfrm>
            <a:off x="6780425" y="3002952"/>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grpSp>
        <p:nvGrpSpPr>
          <p:cNvPr id="510" name="Google Shape;510;p17"/>
          <p:cNvGrpSpPr/>
          <p:nvPr/>
        </p:nvGrpSpPr>
        <p:grpSpPr>
          <a:xfrm>
            <a:off x="6995490" y="1596696"/>
            <a:ext cx="3381518" cy="4266167"/>
            <a:chOff x="6995490" y="1733095"/>
            <a:chExt cx="3381518" cy="4266167"/>
          </a:xfrm>
        </p:grpSpPr>
        <p:sp>
          <p:nvSpPr>
            <p:cNvPr id="511" name="Google Shape;511;p17"/>
            <p:cNvSpPr/>
            <p:nvPr/>
          </p:nvSpPr>
          <p:spPr>
            <a:xfrm>
              <a:off x="6995490" y="399468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17"/>
            <p:cNvGrpSpPr/>
            <p:nvPr/>
          </p:nvGrpSpPr>
          <p:grpSpPr>
            <a:xfrm flipH="1">
              <a:off x="8001112" y="1733095"/>
              <a:ext cx="2375896" cy="3296652"/>
              <a:chOff x="2132995" y="960308"/>
              <a:chExt cx="496177" cy="688438"/>
            </a:xfrm>
          </p:grpSpPr>
          <p:sp>
            <p:nvSpPr>
              <p:cNvPr id="513" name="Google Shape;513;p17"/>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7"/>
            <p:cNvGrpSpPr/>
            <p:nvPr/>
          </p:nvGrpSpPr>
          <p:grpSpPr>
            <a:xfrm flipH="1" rot="5400000">
              <a:off x="8520149" y="2304293"/>
              <a:ext cx="457201" cy="78377"/>
              <a:chOff x="2974099" y="851893"/>
              <a:chExt cx="129011" cy="22560"/>
            </a:xfrm>
          </p:grpSpPr>
          <p:sp>
            <p:nvSpPr>
              <p:cNvPr id="519" name="Google Shape;519;p17"/>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4" name="Google Shape;524;p17"/>
          <p:cNvGrpSpPr/>
          <p:nvPr/>
        </p:nvGrpSpPr>
        <p:grpSpPr>
          <a:xfrm>
            <a:off x="-1233008" y="-719363"/>
            <a:ext cx="2502550" cy="2887916"/>
            <a:chOff x="-1115609" y="-430563"/>
            <a:chExt cx="2502550" cy="2887916"/>
          </a:xfrm>
        </p:grpSpPr>
        <p:sp>
          <p:nvSpPr>
            <p:cNvPr id="525" name="Google Shape;525;p17"/>
            <p:cNvSpPr/>
            <p:nvPr/>
          </p:nvSpPr>
          <p:spPr>
            <a:xfrm flipH="1" rot="5400000">
              <a:off x="-1140839" y="9230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17"/>
            <p:cNvGrpSpPr/>
            <p:nvPr/>
          </p:nvGrpSpPr>
          <p:grpSpPr>
            <a:xfrm rot="-5400000">
              <a:off x="254513" y="2088489"/>
              <a:ext cx="493952" cy="243774"/>
              <a:chOff x="2505550" y="1111010"/>
              <a:chExt cx="119740" cy="59094"/>
            </a:xfrm>
          </p:grpSpPr>
          <p:sp>
            <p:nvSpPr>
              <p:cNvPr id="527" name="Google Shape;527;p17"/>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7"/>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7"/>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7"/>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17"/>
            <p:cNvGrpSpPr/>
            <p:nvPr/>
          </p:nvGrpSpPr>
          <p:grpSpPr>
            <a:xfrm rot="5400000">
              <a:off x="-1051673" y="-188992"/>
              <a:ext cx="2374678" cy="2502550"/>
              <a:chOff x="2011428" y="602777"/>
              <a:chExt cx="774292" cy="815987"/>
            </a:xfrm>
          </p:grpSpPr>
          <p:sp>
            <p:nvSpPr>
              <p:cNvPr id="536" name="Google Shape;536;p17"/>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7"/>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7"/>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7"/>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7"/>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1_1_1">
    <p:spTree>
      <p:nvGrpSpPr>
        <p:cNvPr id="542" name="Shape 542"/>
        <p:cNvGrpSpPr/>
        <p:nvPr/>
      </p:nvGrpSpPr>
      <p:grpSpPr>
        <a:xfrm>
          <a:off x="0" y="0"/>
          <a:ext cx="0" cy="0"/>
          <a:chOff x="0" y="0"/>
          <a:chExt cx="0" cy="0"/>
        </a:xfrm>
      </p:grpSpPr>
      <p:grpSp>
        <p:nvGrpSpPr>
          <p:cNvPr id="543" name="Google Shape;543;p18"/>
          <p:cNvGrpSpPr/>
          <p:nvPr/>
        </p:nvGrpSpPr>
        <p:grpSpPr>
          <a:xfrm>
            <a:off x="-1555090" y="1586820"/>
            <a:ext cx="3381518" cy="4266167"/>
            <a:chOff x="-1555090" y="1586820"/>
            <a:chExt cx="3381518" cy="4266167"/>
          </a:xfrm>
        </p:grpSpPr>
        <p:sp>
          <p:nvSpPr>
            <p:cNvPr id="544" name="Google Shape;544;p18"/>
            <p:cNvSpPr/>
            <p:nvPr/>
          </p:nvSpPr>
          <p:spPr>
            <a:xfrm flipH="1">
              <a:off x="-1205398" y="3848407"/>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8"/>
            <p:cNvGrpSpPr/>
            <p:nvPr/>
          </p:nvGrpSpPr>
          <p:grpSpPr>
            <a:xfrm>
              <a:off x="-1555090" y="1586820"/>
              <a:ext cx="2375896" cy="3296652"/>
              <a:chOff x="2132995" y="960308"/>
              <a:chExt cx="496177" cy="688438"/>
            </a:xfrm>
          </p:grpSpPr>
          <p:sp>
            <p:nvSpPr>
              <p:cNvPr id="546" name="Google Shape;546;p1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8"/>
            <p:cNvGrpSpPr/>
            <p:nvPr/>
          </p:nvGrpSpPr>
          <p:grpSpPr>
            <a:xfrm rot="-5400000">
              <a:off x="247893" y="3858068"/>
              <a:ext cx="457201" cy="78377"/>
              <a:chOff x="2974099" y="851893"/>
              <a:chExt cx="129011" cy="22560"/>
            </a:xfrm>
          </p:grpSpPr>
          <p:sp>
            <p:nvSpPr>
              <p:cNvPr id="552" name="Google Shape;552;p18"/>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57" name="Google Shape;557;p18"/>
          <p:cNvGrpSpPr/>
          <p:nvPr/>
        </p:nvGrpSpPr>
        <p:grpSpPr>
          <a:xfrm>
            <a:off x="7948800" y="2279498"/>
            <a:ext cx="3002278" cy="3076170"/>
            <a:chOff x="7796400" y="2279498"/>
            <a:chExt cx="3002278" cy="3076170"/>
          </a:xfrm>
        </p:grpSpPr>
        <p:sp>
          <p:nvSpPr>
            <p:cNvPr id="558" name="Google Shape;558;p18"/>
            <p:cNvSpPr/>
            <p:nvPr/>
          </p:nvSpPr>
          <p:spPr>
            <a:xfrm>
              <a:off x="7796400" y="38484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18"/>
            <p:cNvGrpSpPr/>
            <p:nvPr/>
          </p:nvGrpSpPr>
          <p:grpSpPr>
            <a:xfrm rot="5400000">
              <a:off x="8294983" y="3132996"/>
              <a:ext cx="493952" cy="243774"/>
              <a:chOff x="2505550" y="1111010"/>
              <a:chExt cx="119740" cy="59094"/>
            </a:xfrm>
          </p:grpSpPr>
          <p:sp>
            <p:nvSpPr>
              <p:cNvPr id="560" name="Google Shape;560;p18"/>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18"/>
            <p:cNvGrpSpPr/>
            <p:nvPr/>
          </p:nvGrpSpPr>
          <p:grpSpPr>
            <a:xfrm flipH="1">
              <a:off x="8424001" y="2524469"/>
              <a:ext cx="2374678" cy="2502550"/>
              <a:chOff x="2011428" y="602777"/>
              <a:chExt cx="774292" cy="815987"/>
            </a:xfrm>
          </p:grpSpPr>
          <p:sp>
            <p:nvSpPr>
              <p:cNvPr id="569" name="Google Shape;569;p1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8"/>
            <p:cNvGrpSpPr/>
            <p:nvPr/>
          </p:nvGrpSpPr>
          <p:grpSpPr>
            <a:xfrm>
              <a:off x="8271603" y="2279498"/>
              <a:ext cx="1807417" cy="584521"/>
              <a:chOff x="7881778" y="696098"/>
              <a:chExt cx="1807417" cy="584521"/>
            </a:xfrm>
          </p:grpSpPr>
          <p:sp>
            <p:nvSpPr>
              <p:cNvPr id="576" name="Google Shape;576;p18"/>
              <p:cNvSpPr/>
              <p:nvPr/>
            </p:nvSpPr>
            <p:spPr>
              <a:xfrm>
                <a:off x="7950928" y="767548"/>
                <a:ext cx="1738267" cy="513071"/>
              </a:xfrm>
              <a:custGeom>
                <a:rect b="b" l="l" r="r" t="t"/>
                <a:pathLst>
                  <a:path extrusionOk="0" h="2757" w="9341">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flipH="1">
                <a:off x="7881778" y="696098"/>
                <a:ext cx="114567" cy="98180"/>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18"/>
          <p:cNvSpPr txBox="1"/>
          <p:nvPr>
            <p:ph hasCustomPrompt="1" type="title"/>
          </p:nvPr>
        </p:nvSpPr>
        <p:spPr>
          <a:xfrm>
            <a:off x="7758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79" name="Google Shape;579;p18"/>
          <p:cNvSpPr txBox="1"/>
          <p:nvPr>
            <p:ph hasCustomPrompt="1" idx="2" type="title"/>
          </p:nvPr>
        </p:nvSpPr>
        <p:spPr>
          <a:xfrm>
            <a:off x="6074050"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000"/>
              <a:buNone/>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580" name="Google Shape;580;p18"/>
          <p:cNvSpPr txBox="1"/>
          <p:nvPr>
            <p:ph idx="3"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581" name="Google Shape;581;p18"/>
          <p:cNvSpPr txBox="1"/>
          <p:nvPr>
            <p:ph idx="1" type="subTitle"/>
          </p:nvPr>
        </p:nvSpPr>
        <p:spPr>
          <a:xfrm flipH="1">
            <a:off x="7758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2" name="Google Shape;582;p18"/>
          <p:cNvSpPr txBox="1"/>
          <p:nvPr>
            <p:ph idx="4" type="subTitle"/>
          </p:nvPr>
        </p:nvSpPr>
        <p:spPr>
          <a:xfrm flipH="1">
            <a:off x="7758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3" name="Google Shape;583;p18"/>
          <p:cNvSpPr txBox="1"/>
          <p:nvPr>
            <p:ph idx="5" type="subTitle"/>
          </p:nvPr>
        </p:nvSpPr>
        <p:spPr>
          <a:xfrm flipH="1">
            <a:off x="6074050"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4" name="Google Shape;584;p18"/>
          <p:cNvSpPr txBox="1"/>
          <p:nvPr>
            <p:ph idx="6" type="subTitle"/>
          </p:nvPr>
        </p:nvSpPr>
        <p:spPr>
          <a:xfrm flipH="1">
            <a:off x="6074050"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585" name="Google Shape;585;p18"/>
          <p:cNvSpPr txBox="1"/>
          <p:nvPr>
            <p:ph hasCustomPrompt="1" idx="7" type="title"/>
          </p:nvPr>
        </p:nvSpPr>
        <p:spPr>
          <a:xfrm>
            <a:off x="3424975" y="1434420"/>
            <a:ext cx="22941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0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586" name="Google Shape;586;p18"/>
          <p:cNvSpPr txBox="1"/>
          <p:nvPr>
            <p:ph idx="8" type="subTitle"/>
          </p:nvPr>
        </p:nvSpPr>
        <p:spPr>
          <a:xfrm flipH="1">
            <a:off x="3424975" y="3426272"/>
            <a:ext cx="22941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gn="ctr">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gn="ctr">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gn="ctr">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gn="ctr">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gn="ctr">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gn="ctr">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gn="ctr">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gn="ctr">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587" name="Google Shape;587;p18"/>
          <p:cNvSpPr txBox="1"/>
          <p:nvPr>
            <p:ph idx="9" type="subTitle"/>
          </p:nvPr>
        </p:nvSpPr>
        <p:spPr>
          <a:xfrm flipH="1">
            <a:off x="3424975" y="3758780"/>
            <a:ext cx="22941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_1_1">
    <p:spTree>
      <p:nvGrpSpPr>
        <p:cNvPr id="588" name="Shape 588"/>
        <p:cNvGrpSpPr/>
        <p:nvPr/>
      </p:nvGrpSpPr>
      <p:grpSpPr>
        <a:xfrm>
          <a:off x="0" y="0"/>
          <a:ext cx="0" cy="0"/>
          <a:chOff x="0" y="0"/>
          <a:chExt cx="0" cy="0"/>
        </a:xfrm>
      </p:grpSpPr>
      <p:grpSp>
        <p:nvGrpSpPr>
          <p:cNvPr id="589" name="Google Shape;589;p19"/>
          <p:cNvGrpSpPr/>
          <p:nvPr/>
        </p:nvGrpSpPr>
        <p:grpSpPr>
          <a:xfrm>
            <a:off x="5604680" y="538591"/>
            <a:ext cx="6322114" cy="7255046"/>
            <a:chOff x="5604680" y="557027"/>
            <a:chExt cx="6322114" cy="7255046"/>
          </a:xfrm>
        </p:grpSpPr>
        <p:sp>
          <p:nvSpPr>
            <p:cNvPr id="590" name="Google Shape;590;p19"/>
            <p:cNvSpPr/>
            <p:nvPr/>
          </p:nvSpPr>
          <p:spPr>
            <a:xfrm flipH="1">
              <a:off x="5604680" y="5570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9"/>
            <p:cNvGrpSpPr/>
            <p:nvPr/>
          </p:nvGrpSpPr>
          <p:grpSpPr>
            <a:xfrm flipH="1">
              <a:off x="8026530" y="1401565"/>
              <a:ext cx="2381713" cy="3328977"/>
              <a:chOff x="7655072" y="-407632"/>
              <a:chExt cx="2008529" cy="2807368"/>
            </a:xfrm>
          </p:grpSpPr>
          <p:sp>
            <p:nvSpPr>
              <p:cNvPr id="592" name="Google Shape;592;p19"/>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9"/>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9"/>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9"/>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9"/>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9"/>
            <p:cNvGrpSpPr/>
            <p:nvPr/>
          </p:nvGrpSpPr>
          <p:grpSpPr>
            <a:xfrm flipH="1">
              <a:off x="8235374" y="641977"/>
              <a:ext cx="1029648" cy="1806572"/>
              <a:chOff x="455034" y="-121633"/>
              <a:chExt cx="629947" cy="1105275"/>
            </a:xfrm>
          </p:grpSpPr>
          <p:sp>
            <p:nvSpPr>
              <p:cNvPr id="598" name="Google Shape;598;p19"/>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9"/>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9"/>
            <p:cNvGrpSpPr/>
            <p:nvPr/>
          </p:nvGrpSpPr>
          <p:grpSpPr>
            <a:xfrm flipH="1">
              <a:off x="6862715" y="4692498"/>
              <a:ext cx="471865" cy="38050"/>
              <a:chOff x="6298452" y="2390050"/>
              <a:chExt cx="140725" cy="11350"/>
            </a:xfrm>
          </p:grpSpPr>
          <p:sp>
            <p:nvSpPr>
              <p:cNvPr id="601" name="Google Shape;601;p19"/>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9"/>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9"/>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4" name="Google Shape;604;p19"/>
          <p:cNvGrpSpPr/>
          <p:nvPr/>
        </p:nvGrpSpPr>
        <p:grpSpPr>
          <a:xfrm>
            <a:off x="-2438675" y="1770046"/>
            <a:ext cx="6322101" cy="5677064"/>
            <a:chOff x="-2438675" y="1770046"/>
            <a:chExt cx="6322101" cy="5677064"/>
          </a:xfrm>
        </p:grpSpPr>
        <p:sp>
          <p:nvSpPr>
            <p:cNvPr id="605" name="Google Shape;605;p19"/>
            <p:cNvSpPr/>
            <p:nvPr/>
          </p:nvSpPr>
          <p:spPr>
            <a:xfrm>
              <a:off x="-2438675" y="1770046"/>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19"/>
            <p:cNvGrpSpPr/>
            <p:nvPr/>
          </p:nvGrpSpPr>
          <p:grpSpPr>
            <a:xfrm flipH="1" rot="-5400000">
              <a:off x="358472" y="2658178"/>
              <a:ext cx="618213" cy="306426"/>
              <a:chOff x="5989375" y="1843575"/>
              <a:chExt cx="136525" cy="67675"/>
            </a:xfrm>
          </p:grpSpPr>
          <p:sp>
            <p:nvSpPr>
              <p:cNvPr id="607" name="Google Shape;607;p19"/>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9"/>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9"/>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9"/>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9"/>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9"/>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9"/>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9"/>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19"/>
            <p:cNvGrpSpPr/>
            <p:nvPr/>
          </p:nvGrpSpPr>
          <p:grpSpPr>
            <a:xfrm flipH="1">
              <a:off x="-408088" y="3405850"/>
              <a:ext cx="1228886" cy="2188720"/>
              <a:chOff x="8389396" y="1055350"/>
              <a:chExt cx="1228886" cy="2188720"/>
            </a:xfrm>
          </p:grpSpPr>
          <p:sp>
            <p:nvSpPr>
              <p:cNvPr id="616" name="Google Shape;616;p19"/>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9"/>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8" name="Google Shape;618;p19"/>
          <p:cNvSpPr txBox="1"/>
          <p:nvPr>
            <p:ph idx="1" type="body"/>
          </p:nvPr>
        </p:nvSpPr>
        <p:spPr>
          <a:xfrm>
            <a:off x="1370700" y="1401575"/>
            <a:ext cx="6402600" cy="26826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17500" lvl="1" marL="914400" rtl="0">
              <a:spcBef>
                <a:spcPts val="1000"/>
              </a:spcBef>
              <a:spcAft>
                <a:spcPts val="0"/>
              </a:spcAft>
              <a:buSzPts val="1400"/>
              <a:buChar char="○"/>
              <a:defRPr sz="1600"/>
            </a:lvl2pPr>
            <a:lvl3pPr indent="-317500" lvl="2" marL="1371600" rtl="0">
              <a:spcBef>
                <a:spcPts val="0"/>
              </a:spcBef>
              <a:spcAft>
                <a:spcPts val="0"/>
              </a:spcAft>
              <a:buSzPts val="1400"/>
              <a:buChar char="■"/>
              <a:defRPr sz="1600"/>
            </a:lvl3pPr>
            <a:lvl4pPr indent="-317500" lvl="3" marL="1828800" rtl="0">
              <a:spcBef>
                <a:spcPts val="0"/>
              </a:spcBef>
              <a:spcAft>
                <a:spcPts val="0"/>
              </a:spcAft>
              <a:buSzPts val="1400"/>
              <a:buChar char="●"/>
              <a:defRPr sz="1600"/>
            </a:lvl4pPr>
            <a:lvl5pPr indent="-317500" lvl="4" marL="2286000" rtl="0">
              <a:spcBef>
                <a:spcPts val="0"/>
              </a:spcBef>
              <a:spcAft>
                <a:spcPts val="0"/>
              </a:spcAft>
              <a:buSzPts val="1400"/>
              <a:buChar char="○"/>
              <a:defRPr sz="1600"/>
            </a:lvl5pPr>
            <a:lvl6pPr indent="-317500" lvl="5" marL="2743200" rtl="0">
              <a:spcBef>
                <a:spcPts val="0"/>
              </a:spcBef>
              <a:spcAft>
                <a:spcPts val="0"/>
              </a:spcAft>
              <a:buSzPts val="1400"/>
              <a:buChar char="■"/>
              <a:defRPr sz="1600"/>
            </a:lvl6pPr>
            <a:lvl7pPr indent="-317500" lvl="6" marL="3200400" rtl="0">
              <a:spcBef>
                <a:spcPts val="0"/>
              </a:spcBef>
              <a:spcAft>
                <a:spcPts val="0"/>
              </a:spcAft>
              <a:buSzPts val="1400"/>
              <a:buChar char="●"/>
              <a:defRPr sz="1600"/>
            </a:lvl7pPr>
            <a:lvl8pPr indent="-317500" lvl="7" marL="3657600" rtl="0">
              <a:spcBef>
                <a:spcPts val="0"/>
              </a:spcBef>
              <a:spcAft>
                <a:spcPts val="0"/>
              </a:spcAft>
              <a:buSzPts val="1400"/>
              <a:buChar char="○"/>
              <a:defRPr sz="1600"/>
            </a:lvl8pPr>
            <a:lvl9pPr indent="-317500" lvl="8" marL="4114800" rtl="0">
              <a:spcBef>
                <a:spcPts val="0"/>
              </a:spcBef>
              <a:spcAft>
                <a:spcPts val="0"/>
              </a:spcAft>
              <a:buSzPts val="1400"/>
              <a:buChar char="■"/>
              <a:defRPr sz="1600"/>
            </a:lvl9pPr>
          </a:lstStyle>
          <a:p/>
        </p:txBody>
      </p:sp>
      <p:sp>
        <p:nvSpPr>
          <p:cNvPr id="619" name="Google Shape;619;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_1_1_1_1">
    <p:spTree>
      <p:nvGrpSpPr>
        <p:cNvPr id="620" name="Shape 620"/>
        <p:cNvGrpSpPr/>
        <p:nvPr/>
      </p:nvGrpSpPr>
      <p:grpSpPr>
        <a:xfrm>
          <a:off x="0" y="0"/>
          <a:ext cx="0" cy="0"/>
          <a:chOff x="0" y="0"/>
          <a:chExt cx="0" cy="0"/>
        </a:xfrm>
      </p:grpSpPr>
      <p:grpSp>
        <p:nvGrpSpPr>
          <p:cNvPr id="621" name="Google Shape;621;p20"/>
          <p:cNvGrpSpPr/>
          <p:nvPr/>
        </p:nvGrpSpPr>
        <p:grpSpPr>
          <a:xfrm>
            <a:off x="-634797" y="3286130"/>
            <a:ext cx="3353621" cy="3958111"/>
            <a:chOff x="-634797" y="3286130"/>
            <a:chExt cx="3353621" cy="3958111"/>
          </a:xfrm>
        </p:grpSpPr>
        <p:sp>
          <p:nvSpPr>
            <p:cNvPr id="622" name="Google Shape;622;p20"/>
            <p:cNvSpPr/>
            <p:nvPr/>
          </p:nvSpPr>
          <p:spPr>
            <a:xfrm flipH="1">
              <a:off x="-634797" y="366776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20"/>
            <p:cNvGrpSpPr/>
            <p:nvPr/>
          </p:nvGrpSpPr>
          <p:grpSpPr>
            <a:xfrm>
              <a:off x="196682" y="3286130"/>
              <a:ext cx="262750" cy="262303"/>
              <a:chOff x="1466575" y="2391250"/>
              <a:chExt cx="59575" cy="59475"/>
            </a:xfrm>
          </p:grpSpPr>
          <p:sp>
            <p:nvSpPr>
              <p:cNvPr id="624" name="Google Shape;624;p20"/>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0"/>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20"/>
            <p:cNvGrpSpPr/>
            <p:nvPr/>
          </p:nvGrpSpPr>
          <p:grpSpPr>
            <a:xfrm flipH="1">
              <a:off x="278766" y="3720566"/>
              <a:ext cx="2440058" cy="3523675"/>
              <a:chOff x="278245" y="-184325"/>
              <a:chExt cx="2358228" cy="3405504"/>
            </a:xfrm>
          </p:grpSpPr>
          <p:grpSp>
            <p:nvGrpSpPr>
              <p:cNvPr id="627" name="Google Shape;627;p20"/>
              <p:cNvGrpSpPr/>
              <p:nvPr/>
            </p:nvGrpSpPr>
            <p:grpSpPr>
              <a:xfrm>
                <a:off x="278245" y="-184325"/>
                <a:ext cx="2358228" cy="3336759"/>
                <a:chOff x="1181475" y="2041825"/>
                <a:chExt cx="620325" cy="877725"/>
              </a:xfrm>
            </p:grpSpPr>
            <p:sp>
              <p:nvSpPr>
                <p:cNvPr id="628" name="Google Shape;628;p20"/>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0"/>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0"/>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0"/>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20"/>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20"/>
          <p:cNvGrpSpPr/>
          <p:nvPr/>
        </p:nvGrpSpPr>
        <p:grpSpPr>
          <a:xfrm>
            <a:off x="7628079" y="-156345"/>
            <a:ext cx="3031826" cy="2586940"/>
            <a:chOff x="7628092" y="-156362"/>
            <a:chExt cx="3031826" cy="2586940"/>
          </a:xfrm>
        </p:grpSpPr>
        <p:sp>
          <p:nvSpPr>
            <p:cNvPr id="635" name="Google Shape;635;p20"/>
            <p:cNvSpPr/>
            <p:nvPr/>
          </p:nvSpPr>
          <p:spPr>
            <a:xfrm flipH="1">
              <a:off x="7628092" y="-15636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0"/>
            <p:cNvGrpSpPr/>
            <p:nvPr/>
          </p:nvGrpSpPr>
          <p:grpSpPr>
            <a:xfrm rot="-5400000">
              <a:off x="8418533" y="1585125"/>
              <a:ext cx="727567" cy="361051"/>
              <a:chOff x="1622300" y="2291700"/>
              <a:chExt cx="118800" cy="58950"/>
            </a:xfrm>
          </p:grpSpPr>
          <p:sp>
            <p:nvSpPr>
              <p:cNvPr id="637" name="Google Shape;637;p20"/>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0"/>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0"/>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0"/>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0"/>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0"/>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0"/>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0"/>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0"/>
            <p:cNvSpPr/>
            <p:nvPr/>
          </p:nvSpPr>
          <p:spPr>
            <a:xfrm rot="10800000">
              <a:off x="8411505" y="-15636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0"/>
          <p:cNvSpPr txBox="1"/>
          <p:nvPr>
            <p:ph idx="1" type="subTitle"/>
          </p:nvPr>
        </p:nvSpPr>
        <p:spPr>
          <a:xfrm>
            <a:off x="1918200" y="3972368"/>
            <a:ext cx="53076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647" name="Google Shape;647;p20"/>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Font typeface="Fredoka One"/>
              <a:buNone/>
              <a:defRPr/>
            </a:lvl1pPr>
            <a:lvl2pPr lvl="1"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rect b="b" l="l" r="r" t="t"/>
                <a:pathLst>
                  <a:path extrusionOk="0" h="13154" w="22289">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rect b="b" l="l" r="r" t="t"/>
                  <a:pathLst>
                    <a:path extrusionOk="0" h="60996" w="43776">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6907161" y="4010501"/>
                  <a:ext cx="633201" cy="633201"/>
                </a:xfrm>
                <a:custGeom>
                  <a:rect b="b" l="l" r="r" t="t"/>
                  <a:pathLst>
                    <a:path extrusionOk="0" h="7539" w="7539">
                      <a:moveTo>
                        <a:pt x="5389" y="1"/>
                      </a:moveTo>
                      <a:lnTo>
                        <a:pt x="2695" y="2699"/>
                      </a:lnTo>
                      <a:lnTo>
                        <a:pt x="1" y="5393"/>
                      </a:lnTo>
                      <a:lnTo>
                        <a:pt x="1" y="7538"/>
                      </a:lnTo>
                      <a:lnTo>
                        <a:pt x="3767" y="3771"/>
                      </a:lnTo>
                      <a:lnTo>
                        <a:pt x="75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4825133" y="5781599"/>
                  <a:ext cx="181250" cy="155717"/>
                </a:xfrm>
                <a:custGeom>
                  <a:rect b="b" l="l" r="r" t="t"/>
                  <a:pathLst>
                    <a:path extrusionOk="0" h="1854" w="2158">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495412" y="589757"/>
                  <a:ext cx="181586" cy="155298"/>
                </a:xfrm>
                <a:custGeom>
                  <a:rect b="b" l="l" r="r" t="t"/>
                  <a:pathLst>
                    <a:path extrusionOk="0" h="1849" w="2162">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4922981" y="4878622"/>
                  <a:ext cx="948499" cy="556770"/>
                </a:xfrm>
                <a:custGeom>
                  <a:rect b="b" l="l" r="r" t="t"/>
                  <a:pathLst>
                    <a:path extrusionOk="0" h="6629" w="11293">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 name="Google Shape;62;p3"/>
            <p:cNvSpPr/>
            <p:nvPr/>
          </p:nvSpPr>
          <p:spPr>
            <a:xfrm flipH="1">
              <a:off x="-880479" y="4202588"/>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311941" y="-578758"/>
              <a:ext cx="4078254" cy="2696967"/>
            </a:xfrm>
            <a:custGeom>
              <a:rect b="b" l="l" r="r" t="t"/>
              <a:pathLst>
                <a:path extrusionOk="0" h="20595" w="31143">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rect b="b" l="l" r="r" t="t"/>
                <a:pathLst>
                  <a:path extrusionOk="0" h="6326" w="902">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208640" y="2996574"/>
                <a:ext cx="956898" cy="954546"/>
              </a:xfrm>
              <a:custGeom>
                <a:rect b="b" l="l" r="r" t="t"/>
                <a:pathLst>
                  <a:path extrusionOk="0" h="11365" w="11393">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0228462" y="679122"/>
                <a:ext cx="148998" cy="127833"/>
              </a:xfrm>
              <a:custGeom>
                <a:rect b="b" l="l" r="r" t="t"/>
                <a:pathLst>
                  <a:path extrusionOk="0" h="1522" w="1774">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9020853" y="1998017"/>
                <a:ext cx="1057770" cy="1611852"/>
              </a:xfrm>
              <a:custGeom>
                <a:rect b="b" l="l" r="r" t="t"/>
                <a:pathLst>
                  <a:path extrusionOk="0" h="19191" w="12594">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9805572" y="1401268"/>
                <a:ext cx="562817" cy="889370"/>
              </a:xfrm>
              <a:custGeom>
                <a:rect b="b" l="l" r="r" t="t"/>
                <a:pathLst>
                  <a:path extrusionOk="0" h="10589" w="6701">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rect b="b" l="l" r="r" t="t"/>
                <a:pathLst>
                  <a:path extrusionOk="0" h="1157" w="1635">
                    <a:moveTo>
                      <a:pt x="1" y="0"/>
                    </a:moveTo>
                    <a:lnTo>
                      <a:pt x="954" y="1157"/>
                    </a:lnTo>
                    <a:lnTo>
                      <a:pt x="1634" y="1157"/>
                    </a:lnTo>
                    <a:lnTo>
                      <a:pt x="6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456357" y="4872911"/>
                <a:ext cx="137576" cy="97176"/>
              </a:xfrm>
              <a:custGeom>
                <a:rect b="b" l="l" r="r" t="t"/>
                <a:pathLst>
                  <a:path extrusionOk="0" h="1157" w="1638">
                    <a:moveTo>
                      <a:pt x="1" y="0"/>
                    </a:moveTo>
                    <a:lnTo>
                      <a:pt x="958"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561260"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8666164"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8771067" y="4872911"/>
                <a:ext cx="137576" cy="97176"/>
              </a:xfrm>
              <a:custGeom>
                <a:rect b="b" l="l" r="r" t="t"/>
                <a:pathLst>
                  <a:path extrusionOk="0" h="1157" w="1638">
                    <a:moveTo>
                      <a:pt x="0"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3"/>
            <p:cNvSpPr/>
            <p:nvPr/>
          </p:nvSpPr>
          <p:spPr>
            <a:xfrm>
              <a:off x="7306875" y="4600447"/>
              <a:ext cx="2229499" cy="657745"/>
            </a:xfrm>
            <a:custGeom>
              <a:rect b="b" l="l" r="r" t="t"/>
              <a:pathLst>
                <a:path extrusionOk="0" h="6486" w="21985">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7658071" y="-461281"/>
              <a:ext cx="1325446" cy="1878100"/>
            </a:xfrm>
            <a:custGeom>
              <a:rect b="b" l="l" r="r" t="t"/>
              <a:pathLst>
                <a:path extrusionOk="0" h="22361" w="15781">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3"/>
          <p:cNvSpPr txBox="1"/>
          <p:nvPr>
            <p:ph type="title"/>
          </p:nvPr>
        </p:nvSpPr>
        <p:spPr>
          <a:xfrm>
            <a:off x="1320300" y="2096633"/>
            <a:ext cx="6503400" cy="105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99" name="Google Shape;99;p3"/>
          <p:cNvSpPr txBox="1"/>
          <p:nvPr>
            <p:ph hasCustomPrompt="1" idx="2" type="title"/>
          </p:nvPr>
        </p:nvSpPr>
        <p:spPr>
          <a:xfrm>
            <a:off x="3915450" y="1163052"/>
            <a:ext cx="1313100" cy="7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00" name="Google Shape;100;p3"/>
          <p:cNvSpPr txBox="1"/>
          <p:nvPr>
            <p:ph idx="1" type="subTitle"/>
          </p:nvPr>
        </p:nvSpPr>
        <p:spPr>
          <a:xfrm>
            <a:off x="3052350" y="3267278"/>
            <a:ext cx="3039300" cy="6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_1_1_1_1_1_1">
    <p:spTree>
      <p:nvGrpSpPr>
        <p:cNvPr id="648" name="Shape 648"/>
        <p:cNvGrpSpPr/>
        <p:nvPr/>
      </p:nvGrpSpPr>
      <p:grpSpPr>
        <a:xfrm>
          <a:off x="0" y="0"/>
          <a:ext cx="0" cy="0"/>
          <a:chOff x="0" y="0"/>
          <a:chExt cx="0" cy="0"/>
        </a:xfrm>
      </p:grpSpPr>
      <p:sp>
        <p:nvSpPr>
          <p:cNvPr id="649" name="Google Shape;649;p21"/>
          <p:cNvSpPr txBox="1"/>
          <p:nvPr>
            <p:ph idx="1" type="body"/>
          </p:nvPr>
        </p:nvSpPr>
        <p:spPr>
          <a:xfrm>
            <a:off x="722375" y="1129950"/>
            <a:ext cx="7704000" cy="3478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650" name="Google Shape;650;p21"/>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651" name="Google Shape;651;p21"/>
          <p:cNvGrpSpPr/>
          <p:nvPr/>
        </p:nvGrpSpPr>
        <p:grpSpPr>
          <a:xfrm flipH="1">
            <a:off x="4940054" y="3761619"/>
            <a:ext cx="4859943" cy="2698431"/>
            <a:chOff x="-788304" y="3837819"/>
            <a:chExt cx="4859943" cy="2698431"/>
          </a:xfrm>
        </p:grpSpPr>
        <p:sp>
          <p:nvSpPr>
            <p:cNvPr id="652" name="Google Shape;652;p21"/>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1"/>
            <p:cNvGrpSpPr/>
            <p:nvPr/>
          </p:nvGrpSpPr>
          <p:grpSpPr>
            <a:xfrm flipH="1">
              <a:off x="1320304" y="4461358"/>
              <a:ext cx="647437" cy="321825"/>
              <a:chOff x="7990044" y="3252744"/>
              <a:chExt cx="516874" cy="256925"/>
            </a:xfrm>
          </p:grpSpPr>
          <p:sp>
            <p:nvSpPr>
              <p:cNvPr id="654" name="Google Shape;654;p21"/>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1"/>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1"/>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1"/>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1"/>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1"/>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1"/>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1"/>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1"/>
            <p:cNvGrpSpPr/>
            <p:nvPr/>
          </p:nvGrpSpPr>
          <p:grpSpPr>
            <a:xfrm rot="5400000">
              <a:off x="813121" y="3277732"/>
              <a:ext cx="2698431" cy="3818605"/>
              <a:chOff x="7726148" y="777978"/>
              <a:chExt cx="2698431" cy="3818605"/>
            </a:xfrm>
          </p:grpSpPr>
          <p:sp>
            <p:nvSpPr>
              <p:cNvPr id="663" name="Google Shape;663;p21"/>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1"/>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1"/>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6" name="Google Shape;666;p21"/>
          <p:cNvGrpSpPr/>
          <p:nvPr/>
        </p:nvGrpSpPr>
        <p:grpSpPr>
          <a:xfrm flipH="1">
            <a:off x="5745066" y="-1877775"/>
            <a:ext cx="4054931" cy="3690696"/>
            <a:chOff x="-626842" y="-1801575"/>
            <a:chExt cx="4054931" cy="3690696"/>
          </a:xfrm>
        </p:grpSpPr>
        <p:sp>
          <p:nvSpPr>
            <p:cNvPr id="667" name="Google Shape;667;p21"/>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21"/>
            <p:cNvGrpSpPr/>
            <p:nvPr/>
          </p:nvGrpSpPr>
          <p:grpSpPr>
            <a:xfrm rot="10800000">
              <a:off x="388735" y="-1801575"/>
              <a:ext cx="3039353" cy="3203144"/>
              <a:chOff x="7797455" y="1505164"/>
              <a:chExt cx="3773251" cy="3976591"/>
            </a:xfrm>
          </p:grpSpPr>
          <p:sp>
            <p:nvSpPr>
              <p:cNvPr id="669" name="Google Shape;669;p21"/>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1"/>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1"/>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1"/>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1"/>
            <p:cNvGrpSpPr/>
            <p:nvPr/>
          </p:nvGrpSpPr>
          <p:grpSpPr>
            <a:xfrm>
              <a:off x="331330" y="1630180"/>
              <a:ext cx="258605" cy="258941"/>
              <a:chOff x="8925357" y="2817675"/>
              <a:chExt cx="258605" cy="258941"/>
            </a:xfrm>
          </p:grpSpPr>
          <p:sp>
            <p:nvSpPr>
              <p:cNvPr id="674" name="Google Shape;674;p21"/>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1"/>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676" name="Shape 676"/>
        <p:cNvGrpSpPr/>
        <p:nvPr/>
      </p:nvGrpSpPr>
      <p:grpSpPr>
        <a:xfrm>
          <a:off x="0" y="0"/>
          <a:ext cx="0" cy="0"/>
          <a:chOff x="0" y="0"/>
          <a:chExt cx="0" cy="0"/>
        </a:xfrm>
      </p:grpSpPr>
      <p:grpSp>
        <p:nvGrpSpPr>
          <p:cNvPr id="677" name="Google Shape;677;p22"/>
          <p:cNvGrpSpPr/>
          <p:nvPr/>
        </p:nvGrpSpPr>
        <p:grpSpPr>
          <a:xfrm>
            <a:off x="6637249" y="3517397"/>
            <a:ext cx="3213277" cy="3529318"/>
            <a:chOff x="6484849" y="3631196"/>
            <a:chExt cx="3213277" cy="3529318"/>
          </a:xfrm>
        </p:grpSpPr>
        <p:sp>
          <p:nvSpPr>
            <p:cNvPr id="678" name="Google Shape;678;p22"/>
            <p:cNvSpPr/>
            <p:nvPr/>
          </p:nvSpPr>
          <p:spPr>
            <a:xfrm>
              <a:off x="7145128" y="4325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2"/>
            <p:cNvGrpSpPr/>
            <p:nvPr/>
          </p:nvGrpSpPr>
          <p:grpSpPr>
            <a:xfrm flipH="1" rot="10800000">
              <a:off x="6484849" y="3631196"/>
              <a:ext cx="2431677" cy="3529318"/>
              <a:chOff x="6769513" y="299393"/>
              <a:chExt cx="1308620" cy="1899525"/>
            </a:xfrm>
          </p:grpSpPr>
          <p:sp>
            <p:nvSpPr>
              <p:cNvPr id="680" name="Google Shape;680;p2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6" name="Google Shape;686;p22"/>
          <p:cNvGrpSpPr/>
          <p:nvPr/>
        </p:nvGrpSpPr>
        <p:grpSpPr>
          <a:xfrm>
            <a:off x="-2910022" y="-3831210"/>
            <a:ext cx="6654696" cy="7636707"/>
            <a:chOff x="-2910022" y="-3831210"/>
            <a:chExt cx="6654696" cy="7636707"/>
          </a:xfrm>
        </p:grpSpPr>
        <p:sp>
          <p:nvSpPr>
            <p:cNvPr id="687" name="Google Shape;687;p22"/>
            <p:cNvSpPr/>
            <p:nvPr/>
          </p:nvSpPr>
          <p:spPr>
            <a:xfrm flipH="1" rot="10800000">
              <a:off x="-2910022" y="-38312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22"/>
            <p:cNvGrpSpPr/>
            <p:nvPr/>
          </p:nvGrpSpPr>
          <p:grpSpPr>
            <a:xfrm flipH="1">
              <a:off x="-831771" y="-192647"/>
              <a:ext cx="2586938" cy="1464987"/>
              <a:chOff x="7545816" y="-192997"/>
              <a:chExt cx="2586938" cy="1464987"/>
            </a:xfrm>
          </p:grpSpPr>
          <p:sp>
            <p:nvSpPr>
              <p:cNvPr id="689" name="Google Shape;689;p22"/>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22"/>
              <p:cNvGrpSpPr/>
              <p:nvPr/>
            </p:nvGrpSpPr>
            <p:grpSpPr>
              <a:xfrm>
                <a:off x="7545825" y="435764"/>
                <a:ext cx="827314" cy="410158"/>
                <a:chOff x="5989375" y="1843575"/>
                <a:chExt cx="136525" cy="67675"/>
              </a:xfrm>
            </p:grpSpPr>
            <p:sp>
              <p:nvSpPr>
                <p:cNvPr id="691" name="Google Shape;691;p2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99" name="Google Shape;699;p22"/>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700" name="Shape 700"/>
        <p:cNvGrpSpPr/>
        <p:nvPr/>
      </p:nvGrpSpPr>
      <p:grpSpPr>
        <a:xfrm>
          <a:off x="0" y="0"/>
          <a:ext cx="0" cy="0"/>
          <a:chOff x="0" y="0"/>
          <a:chExt cx="0" cy="0"/>
        </a:xfrm>
      </p:grpSpPr>
      <p:sp>
        <p:nvSpPr>
          <p:cNvPr id="701" name="Google Shape;701;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grpSp>
        <p:nvGrpSpPr>
          <p:cNvPr id="702" name="Google Shape;702;p23"/>
          <p:cNvGrpSpPr/>
          <p:nvPr/>
        </p:nvGrpSpPr>
        <p:grpSpPr>
          <a:xfrm flipH="1" rot="10800000">
            <a:off x="8002875" y="-893617"/>
            <a:ext cx="1599393" cy="2188720"/>
            <a:chOff x="8051125" y="4018221"/>
            <a:chExt cx="1599393" cy="2188720"/>
          </a:xfrm>
        </p:grpSpPr>
        <p:sp>
          <p:nvSpPr>
            <p:cNvPr id="703" name="Google Shape;703;p23"/>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23"/>
            <p:cNvGrpSpPr/>
            <p:nvPr/>
          </p:nvGrpSpPr>
          <p:grpSpPr>
            <a:xfrm>
              <a:off x="8421632" y="4018221"/>
              <a:ext cx="1228886" cy="2188720"/>
              <a:chOff x="8389396" y="1055350"/>
              <a:chExt cx="1228886" cy="2188720"/>
            </a:xfrm>
          </p:grpSpPr>
          <p:sp>
            <p:nvSpPr>
              <p:cNvPr id="705" name="Google Shape;705;p23"/>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3"/>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7" name="Google Shape;707;p23"/>
          <p:cNvGrpSpPr/>
          <p:nvPr/>
        </p:nvGrpSpPr>
        <p:grpSpPr>
          <a:xfrm>
            <a:off x="-2361718" y="1128115"/>
            <a:ext cx="6322114" cy="7255046"/>
            <a:chOff x="-2361718" y="747115"/>
            <a:chExt cx="6322114" cy="7255046"/>
          </a:xfrm>
        </p:grpSpPr>
        <p:grpSp>
          <p:nvGrpSpPr>
            <p:cNvPr id="708" name="Google Shape;708;p23"/>
            <p:cNvGrpSpPr/>
            <p:nvPr/>
          </p:nvGrpSpPr>
          <p:grpSpPr>
            <a:xfrm rot="10800000">
              <a:off x="-2361718" y="747115"/>
              <a:ext cx="6322114" cy="7255046"/>
              <a:chOff x="-2504900" y="1005827"/>
              <a:chExt cx="6322114" cy="7255046"/>
            </a:xfrm>
          </p:grpSpPr>
          <p:sp>
            <p:nvSpPr>
              <p:cNvPr id="709" name="Google Shape;709;p23"/>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3"/>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3"/>
            <p:cNvGrpSpPr/>
            <p:nvPr/>
          </p:nvGrpSpPr>
          <p:grpSpPr>
            <a:xfrm flipH="1" rot="-5400000">
              <a:off x="413271" y="3223016"/>
              <a:ext cx="618213" cy="306426"/>
              <a:chOff x="5989375" y="1843575"/>
              <a:chExt cx="136525" cy="67675"/>
            </a:xfrm>
          </p:grpSpPr>
          <p:sp>
            <p:nvSpPr>
              <p:cNvPr id="712" name="Google Shape;712;p23"/>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3"/>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3"/>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3"/>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3"/>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3"/>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3"/>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720"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4"/>
            <p:cNvSpPr/>
            <p:nvPr/>
          </p:nvSpPr>
          <p:spPr>
            <a:xfrm rot="10800000">
              <a:off x="8012311"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24"/>
            <p:cNvSpPr/>
            <p:nvPr/>
          </p:nvSpPr>
          <p:spPr>
            <a:xfrm>
              <a:off x="-2596705" y="-1246603"/>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24"/>
            <p:cNvSpPr/>
            <p:nvPr/>
          </p:nvSpPr>
          <p:spPr>
            <a:xfrm rot="10800000">
              <a:off x="1102163" y="4774798"/>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4"/>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4"/>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4" name="Google Shape;774;p24"/>
          <p:cNvSpPr txBox="1"/>
          <p:nvPr>
            <p:ph type="title"/>
          </p:nvPr>
        </p:nvSpPr>
        <p:spPr>
          <a:xfrm>
            <a:off x="2646000" y="491162"/>
            <a:ext cx="3852000" cy="97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5" name="Google Shape;775;p24"/>
          <p:cNvSpPr txBox="1"/>
          <p:nvPr>
            <p:ph idx="1" type="subTitle"/>
          </p:nvPr>
        </p:nvSpPr>
        <p:spPr>
          <a:xfrm>
            <a:off x="2646000" y="1407566"/>
            <a:ext cx="3852000" cy="101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76" name="Google Shape;776;p24"/>
          <p:cNvSpPr txBox="1"/>
          <p:nvPr/>
        </p:nvSpPr>
        <p:spPr>
          <a:xfrm>
            <a:off x="2779350" y="3548507"/>
            <a:ext cx="3585300" cy="6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b="1" lang="en" sz="12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lt1"/>
                </a:solidFill>
                <a:latin typeface="Roboto"/>
                <a:ea typeface="Roboto"/>
                <a:cs typeface="Roboto"/>
                <a:sym typeface="Roboto"/>
              </a:rPr>
              <a:t>, including icons by </a:t>
            </a:r>
            <a:r>
              <a:rPr b="1" lang="en" sz="12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lt1"/>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777"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25"/>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5"/>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799" name="Shape 799"/>
        <p:cNvGrpSpPr/>
        <p:nvPr/>
      </p:nvGrpSpPr>
      <p:grpSpPr>
        <a:xfrm>
          <a:off x="0" y="0"/>
          <a:ext cx="0" cy="0"/>
          <a:chOff x="0" y="0"/>
          <a:chExt cx="0" cy="0"/>
        </a:xfrm>
      </p:grpSpPr>
      <p:grpSp>
        <p:nvGrpSpPr>
          <p:cNvPr id="800" name="Google Shape;800;p26"/>
          <p:cNvGrpSpPr/>
          <p:nvPr/>
        </p:nvGrpSpPr>
        <p:grpSpPr>
          <a:xfrm flipH="1" rot="10800000">
            <a:off x="8002875" y="-893617"/>
            <a:ext cx="1599393" cy="2188720"/>
            <a:chOff x="8051125" y="4018221"/>
            <a:chExt cx="1599393" cy="2188720"/>
          </a:xfrm>
        </p:grpSpPr>
        <p:sp>
          <p:nvSpPr>
            <p:cNvPr id="801" name="Google Shape;801;p26"/>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26"/>
            <p:cNvGrpSpPr/>
            <p:nvPr/>
          </p:nvGrpSpPr>
          <p:grpSpPr>
            <a:xfrm flipH="1" rot="-5400000">
              <a:off x="413271" y="3223016"/>
              <a:ext cx="618213" cy="306426"/>
              <a:chOff x="5989375" y="1843575"/>
              <a:chExt cx="136525" cy="67675"/>
            </a:xfrm>
          </p:grpSpPr>
          <p:sp>
            <p:nvSpPr>
              <p:cNvPr id="810" name="Google Shape;810;p26"/>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18" name="Shape 818"/>
        <p:cNvGrpSpPr/>
        <p:nvPr/>
      </p:nvGrpSpPr>
      <p:grpSpPr>
        <a:xfrm>
          <a:off x="0" y="0"/>
          <a:ext cx="0" cy="0"/>
          <a:chOff x="0" y="0"/>
          <a:chExt cx="0" cy="0"/>
        </a:xfrm>
      </p:grpSpPr>
      <p:sp>
        <p:nvSpPr>
          <p:cNvPr id="819" name="Google Shape;819;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0" name="Google Shape;820;p27"/>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21" name="Google Shape;82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 name="Google Shape;112;p4"/>
          <p:cNvSpPr txBox="1"/>
          <p:nvPr>
            <p:ph idx="1" type="body"/>
          </p:nvPr>
        </p:nvSpPr>
        <p:spPr>
          <a:xfrm>
            <a:off x="720000" y="1098950"/>
            <a:ext cx="7704000" cy="35097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chemeClr val="dk2"/>
              </a:buClr>
              <a:buSzPts val="1200"/>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13" name="Google Shape;113;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grpSp>
        <p:nvGrpSpPr>
          <p:cNvPr id="115" name="Google Shape;115;p5"/>
          <p:cNvGrpSpPr/>
          <p:nvPr/>
        </p:nvGrpSpPr>
        <p:grpSpPr>
          <a:xfrm>
            <a:off x="5368428" y="-2371849"/>
            <a:ext cx="7166740" cy="6435526"/>
            <a:chOff x="5368428" y="-2371849"/>
            <a:chExt cx="7166740" cy="6435526"/>
          </a:xfrm>
        </p:grpSpPr>
        <p:sp>
          <p:nvSpPr>
            <p:cNvPr id="116" name="Google Shape;116;p5"/>
            <p:cNvSpPr/>
            <p:nvPr/>
          </p:nvSpPr>
          <p:spPr>
            <a:xfrm>
              <a:off x="5368428" y="-23718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5"/>
            <p:cNvGrpSpPr/>
            <p:nvPr/>
          </p:nvGrpSpPr>
          <p:grpSpPr>
            <a:xfrm flipH="1" rot="-5400000">
              <a:off x="8268109" y="1815891"/>
              <a:ext cx="618213" cy="306426"/>
              <a:chOff x="5989375" y="1843575"/>
              <a:chExt cx="136525" cy="67675"/>
            </a:xfrm>
          </p:grpSpPr>
          <p:sp>
            <p:nvSpPr>
              <p:cNvPr id="118" name="Google Shape;118;p5"/>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8375532" y="539146"/>
              <a:ext cx="1228886" cy="2188720"/>
              <a:chOff x="8389396" y="1055350"/>
              <a:chExt cx="1228886" cy="2188720"/>
            </a:xfrm>
          </p:grpSpPr>
          <p:sp>
            <p:nvSpPr>
              <p:cNvPr id="127" name="Google Shape;127;p5"/>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 name="Google Shape;129;p5"/>
          <p:cNvGrpSpPr/>
          <p:nvPr/>
        </p:nvGrpSpPr>
        <p:grpSpPr>
          <a:xfrm>
            <a:off x="-2504900" y="387590"/>
            <a:ext cx="6322114" cy="7873283"/>
            <a:chOff x="-2504900" y="387590"/>
            <a:chExt cx="6322114" cy="7873283"/>
          </a:xfrm>
        </p:grpSpPr>
        <p:grpSp>
          <p:nvGrpSpPr>
            <p:cNvPr id="130" name="Google Shape;130;p5"/>
            <p:cNvGrpSpPr/>
            <p:nvPr/>
          </p:nvGrpSpPr>
          <p:grpSpPr>
            <a:xfrm>
              <a:off x="827762" y="4158773"/>
              <a:ext cx="471865" cy="38050"/>
              <a:chOff x="6298452" y="2390050"/>
              <a:chExt cx="140725" cy="11350"/>
            </a:xfrm>
          </p:grpSpPr>
          <p:sp>
            <p:nvSpPr>
              <p:cNvPr id="131" name="Google Shape;131;p5"/>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5"/>
            <p:cNvGrpSpPr/>
            <p:nvPr/>
          </p:nvGrpSpPr>
          <p:grpSpPr>
            <a:xfrm>
              <a:off x="-2504900" y="387590"/>
              <a:ext cx="6322114" cy="7873283"/>
              <a:chOff x="-2504900" y="387590"/>
              <a:chExt cx="6322114" cy="7873283"/>
            </a:xfrm>
          </p:grpSpPr>
          <p:grpSp>
            <p:nvGrpSpPr>
              <p:cNvPr id="135" name="Google Shape;135;p5"/>
              <p:cNvGrpSpPr/>
              <p:nvPr/>
            </p:nvGrpSpPr>
            <p:grpSpPr>
              <a:xfrm>
                <a:off x="-1553565" y="387590"/>
                <a:ext cx="2381713" cy="3328977"/>
                <a:chOff x="7655072" y="-407632"/>
                <a:chExt cx="2008529" cy="2807368"/>
              </a:xfrm>
            </p:grpSpPr>
            <p:sp>
              <p:nvSpPr>
                <p:cNvPr id="136" name="Google Shape;136;p5"/>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5"/>
              <p:cNvGrpSpPr/>
              <p:nvPr/>
            </p:nvGrpSpPr>
            <p:grpSpPr>
              <a:xfrm>
                <a:off x="-2504900" y="1005827"/>
                <a:ext cx="6322114" cy="7255046"/>
                <a:chOff x="-2504900" y="1005827"/>
                <a:chExt cx="6322114" cy="7255046"/>
              </a:xfrm>
            </p:grpSpPr>
            <p:sp>
              <p:nvSpPr>
                <p:cNvPr id="142" name="Google Shape;142;p5"/>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18934" y="3399771"/>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44" name="Google Shape;144;p5"/>
          <p:cNvSpPr txBox="1"/>
          <p:nvPr>
            <p:ph idx="1" type="subTitle"/>
          </p:nvPr>
        </p:nvSpPr>
        <p:spPr>
          <a:xfrm>
            <a:off x="1254788"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5" name="Google Shape;145;p5"/>
          <p:cNvSpPr txBox="1"/>
          <p:nvPr>
            <p:ph idx="2" type="subTitle"/>
          </p:nvPr>
        </p:nvSpPr>
        <p:spPr>
          <a:xfrm>
            <a:off x="1254788"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6" name="Google Shape;146;p5"/>
          <p:cNvSpPr txBox="1"/>
          <p:nvPr>
            <p:ph idx="3" type="subTitle"/>
          </p:nvPr>
        </p:nvSpPr>
        <p:spPr>
          <a:xfrm>
            <a:off x="5112413" y="2601579"/>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dk2"/>
                </a:solidFill>
                <a:latin typeface="Orbitron"/>
                <a:ea typeface="Orbitron"/>
                <a:cs typeface="Orbitron"/>
                <a:sym typeface="Orbitron"/>
              </a:defRPr>
            </a:lvl1pPr>
            <a:lvl2pPr lvl="1" rtl="0">
              <a:lnSpc>
                <a:spcPct val="100000"/>
              </a:lnSpc>
              <a:spcBef>
                <a:spcPts val="0"/>
              </a:spcBef>
              <a:spcAft>
                <a:spcPts val="0"/>
              </a:spcAft>
              <a:buNone/>
              <a:defRPr b="1" sz="2200">
                <a:solidFill>
                  <a:schemeClr val="dk2"/>
                </a:solidFill>
                <a:latin typeface="Orbitron"/>
                <a:ea typeface="Orbitron"/>
                <a:cs typeface="Orbitron"/>
                <a:sym typeface="Orbitron"/>
              </a:defRPr>
            </a:lvl2pPr>
            <a:lvl3pPr lvl="2" rtl="0">
              <a:lnSpc>
                <a:spcPct val="100000"/>
              </a:lnSpc>
              <a:spcBef>
                <a:spcPts val="0"/>
              </a:spcBef>
              <a:spcAft>
                <a:spcPts val="0"/>
              </a:spcAft>
              <a:buNone/>
              <a:defRPr b="1" sz="2200">
                <a:solidFill>
                  <a:schemeClr val="dk2"/>
                </a:solidFill>
                <a:latin typeface="Orbitron"/>
                <a:ea typeface="Orbitron"/>
                <a:cs typeface="Orbitron"/>
                <a:sym typeface="Orbitron"/>
              </a:defRPr>
            </a:lvl3pPr>
            <a:lvl4pPr lvl="3" rtl="0">
              <a:lnSpc>
                <a:spcPct val="100000"/>
              </a:lnSpc>
              <a:spcBef>
                <a:spcPts val="0"/>
              </a:spcBef>
              <a:spcAft>
                <a:spcPts val="0"/>
              </a:spcAft>
              <a:buNone/>
              <a:defRPr b="1" sz="2200">
                <a:solidFill>
                  <a:schemeClr val="dk2"/>
                </a:solidFill>
                <a:latin typeface="Orbitron"/>
                <a:ea typeface="Orbitron"/>
                <a:cs typeface="Orbitron"/>
                <a:sym typeface="Orbitron"/>
              </a:defRPr>
            </a:lvl4pPr>
            <a:lvl5pPr lvl="4" rtl="0">
              <a:lnSpc>
                <a:spcPct val="100000"/>
              </a:lnSpc>
              <a:spcBef>
                <a:spcPts val="0"/>
              </a:spcBef>
              <a:spcAft>
                <a:spcPts val="0"/>
              </a:spcAft>
              <a:buNone/>
              <a:defRPr b="1" sz="2200">
                <a:solidFill>
                  <a:schemeClr val="dk2"/>
                </a:solidFill>
                <a:latin typeface="Orbitron"/>
                <a:ea typeface="Orbitron"/>
                <a:cs typeface="Orbitron"/>
                <a:sym typeface="Orbitron"/>
              </a:defRPr>
            </a:lvl5pPr>
            <a:lvl6pPr lvl="5" rtl="0">
              <a:lnSpc>
                <a:spcPct val="100000"/>
              </a:lnSpc>
              <a:spcBef>
                <a:spcPts val="0"/>
              </a:spcBef>
              <a:spcAft>
                <a:spcPts val="0"/>
              </a:spcAft>
              <a:buNone/>
              <a:defRPr b="1" sz="2200">
                <a:solidFill>
                  <a:schemeClr val="dk2"/>
                </a:solidFill>
                <a:latin typeface="Orbitron"/>
                <a:ea typeface="Orbitron"/>
                <a:cs typeface="Orbitron"/>
                <a:sym typeface="Orbitron"/>
              </a:defRPr>
            </a:lvl6pPr>
            <a:lvl7pPr lvl="6" rtl="0">
              <a:lnSpc>
                <a:spcPct val="100000"/>
              </a:lnSpc>
              <a:spcBef>
                <a:spcPts val="0"/>
              </a:spcBef>
              <a:spcAft>
                <a:spcPts val="0"/>
              </a:spcAft>
              <a:buNone/>
              <a:defRPr b="1" sz="2200">
                <a:solidFill>
                  <a:schemeClr val="dk2"/>
                </a:solidFill>
                <a:latin typeface="Orbitron"/>
                <a:ea typeface="Orbitron"/>
                <a:cs typeface="Orbitron"/>
                <a:sym typeface="Orbitron"/>
              </a:defRPr>
            </a:lvl7pPr>
            <a:lvl8pPr lvl="7" rtl="0">
              <a:lnSpc>
                <a:spcPct val="100000"/>
              </a:lnSpc>
              <a:spcBef>
                <a:spcPts val="0"/>
              </a:spcBef>
              <a:spcAft>
                <a:spcPts val="0"/>
              </a:spcAft>
              <a:buNone/>
              <a:defRPr b="1" sz="2200">
                <a:solidFill>
                  <a:schemeClr val="dk2"/>
                </a:solidFill>
                <a:latin typeface="Orbitron"/>
                <a:ea typeface="Orbitron"/>
                <a:cs typeface="Orbitron"/>
                <a:sym typeface="Orbitron"/>
              </a:defRPr>
            </a:lvl8pPr>
            <a:lvl9pPr lvl="8" rtl="0">
              <a:lnSpc>
                <a:spcPct val="100000"/>
              </a:lnSpc>
              <a:spcBef>
                <a:spcPts val="0"/>
              </a:spcBef>
              <a:spcAft>
                <a:spcPts val="0"/>
              </a:spcAft>
              <a:buNone/>
              <a:defRPr b="1" sz="2200">
                <a:solidFill>
                  <a:schemeClr val="dk2"/>
                </a:solidFill>
                <a:latin typeface="Orbitron"/>
                <a:ea typeface="Orbitron"/>
                <a:cs typeface="Orbitron"/>
                <a:sym typeface="Orbitron"/>
              </a:defRPr>
            </a:lvl9pPr>
          </a:lstStyle>
          <a:p/>
        </p:txBody>
      </p:sp>
      <p:sp>
        <p:nvSpPr>
          <p:cNvPr id="147" name="Google Shape;147;p5"/>
          <p:cNvSpPr txBox="1"/>
          <p:nvPr>
            <p:ph idx="4" type="subTitle"/>
          </p:nvPr>
        </p:nvSpPr>
        <p:spPr>
          <a:xfrm>
            <a:off x="5112413" y="2972979"/>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8" name="Google Shape;148;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
        <p:nvSpPr>
          <p:cNvPr id="149" name="Google Shape;149;p5"/>
          <p:cNvSpPr txBox="1"/>
          <p:nvPr>
            <p:ph hasCustomPrompt="1" idx="5" type="title"/>
          </p:nvPr>
        </p:nvSpPr>
        <p:spPr>
          <a:xfrm>
            <a:off x="2200238"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50" name="Google Shape;150;p5"/>
          <p:cNvSpPr txBox="1"/>
          <p:nvPr>
            <p:ph hasCustomPrompt="1" idx="6" type="title"/>
          </p:nvPr>
        </p:nvSpPr>
        <p:spPr>
          <a:xfrm>
            <a:off x="6057863" y="2019699"/>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 name="Google Shape;162;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Font typeface="Fredoka One"/>
              <a:buNone/>
              <a:defRPr/>
            </a:lvl1pPr>
            <a:lvl2pPr lvl="1" rtl="0" algn="ctr">
              <a:spcBef>
                <a:spcPts val="0"/>
              </a:spcBef>
              <a:spcAft>
                <a:spcPts val="0"/>
              </a:spcAft>
              <a:buSzPts val="3000"/>
              <a:buFont typeface="Fredoka One"/>
              <a:buNone/>
              <a:defRPr sz="3000">
                <a:latin typeface="Fredoka One"/>
                <a:ea typeface="Fredoka One"/>
                <a:cs typeface="Fredoka One"/>
                <a:sym typeface="Fredoka One"/>
              </a:defRPr>
            </a:lvl2pPr>
            <a:lvl3pPr lvl="2" rtl="0" algn="ctr">
              <a:spcBef>
                <a:spcPts val="0"/>
              </a:spcBef>
              <a:spcAft>
                <a:spcPts val="0"/>
              </a:spcAft>
              <a:buSzPts val="3000"/>
              <a:buFont typeface="Fredoka One"/>
              <a:buNone/>
              <a:defRPr sz="3000">
                <a:latin typeface="Fredoka One"/>
                <a:ea typeface="Fredoka One"/>
                <a:cs typeface="Fredoka One"/>
                <a:sym typeface="Fredoka One"/>
              </a:defRPr>
            </a:lvl3pPr>
            <a:lvl4pPr lvl="3" rtl="0" algn="ctr">
              <a:spcBef>
                <a:spcPts val="0"/>
              </a:spcBef>
              <a:spcAft>
                <a:spcPts val="0"/>
              </a:spcAft>
              <a:buSzPts val="3000"/>
              <a:buFont typeface="Fredoka One"/>
              <a:buNone/>
              <a:defRPr sz="3000">
                <a:latin typeface="Fredoka One"/>
                <a:ea typeface="Fredoka One"/>
                <a:cs typeface="Fredoka One"/>
                <a:sym typeface="Fredoka One"/>
              </a:defRPr>
            </a:lvl4pPr>
            <a:lvl5pPr lvl="4" rtl="0" algn="ctr">
              <a:spcBef>
                <a:spcPts val="0"/>
              </a:spcBef>
              <a:spcAft>
                <a:spcPts val="0"/>
              </a:spcAft>
              <a:buSzPts val="3000"/>
              <a:buFont typeface="Fredoka One"/>
              <a:buNone/>
              <a:defRPr sz="3000">
                <a:latin typeface="Fredoka One"/>
                <a:ea typeface="Fredoka One"/>
                <a:cs typeface="Fredoka One"/>
                <a:sym typeface="Fredoka One"/>
              </a:defRPr>
            </a:lvl5pPr>
            <a:lvl6pPr lvl="5" rtl="0" algn="ctr">
              <a:spcBef>
                <a:spcPts val="0"/>
              </a:spcBef>
              <a:spcAft>
                <a:spcPts val="0"/>
              </a:spcAft>
              <a:buSzPts val="3000"/>
              <a:buFont typeface="Fredoka One"/>
              <a:buNone/>
              <a:defRPr sz="3000">
                <a:latin typeface="Fredoka One"/>
                <a:ea typeface="Fredoka One"/>
                <a:cs typeface="Fredoka One"/>
                <a:sym typeface="Fredoka One"/>
              </a:defRPr>
            </a:lvl6pPr>
            <a:lvl7pPr lvl="6" rtl="0" algn="ctr">
              <a:spcBef>
                <a:spcPts val="0"/>
              </a:spcBef>
              <a:spcAft>
                <a:spcPts val="0"/>
              </a:spcAft>
              <a:buSzPts val="3000"/>
              <a:buFont typeface="Fredoka One"/>
              <a:buNone/>
              <a:defRPr sz="3000">
                <a:latin typeface="Fredoka One"/>
                <a:ea typeface="Fredoka One"/>
                <a:cs typeface="Fredoka One"/>
                <a:sym typeface="Fredoka One"/>
              </a:defRPr>
            </a:lvl7pPr>
            <a:lvl8pPr lvl="7" rtl="0" algn="ctr">
              <a:spcBef>
                <a:spcPts val="0"/>
              </a:spcBef>
              <a:spcAft>
                <a:spcPts val="0"/>
              </a:spcAft>
              <a:buSzPts val="3000"/>
              <a:buFont typeface="Fredoka One"/>
              <a:buNone/>
              <a:defRPr sz="3000">
                <a:latin typeface="Fredoka One"/>
                <a:ea typeface="Fredoka One"/>
                <a:cs typeface="Fredoka One"/>
                <a:sym typeface="Fredoka One"/>
              </a:defRPr>
            </a:lvl8pPr>
            <a:lvl9pPr lvl="8" rtl="0" algn="ctr">
              <a:spcBef>
                <a:spcPts val="0"/>
              </a:spcBef>
              <a:spcAft>
                <a:spcPts val="0"/>
              </a:spcAft>
              <a:buSzPts val="3000"/>
              <a:buFont typeface="Fredoka One"/>
              <a:buNone/>
              <a:defRPr sz="3000">
                <a:latin typeface="Fredoka One"/>
                <a:ea typeface="Fredoka One"/>
                <a:cs typeface="Fredoka One"/>
                <a:sym typeface="Fredoka 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3"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7"/>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7"/>
            <p:cNvGrpSpPr/>
            <p:nvPr/>
          </p:nvGrpSpPr>
          <p:grpSpPr>
            <a:xfrm flipH="1" rot="5400000">
              <a:off x="963093" y="3704212"/>
              <a:ext cx="2966902" cy="4306224"/>
              <a:chOff x="6769513" y="299393"/>
              <a:chExt cx="1308620" cy="1899525"/>
            </a:xfrm>
          </p:grpSpPr>
          <p:sp>
            <p:nvSpPr>
              <p:cNvPr id="188" name="Google Shape;188;p7"/>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4" name="Google Shape;194;p7"/>
          <p:cNvSpPr txBox="1"/>
          <p:nvPr>
            <p:ph type="title"/>
          </p:nvPr>
        </p:nvSpPr>
        <p:spPr>
          <a:xfrm>
            <a:off x="945441" y="1323878"/>
            <a:ext cx="3442500" cy="14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5" name="Google Shape;195;p7"/>
          <p:cNvSpPr txBox="1"/>
          <p:nvPr>
            <p:ph idx="1" type="subTitle"/>
          </p:nvPr>
        </p:nvSpPr>
        <p:spPr>
          <a:xfrm>
            <a:off x="945450" y="2750728"/>
            <a:ext cx="3442500" cy="107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grpSp>
        <p:nvGrpSpPr>
          <p:cNvPr id="197" name="Google Shape;197;p8"/>
          <p:cNvGrpSpPr/>
          <p:nvPr/>
        </p:nvGrpSpPr>
        <p:grpSpPr>
          <a:xfrm>
            <a:off x="-1897800" y="-564139"/>
            <a:ext cx="12137626" cy="7877286"/>
            <a:chOff x="-1897800" y="-564139"/>
            <a:chExt cx="12137626" cy="7877286"/>
          </a:xfrm>
        </p:grpSpPr>
        <p:sp>
          <p:nvSpPr>
            <p:cNvPr id="198" name="Google Shape;198;p8"/>
            <p:cNvSpPr/>
            <p:nvPr/>
          </p:nvSpPr>
          <p:spPr>
            <a:xfrm flipH="1">
              <a:off x="6899664" y="-444798"/>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897800" y="1636082"/>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8"/>
            <p:cNvGrpSpPr/>
            <p:nvPr/>
          </p:nvGrpSpPr>
          <p:grpSpPr>
            <a:xfrm>
              <a:off x="2033644" y="4281755"/>
              <a:ext cx="618213" cy="306426"/>
              <a:chOff x="5989375" y="1843575"/>
              <a:chExt cx="136525" cy="67675"/>
            </a:xfrm>
          </p:grpSpPr>
          <p:sp>
            <p:nvSpPr>
              <p:cNvPr id="201" name="Google Shape;201;p8"/>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8"/>
            <p:cNvGrpSpPr/>
            <p:nvPr/>
          </p:nvGrpSpPr>
          <p:grpSpPr>
            <a:xfrm>
              <a:off x="726170" y="3312113"/>
              <a:ext cx="1228886" cy="2188720"/>
              <a:chOff x="8389396" y="1055350"/>
              <a:chExt cx="1228886" cy="2188720"/>
            </a:xfrm>
          </p:grpSpPr>
          <p:sp>
            <p:nvSpPr>
              <p:cNvPr id="210" name="Google Shape;210;p8"/>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8"/>
            <p:cNvSpPr/>
            <p:nvPr/>
          </p:nvSpPr>
          <p:spPr>
            <a:xfrm>
              <a:off x="6877775" y="3554813"/>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8"/>
            <p:cNvGrpSpPr/>
            <p:nvPr/>
          </p:nvGrpSpPr>
          <p:grpSpPr>
            <a:xfrm flipH="1" rot="5400000">
              <a:off x="8547291" y="741426"/>
              <a:ext cx="1228900" cy="2156171"/>
              <a:chOff x="455034" y="-121633"/>
              <a:chExt cx="629947" cy="1105275"/>
            </a:xfrm>
          </p:grpSpPr>
          <p:sp>
            <p:nvSpPr>
              <p:cNvPr id="214" name="Google Shape;214;p8"/>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8"/>
            <p:cNvGrpSpPr/>
            <p:nvPr/>
          </p:nvGrpSpPr>
          <p:grpSpPr>
            <a:xfrm flipH="1" rot="5400000">
              <a:off x="8103897" y="2323328"/>
              <a:ext cx="471865" cy="38050"/>
              <a:chOff x="6298452" y="2390050"/>
              <a:chExt cx="140725" cy="11350"/>
            </a:xfrm>
          </p:grpSpPr>
          <p:sp>
            <p:nvSpPr>
              <p:cNvPr id="217" name="Google Shape;217;p8"/>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8"/>
            <p:cNvGrpSpPr/>
            <p:nvPr/>
          </p:nvGrpSpPr>
          <p:grpSpPr>
            <a:xfrm rot="5400000">
              <a:off x="5977384" y="2664541"/>
              <a:ext cx="2375896" cy="3296652"/>
              <a:chOff x="2132995" y="960308"/>
              <a:chExt cx="496177" cy="688438"/>
            </a:xfrm>
          </p:grpSpPr>
          <p:sp>
            <p:nvSpPr>
              <p:cNvPr id="221" name="Google Shape;221;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8"/>
            <p:cNvGrpSpPr/>
            <p:nvPr/>
          </p:nvGrpSpPr>
          <p:grpSpPr>
            <a:xfrm>
              <a:off x="1592506" y="555320"/>
              <a:ext cx="457201" cy="78377"/>
              <a:chOff x="3029245" y="907035"/>
              <a:chExt cx="129011" cy="22560"/>
            </a:xfrm>
          </p:grpSpPr>
          <p:sp>
            <p:nvSpPr>
              <p:cNvPr id="227" name="Google Shape;227;p8"/>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8"/>
            <p:cNvSpPr/>
            <p:nvPr/>
          </p:nvSpPr>
          <p:spPr>
            <a:xfrm>
              <a:off x="-1478400" y="2"/>
              <a:ext cx="3381525" cy="1996389"/>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8"/>
            <p:cNvGrpSpPr/>
            <p:nvPr/>
          </p:nvGrpSpPr>
          <p:grpSpPr>
            <a:xfrm flipH="1">
              <a:off x="465001" y="-564139"/>
              <a:ext cx="2374678" cy="2502550"/>
              <a:chOff x="2011428" y="602777"/>
              <a:chExt cx="774292" cy="815987"/>
            </a:xfrm>
          </p:grpSpPr>
          <p:sp>
            <p:nvSpPr>
              <p:cNvPr id="234" name="Google Shape;234;p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8"/>
            <p:cNvGrpSpPr/>
            <p:nvPr/>
          </p:nvGrpSpPr>
          <p:grpSpPr>
            <a:xfrm flipH="1" rot="5400000">
              <a:off x="7897809" y="-611671"/>
              <a:ext cx="1047647" cy="1867550"/>
              <a:chOff x="4549150" y="1401575"/>
              <a:chExt cx="1183114" cy="2109034"/>
            </a:xfrm>
          </p:grpSpPr>
          <p:sp>
            <p:nvSpPr>
              <p:cNvPr id="241" name="Google Shape;241;p8"/>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8"/>
            <p:cNvGrpSpPr/>
            <p:nvPr/>
          </p:nvGrpSpPr>
          <p:grpSpPr>
            <a:xfrm>
              <a:off x="-1552690" y="-385842"/>
              <a:ext cx="2375896" cy="3296652"/>
              <a:chOff x="2132995" y="960308"/>
              <a:chExt cx="496177" cy="688438"/>
            </a:xfrm>
          </p:grpSpPr>
          <p:sp>
            <p:nvSpPr>
              <p:cNvPr id="244" name="Google Shape;244;p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 name="Google Shape;249;p8"/>
          <p:cNvSpPr txBox="1"/>
          <p:nvPr>
            <p:ph type="title"/>
          </p:nvPr>
        </p:nvSpPr>
        <p:spPr>
          <a:xfrm>
            <a:off x="1269150" y="1483990"/>
            <a:ext cx="6605700" cy="222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500"/>
              <a:buNone/>
              <a:defRPr sz="7000"/>
            </a:lvl1pPr>
            <a:lvl2pPr lvl="1" rtl="0">
              <a:lnSpc>
                <a:spcPct val="80000"/>
              </a:lnSpc>
              <a:spcBef>
                <a:spcPts val="0"/>
              </a:spcBef>
              <a:spcAft>
                <a:spcPts val="0"/>
              </a:spcAft>
              <a:buSzPts val="3200"/>
              <a:buNone/>
              <a:defRPr/>
            </a:lvl2pPr>
            <a:lvl3pPr lvl="2" rtl="0">
              <a:lnSpc>
                <a:spcPct val="80000"/>
              </a:lnSpc>
              <a:spcBef>
                <a:spcPts val="0"/>
              </a:spcBef>
              <a:spcAft>
                <a:spcPts val="0"/>
              </a:spcAft>
              <a:buSzPts val="3200"/>
              <a:buNone/>
              <a:defRPr/>
            </a:lvl3pPr>
            <a:lvl4pPr lvl="3" rtl="0">
              <a:lnSpc>
                <a:spcPct val="80000"/>
              </a:lnSpc>
              <a:spcBef>
                <a:spcPts val="0"/>
              </a:spcBef>
              <a:spcAft>
                <a:spcPts val="0"/>
              </a:spcAft>
              <a:buSzPts val="3200"/>
              <a:buNone/>
              <a:defRPr/>
            </a:lvl4pPr>
            <a:lvl5pPr lvl="4" rtl="0">
              <a:lnSpc>
                <a:spcPct val="80000"/>
              </a:lnSpc>
              <a:spcBef>
                <a:spcPts val="0"/>
              </a:spcBef>
              <a:spcAft>
                <a:spcPts val="0"/>
              </a:spcAft>
              <a:buSzPts val="3200"/>
              <a:buNone/>
              <a:defRPr/>
            </a:lvl5pPr>
            <a:lvl6pPr lvl="5" rtl="0">
              <a:lnSpc>
                <a:spcPct val="80000"/>
              </a:lnSpc>
              <a:spcBef>
                <a:spcPts val="0"/>
              </a:spcBef>
              <a:spcAft>
                <a:spcPts val="0"/>
              </a:spcAft>
              <a:buSzPts val="3200"/>
              <a:buNone/>
              <a:defRPr/>
            </a:lvl6pPr>
            <a:lvl7pPr lvl="6" rtl="0">
              <a:lnSpc>
                <a:spcPct val="80000"/>
              </a:lnSpc>
              <a:spcBef>
                <a:spcPts val="0"/>
              </a:spcBef>
              <a:spcAft>
                <a:spcPts val="0"/>
              </a:spcAft>
              <a:buSzPts val="3200"/>
              <a:buNone/>
              <a:defRPr/>
            </a:lvl7pPr>
            <a:lvl8pPr lvl="7" rtl="0">
              <a:lnSpc>
                <a:spcPct val="80000"/>
              </a:lnSpc>
              <a:spcBef>
                <a:spcPts val="0"/>
              </a:spcBef>
              <a:spcAft>
                <a:spcPts val="0"/>
              </a:spcAft>
              <a:buSzPts val="3200"/>
              <a:buNone/>
              <a:defRPr/>
            </a:lvl8pPr>
            <a:lvl9pPr lvl="8" rtl="0">
              <a:lnSpc>
                <a:spcPct val="80000"/>
              </a:lnSpc>
              <a:spcBef>
                <a:spcPts val="0"/>
              </a:spcBef>
              <a:spcAft>
                <a:spcPts val="0"/>
              </a:spcAft>
              <a:buSzPts val="3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0" name="Shape 250"/>
        <p:cNvGrpSpPr/>
        <p:nvPr/>
      </p:nvGrpSpPr>
      <p:grpSpPr>
        <a:xfrm>
          <a:off x="0" y="0"/>
          <a:ext cx="0" cy="0"/>
          <a:chOff x="0" y="0"/>
          <a:chExt cx="0" cy="0"/>
        </a:xfrm>
      </p:grpSpPr>
      <p:sp>
        <p:nvSpPr>
          <p:cNvPr id="251" name="Google Shape;251;p9"/>
          <p:cNvSpPr txBox="1"/>
          <p:nvPr>
            <p:ph idx="1" type="subTitle"/>
          </p:nvPr>
        </p:nvSpPr>
        <p:spPr>
          <a:xfrm>
            <a:off x="713225" y="2347452"/>
            <a:ext cx="4732500" cy="117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52" name="Google Shape;252;p9"/>
          <p:cNvSpPr txBox="1"/>
          <p:nvPr>
            <p:ph type="title"/>
          </p:nvPr>
        </p:nvSpPr>
        <p:spPr>
          <a:xfrm>
            <a:off x="713370" y="1697025"/>
            <a:ext cx="4732500" cy="47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rect b="b" l="l" r="r" t="t"/>
              <a:pathLst>
                <a:path extrusionOk="0" h="62162" w="69259">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4590435" y="-831208"/>
              <a:ext cx="5930985" cy="6805915"/>
            </a:xfrm>
            <a:custGeom>
              <a:rect b="b" l="l" r="r" t="t"/>
              <a:pathLst>
                <a:path extrusionOk="0" h="79795" w="69537">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rect b="b" l="l" r="r" t="t"/>
                <a:pathLst>
                  <a:path extrusionOk="0" h="1276" w="1276">
                    <a:moveTo>
                      <a:pt x="1109" y="0"/>
                    </a:moveTo>
                    <a:lnTo>
                      <a:pt x="0" y="1109"/>
                    </a:lnTo>
                    <a:lnTo>
                      <a:pt x="166" y="1276"/>
                    </a:lnTo>
                    <a:lnTo>
                      <a:pt x="1275"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7366883" y="4034320"/>
                <a:ext cx="103241" cy="103241"/>
              </a:xfrm>
              <a:custGeom>
                <a:rect b="b" l="l" r="r" t="t"/>
                <a:pathLst>
                  <a:path extrusionOk="0" h="1276" w="1276">
                    <a:moveTo>
                      <a:pt x="166" y="0"/>
                    </a:moveTo>
                    <a:lnTo>
                      <a:pt x="0" y="167"/>
                    </a:lnTo>
                    <a:lnTo>
                      <a:pt x="1109" y="1276"/>
                    </a:lnTo>
                    <a:lnTo>
                      <a:pt x="1275" y="1109"/>
                    </a:lnTo>
                    <a:lnTo>
                      <a:pt x="1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7658483" y="4034320"/>
                <a:ext cx="103241" cy="103241"/>
              </a:xfrm>
              <a:custGeom>
                <a:rect b="b" l="l" r="r" t="t"/>
                <a:pathLst>
                  <a:path extrusionOk="0" h="1276" w="1276">
                    <a:moveTo>
                      <a:pt x="1109" y="0"/>
                    </a:moveTo>
                    <a:lnTo>
                      <a:pt x="0" y="1109"/>
                    </a:lnTo>
                    <a:lnTo>
                      <a:pt x="222" y="1276"/>
                    </a:lnTo>
                    <a:lnTo>
                      <a:pt x="1276"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658483" y="4034320"/>
                <a:ext cx="103241" cy="103241"/>
              </a:xfrm>
              <a:custGeom>
                <a:rect b="b" l="l" r="r" t="t"/>
                <a:pathLst>
                  <a:path extrusionOk="0" h="1276" w="1276">
                    <a:moveTo>
                      <a:pt x="167" y="0"/>
                    </a:moveTo>
                    <a:lnTo>
                      <a:pt x="0" y="167"/>
                    </a:lnTo>
                    <a:lnTo>
                      <a:pt x="1109" y="1276"/>
                    </a:lnTo>
                    <a:lnTo>
                      <a:pt x="1276" y="1109"/>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7070753" y="3796525"/>
                <a:ext cx="107772" cy="103241"/>
              </a:xfrm>
              <a:custGeom>
                <a:rect b="b" l="l" r="r" t="t"/>
                <a:pathLst>
                  <a:path extrusionOk="0" h="1276" w="1332">
                    <a:moveTo>
                      <a:pt x="1109" y="1"/>
                    </a:moveTo>
                    <a:lnTo>
                      <a:pt x="0" y="1110"/>
                    </a:lnTo>
                    <a:lnTo>
                      <a:pt x="222" y="1276"/>
                    </a:lnTo>
                    <a:lnTo>
                      <a:pt x="1331"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075203" y="3796525"/>
                <a:ext cx="103322" cy="103241"/>
              </a:xfrm>
              <a:custGeom>
                <a:rect b="b" l="l" r="r" t="t"/>
                <a:pathLst>
                  <a:path extrusionOk="0" h="1276" w="1277">
                    <a:moveTo>
                      <a:pt x="167" y="1"/>
                    </a:moveTo>
                    <a:lnTo>
                      <a:pt x="1" y="167"/>
                    </a:lnTo>
                    <a:lnTo>
                      <a:pt x="1110" y="1276"/>
                    </a:lnTo>
                    <a:lnTo>
                      <a:pt x="1276" y="1110"/>
                    </a:lnTo>
                    <a:lnTo>
                      <a:pt x="1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7366883" y="3796525"/>
                <a:ext cx="103241" cy="103241"/>
              </a:xfrm>
              <a:custGeom>
                <a:rect b="b" l="l" r="r" t="t"/>
                <a:pathLst>
                  <a:path extrusionOk="0" h="1276" w="1276">
                    <a:moveTo>
                      <a:pt x="1109" y="1"/>
                    </a:moveTo>
                    <a:lnTo>
                      <a:pt x="0" y="1110"/>
                    </a:lnTo>
                    <a:lnTo>
                      <a:pt x="166" y="1276"/>
                    </a:lnTo>
                    <a:lnTo>
                      <a:pt x="1275"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7366883" y="3796525"/>
                <a:ext cx="103241" cy="103241"/>
              </a:xfrm>
              <a:custGeom>
                <a:rect b="b" l="l" r="r" t="t"/>
                <a:pathLst>
                  <a:path extrusionOk="0" h="1276" w="1276">
                    <a:moveTo>
                      <a:pt x="166" y="1"/>
                    </a:moveTo>
                    <a:lnTo>
                      <a:pt x="0" y="167"/>
                    </a:lnTo>
                    <a:lnTo>
                      <a:pt x="1109" y="1276"/>
                    </a:lnTo>
                    <a:lnTo>
                      <a:pt x="1275" y="111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rect b="b" l="l" r="r" t="t"/>
                <a:pathLst>
                  <a:path extrusionOk="0" h="7820" w="111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7286054" y="750183"/>
                <a:ext cx="444277" cy="444196"/>
              </a:xfrm>
              <a:custGeom>
                <a:rect b="b" l="l" r="r" t="t"/>
                <a:pathLst>
                  <a:path extrusionOk="0" h="5490" w="5491">
                    <a:moveTo>
                      <a:pt x="1" y="0"/>
                    </a:moveTo>
                    <a:lnTo>
                      <a:pt x="2774" y="2773"/>
                    </a:lnTo>
                    <a:lnTo>
                      <a:pt x="5491" y="5490"/>
                    </a:lnTo>
                    <a:lnTo>
                      <a:pt x="5491" y="3937"/>
                    </a:lnTo>
                    <a:lnTo>
                      <a:pt x="3550" y="1941"/>
                    </a:lnTo>
                    <a:lnTo>
                      <a:pt x="15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6474042" y="-61911"/>
                <a:ext cx="183989" cy="184070"/>
              </a:xfrm>
              <a:custGeom>
                <a:rect b="b" l="l" r="r" t="t"/>
                <a:pathLst>
                  <a:path extrusionOk="0" h="2275" w="2274">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10704825" y="4473337"/>
                <a:ext cx="215463" cy="184718"/>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6590714" y="63742"/>
                <a:ext cx="4262258" cy="4432735"/>
              </a:xfrm>
              <a:custGeom>
                <a:rect b="b" l="l" r="r" t="t"/>
                <a:pathLst>
                  <a:path extrusionOk="0" h="54786" w="52679">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9"/>
            <p:cNvSpPr/>
            <p:nvPr/>
          </p:nvSpPr>
          <p:spPr>
            <a:xfrm>
              <a:off x="7522237" y="-209327"/>
              <a:ext cx="1798786" cy="1791641"/>
            </a:xfrm>
            <a:custGeom>
              <a:rect b="b" l="l" r="r" t="t"/>
              <a:pathLst>
                <a:path extrusionOk="0" h="13974" w="1403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rect b="b" l="l" r="r" t="t"/>
                <a:pathLst>
                  <a:path extrusionOk="0" h="7820" w="111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8748664" y="3872823"/>
                <a:ext cx="448808" cy="444196"/>
              </a:xfrm>
              <a:custGeom>
                <a:rect b="b" l="l" r="r" t="t"/>
                <a:pathLst>
                  <a:path extrusionOk="0" h="5490" w="5547">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9820965" y="4940593"/>
                <a:ext cx="215463" cy="184718"/>
              </a:xfrm>
              <a:custGeom>
                <a:rect b="b" l="l" r="r" t="t"/>
                <a:pathLst>
                  <a:path extrusionOk="0" h="2283" w="2663">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5563238" y="409147"/>
                <a:ext cx="184070" cy="184070"/>
              </a:xfrm>
              <a:custGeom>
                <a:rect b="b" l="l" r="r" t="t"/>
                <a:pathLst>
                  <a:path extrusionOk="0" h="2275" w="2275">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5630555" y="570724"/>
                <a:ext cx="4262258" cy="4432735"/>
              </a:xfrm>
              <a:custGeom>
                <a:rect b="b" l="l" r="r" t="t"/>
                <a:pathLst>
                  <a:path extrusionOk="0" h="54786" w="52679">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6043358" y="2181400"/>
                <a:ext cx="1135167" cy="1130636"/>
              </a:xfrm>
              <a:custGeom>
                <a:rect b="b" l="l" r="r" t="t"/>
                <a:pathLst>
                  <a:path extrusionOk="0" h="13974" w="1403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rect b="b" l="l" r="r" t="t"/>
                <a:pathLst>
                  <a:path extrusionOk="0" h="2330" w="389">
                    <a:moveTo>
                      <a:pt x="1" y="0"/>
                    </a:moveTo>
                    <a:lnTo>
                      <a:pt x="1" y="2329"/>
                    </a:lnTo>
                    <a:lnTo>
                      <a:pt x="389" y="2329"/>
                    </a:lnTo>
                    <a:lnTo>
                      <a:pt x="38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9708823" y="3128047"/>
                <a:ext cx="188520" cy="27024"/>
              </a:xfrm>
              <a:custGeom>
                <a:rect b="b" l="l" r="r" t="t"/>
                <a:pathLst>
                  <a:path extrusionOk="0" h="334" w="2330">
                    <a:moveTo>
                      <a:pt x="1" y="0"/>
                    </a:moveTo>
                    <a:lnTo>
                      <a:pt x="1" y="333"/>
                    </a:lnTo>
                    <a:lnTo>
                      <a:pt x="2329" y="333"/>
                    </a:lnTo>
                    <a:lnTo>
                      <a:pt x="23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9246746"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9107662"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8968578"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8829494"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rect b="b" l="l" r="r" t="t"/>
                <a:pathLst>
                  <a:path extrusionOk="0" h="722" w="4382">
                    <a:moveTo>
                      <a:pt x="1" y="1"/>
                    </a:moveTo>
                    <a:lnTo>
                      <a:pt x="1" y="722"/>
                    </a:lnTo>
                    <a:lnTo>
                      <a:pt x="4381" y="722"/>
                    </a:lnTo>
                    <a:lnTo>
                      <a:pt x="4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8519851" y="3361310"/>
                <a:ext cx="175089" cy="58417"/>
              </a:xfrm>
              <a:custGeom>
                <a:rect b="b" l="l" r="r" t="t"/>
                <a:pathLst>
                  <a:path extrusionOk="0" h="722" w="2164">
                    <a:moveTo>
                      <a:pt x="1" y="1"/>
                    </a:moveTo>
                    <a:lnTo>
                      <a:pt x="1" y="722"/>
                    </a:lnTo>
                    <a:lnTo>
                      <a:pt x="2164" y="722"/>
                    </a:lnTo>
                    <a:lnTo>
                      <a:pt x="2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8407710" y="3361310"/>
                <a:ext cx="58417" cy="58417"/>
              </a:xfrm>
              <a:custGeom>
                <a:rect b="b" l="l" r="r" t="t"/>
                <a:pathLst>
                  <a:path extrusionOk="0" h="722" w="722">
                    <a:moveTo>
                      <a:pt x="1" y="1"/>
                    </a:moveTo>
                    <a:lnTo>
                      <a:pt x="1" y="722"/>
                    </a:lnTo>
                    <a:lnTo>
                      <a:pt x="722" y="722"/>
                    </a:lnTo>
                    <a:lnTo>
                      <a:pt x="7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rect b="b" l="l" r="r" t="t"/>
                <a:pathLst>
                  <a:path extrusionOk="0" h="9040" w="30499">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7683442" y="2402007"/>
                <a:ext cx="163408" cy="140091"/>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5" name="Shape 295"/>
        <p:cNvGrpSpPr/>
        <p:nvPr/>
      </p:nvGrpSpPr>
      <p:grpSpPr>
        <a:xfrm>
          <a:off x="0" y="0"/>
          <a:ext cx="0" cy="0"/>
          <a:chOff x="0" y="0"/>
          <a:chExt cx="0" cy="0"/>
        </a:xfrm>
      </p:grpSpPr>
      <p:sp>
        <p:nvSpPr>
          <p:cNvPr id="296" name="Google Shape;296;p10"/>
          <p:cNvSpPr txBox="1"/>
          <p:nvPr>
            <p:ph type="title"/>
          </p:nvPr>
        </p:nvSpPr>
        <p:spPr>
          <a:xfrm>
            <a:off x="720000" y="387600"/>
            <a:ext cx="5781300" cy="10140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dk2"/>
              </a:buClr>
              <a:buSzPts val="3000"/>
              <a:buFont typeface="Fredoka One"/>
              <a:buNone/>
              <a:defRPr/>
            </a:lvl1pPr>
            <a:lvl2pPr lvl="1"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Orbitron"/>
              <a:buNone/>
              <a:defRPr b="1" sz="3000">
                <a:solidFill>
                  <a:schemeClr val="lt1"/>
                </a:solidFill>
                <a:latin typeface="Orbitron"/>
                <a:ea typeface="Orbitron"/>
                <a:cs typeface="Orbitron"/>
                <a:sym typeface="Orbitron"/>
              </a:defRPr>
            </a:lvl1pPr>
            <a:lvl2pPr lvl="1"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2pPr>
            <a:lvl3pPr lvl="2"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3pPr>
            <a:lvl4pPr lvl="3"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4pPr>
            <a:lvl5pPr lvl="4"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5pPr>
            <a:lvl6pPr lvl="5"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6pPr>
            <a:lvl7pPr lvl="6"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7pPr>
            <a:lvl8pPr lvl="7"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8pPr>
            <a:lvl9pPr lvl="8" rtl="0" algn="ctr">
              <a:spcBef>
                <a:spcPts val="0"/>
              </a:spcBef>
              <a:spcAft>
                <a:spcPts val="0"/>
              </a:spcAft>
              <a:buClr>
                <a:schemeClr val="lt1"/>
              </a:buClr>
              <a:buSzPts val="3200"/>
              <a:buFont typeface="Orbitron"/>
              <a:buNone/>
              <a:defRPr b="1" sz="3200">
                <a:solidFill>
                  <a:schemeClr val="lt1"/>
                </a:solidFill>
                <a:latin typeface="Orbitron"/>
                <a:ea typeface="Orbitron"/>
                <a:cs typeface="Orbitron"/>
                <a:sym typeface="Orbitron"/>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indent="-323850" lvl="1" marL="914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indent="-323850" lvl="2" marL="1371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indent="-323850" lvl="3" marL="1828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indent="-323850" lvl="4" marL="22860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indent="-323850" lvl="5" marL="27432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indent="-323850" lvl="6" marL="32004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indent="-323850" lvl="7" marL="36576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indent="-323850" lvl="8" marL="411480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8"/>
          <p:cNvSpPr txBox="1"/>
          <p:nvPr>
            <p:ph type="ctrTitle"/>
          </p:nvPr>
        </p:nvSpPr>
        <p:spPr>
          <a:xfrm>
            <a:off x="1037850" y="1502400"/>
            <a:ext cx="7068300" cy="191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Kaseya VSA Ransomware Attack (2021)</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7" name="Google Shape;827;p28"/>
          <p:cNvSpPr txBox="1"/>
          <p:nvPr>
            <p:ph idx="1" type="subTitle"/>
          </p:nvPr>
        </p:nvSpPr>
        <p:spPr>
          <a:xfrm>
            <a:off x="1252638" y="3459900"/>
            <a:ext cx="6551700" cy="4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Devin Kandola</a:t>
            </a:r>
            <a:endParaRPr/>
          </a:p>
          <a:p>
            <a:pPr indent="0" lvl="0" marL="0" rtl="0" algn="ctr">
              <a:spcBef>
                <a:spcPts val="0"/>
              </a:spcBef>
              <a:spcAft>
                <a:spcPts val="0"/>
              </a:spcAft>
              <a:buNone/>
            </a:pPr>
            <a:r>
              <a:rPr lang="en"/>
              <a:t>Markus Afonso</a:t>
            </a:r>
            <a:br>
              <a:rPr lang="en"/>
            </a:br>
            <a:r>
              <a:rPr lang="en"/>
              <a:t>Group: 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7"/>
          <p:cNvSpPr txBox="1"/>
          <p:nvPr>
            <p:ph idx="1" type="body"/>
          </p:nvPr>
        </p:nvSpPr>
        <p:spPr>
          <a:xfrm>
            <a:off x="720000" y="1515875"/>
            <a:ext cx="7704000" cy="30927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000000"/>
              </a:buClr>
              <a:buSzPts val="1300"/>
              <a:buChar char="●"/>
            </a:pPr>
            <a:r>
              <a:rPr lang="en" sz="1300">
                <a:solidFill>
                  <a:srgbClr val="000000"/>
                </a:solidFill>
              </a:rPr>
              <a:t>Disruption to business systems</a:t>
            </a:r>
            <a:endParaRPr sz="1300">
              <a:solidFill>
                <a:srgbClr val="000000"/>
              </a:solidFill>
            </a:endParaRPr>
          </a:p>
          <a:p>
            <a:pPr indent="-311150" lvl="0" marL="457200" rtl="0" algn="l">
              <a:lnSpc>
                <a:spcPct val="200000"/>
              </a:lnSpc>
              <a:spcBef>
                <a:spcPts val="0"/>
              </a:spcBef>
              <a:spcAft>
                <a:spcPts val="0"/>
              </a:spcAft>
              <a:buClr>
                <a:srgbClr val="000000"/>
              </a:buClr>
              <a:buSzPts val="1300"/>
              <a:buChar char="●"/>
            </a:pPr>
            <a:r>
              <a:rPr lang="en" sz="1300">
                <a:solidFill>
                  <a:srgbClr val="000000"/>
                </a:solidFill>
              </a:rPr>
              <a:t>F</a:t>
            </a:r>
            <a:r>
              <a:rPr lang="en" sz="1300">
                <a:solidFill>
                  <a:srgbClr val="000000"/>
                </a:solidFill>
              </a:rPr>
              <a:t>inancial losses</a:t>
            </a:r>
            <a:endParaRPr sz="1300">
              <a:solidFill>
                <a:srgbClr val="000000"/>
              </a:solidFill>
            </a:endParaRPr>
          </a:p>
          <a:p>
            <a:pPr indent="-311150" lvl="0" marL="457200" rtl="0" algn="l">
              <a:lnSpc>
                <a:spcPct val="200000"/>
              </a:lnSpc>
              <a:spcBef>
                <a:spcPts val="0"/>
              </a:spcBef>
              <a:spcAft>
                <a:spcPts val="0"/>
              </a:spcAft>
              <a:buClr>
                <a:srgbClr val="000000"/>
              </a:buClr>
              <a:buSzPts val="1300"/>
              <a:buChar char="●"/>
            </a:pPr>
            <a:r>
              <a:rPr lang="en" sz="1300">
                <a:solidFill>
                  <a:srgbClr val="000000"/>
                </a:solidFill>
              </a:rPr>
              <a:t>Could’ve been prevented </a:t>
            </a:r>
            <a:endParaRPr sz="1300">
              <a:solidFill>
                <a:srgbClr val="000000"/>
              </a:solidFill>
            </a:endParaRPr>
          </a:p>
          <a:p>
            <a:pPr indent="-311150" lvl="0" marL="457200" rtl="0" algn="l">
              <a:lnSpc>
                <a:spcPct val="200000"/>
              </a:lnSpc>
              <a:spcBef>
                <a:spcPts val="0"/>
              </a:spcBef>
              <a:spcAft>
                <a:spcPts val="0"/>
              </a:spcAft>
              <a:buClr>
                <a:srgbClr val="000000"/>
              </a:buClr>
              <a:buSzPts val="1300"/>
              <a:buChar char="●"/>
            </a:pPr>
            <a:r>
              <a:rPr lang="en" sz="1300">
                <a:solidFill>
                  <a:srgbClr val="000000"/>
                </a:solidFill>
              </a:rPr>
              <a:t>Lesson Learned</a:t>
            </a:r>
            <a:endParaRPr sz="1300">
              <a:solidFill>
                <a:srgbClr val="000000"/>
              </a:solidFill>
            </a:endParaRPr>
          </a:p>
        </p:txBody>
      </p:sp>
      <p:sp>
        <p:nvSpPr>
          <p:cNvPr id="885" name="Google Shape;885;p37"/>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29"/>
          <p:cNvSpPr txBox="1"/>
          <p:nvPr>
            <p:ph idx="1" type="body"/>
          </p:nvPr>
        </p:nvSpPr>
        <p:spPr>
          <a:xfrm>
            <a:off x="289625" y="2242525"/>
            <a:ext cx="93921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Date: July 2, 2021</a:t>
            </a:r>
            <a:endParaRPr sz="1500"/>
          </a:p>
          <a:p>
            <a:pPr indent="-323850" lvl="0" marL="457200" rtl="0" algn="l">
              <a:lnSpc>
                <a:spcPct val="200000"/>
              </a:lnSpc>
              <a:spcBef>
                <a:spcPts val="0"/>
              </a:spcBef>
              <a:spcAft>
                <a:spcPts val="0"/>
              </a:spcAft>
              <a:buClr>
                <a:schemeClr val="lt1"/>
              </a:buClr>
              <a:buSzPts val="1500"/>
              <a:buChar char="●"/>
            </a:pPr>
            <a:r>
              <a:rPr lang="en" sz="1500"/>
              <a:t>managed service providers (MSPs) </a:t>
            </a:r>
            <a:endParaRPr sz="1500"/>
          </a:p>
          <a:p>
            <a:pPr indent="-323850" lvl="0" marL="457200" rtl="0" algn="l">
              <a:lnSpc>
                <a:spcPct val="200000"/>
              </a:lnSpc>
              <a:spcBef>
                <a:spcPts val="0"/>
              </a:spcBef>
              <a:spcAft>
                <a:spcPts val="0"/>
              </a:spcAft>
              <a:buClr>
                <a:schemeClr val="lt1"/>
              </a:buClr>
              <a:buSzPts val="1500"/>
              <a:buChar char="●"/>
            </a:pPr>
            <a:r>
              <a:rPr lang="en" sz="1500"/>
              <a:t>Main Target: Kaseya's Virtual System </a:t>
            </a:r>
            <a:br>
              <a:rPr lang="en" sz="1500"/>
            </a:br>
            <a:r>
              <a:rPr lang="en" sz="1500"/>
              <a:t>Administrator software</a:t>
            </a:r>
            <a:endParaRPr sz="1500"/>
          </a:p>
        </p:txBody>
      </p:sp>
      <p:sp>
        <p:nvSpPr>
          <p:cNvPr id="833" name="Google Shape;833;p29"/>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Kaseya VSA Ransomware Attack</a:t>
            </a:r>
            <a:endParaRPr/>
          </a:p>
        </p:txBody>
      </p:sp>
      <p:pic>
        <p:nvPicPr>
          <p:cNvPr id="834" name="Google Shape;834;p29"/>
          <p:cNvPicPr preferRelativeResize="0"/>
          <p:nvPr/>
        </p:nvPicPr>
        <p:blipFill>
          <a:blip r:embed="rId3">
            <a:alphaModFix/>
          </a:blip>
          <a:stretch>
            <a:fillRect/>
          </a:stretch>
        </p:blipFill>
        <p:spPr>
          <a:xfrm>
            <a:off x="4689750" y="1568775"/>
            <a:ext cx="4086025" cy="228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30"/>
          <p:cNvSpPr txBox="1"/>
          <p:nvPr>
            <p:ph idx="1" type="body"/>
          </p:nvPr>
        </p:nvSpPr>
        <p:spPr>
          <a:xfrm>
            <a:off x="720000" y="2050800"/>
            <a:ext cx="77040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Financial motives</a:t>
            </a:r>
            <a:endParaRPr sz="1500"/>
          </a:p>
          <a:p>
            <a:pPr indent="-323850" lvl="0" marL="457200" rtl="0" algn="l">
              <a:lnSpc>
                <a:spcPct val="200000"/>
              </a:lnSpc>
              <a:spcBef>
                <a:spcPts val="0"/>
              </a:spcBef>
              <a:spcAft>
                <a:spcPts val="0"/>
              </a:spcAft>
              <a:buClr>
                <a:schemeClr val="lt1"/>
              </a:buClr>
              <a:buSzPts val="1500"/>
              <a:buChar char="●"/>
            </a:pPr>
            <a:r>
              <a:rPr lang="en" sz="1500"/>
              <a:t>R</a:t>
            </a:r>
            <a:r>
              <a:rPr lang="en" sz="1500"/>
              <a:t>ansom payments</a:t>
            </a:r>
            <a:endParaRPr sz="1500"/>
          </a:p>
        </p:txBody>
      </p:sp>
      <p:sp>
        <p:nvSpPr>
          <p:cNvPr id="840" name="Google Shape;840;p30"/>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Goal of the Attacker</a:t>
            </a:r>
            <a:endParaRPr/>
          </a:p>
        </p:txBody>
      </p:sp>
      <p:pic>
        <p:nvPicPr>
          <p:cNvPr id="841" name="Google Shape;841;p30"/>
          <p:cNvPicPr preferRelativeResize="0"/>
          <p:nvPr/>
        </p:nvPicPr>
        <p:blipFill>
          <a:blip r:embed="rId3">
            <a:alphaModFix/>
          </a:blip>
          <a:stretch>
            <a:fillRect/>
          </a:stretch>
        </p:blipFill>
        <p:spPr>
          <a:xfrm>
            <a:off x="4220300" y="1412425"/>
            <a:ext cx="4098750" cy="273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1"/>
          <p:cNvSpPr txBox="1"/>
          <p:nvPr>
            <p:ph idx="1" type="body"/>
          </p:nvPr>
        </p:nvSpPr>
        <p:spPr>
          <a:xfrm>
            <a:off x="720000" y="1515875"/>
            <a:ext cx="77040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Disruption of business operations</a:t>
            </a:r>
            <a:endParaRPr sz="1500"/>
          </a:p>
          <a:p>
            <a:pPr indent="-323850" lvl="0" marL="457200" rtl="0" algn="l">
              <a:lnSpc>
                <a:spcPct val="200000"/>
              </a:lnSpc>
              <a:spcBef>
                <a:spcPts val="0"/>
              </a:spcBef>
              <a:spcAft>
                <a:spcPts val="0"/>
              </a:spcAft>
              <a:buClr>
                <a:schemeClr val="lt1"/>
              </a:buClr>
              <a:buSzPts val="1500"/>
              <a:buChar char="●"/>
            </a:pPr>
            <a:r>
              <a:rPr lang="en" sz="1500"/>
              <a:t>Data loss or compromise</a:t>
            </a:r>
            <a:endParaRPr sz="1500"/>
          </a:p>
          <a:p>
            <a:pPr indent="-323850" lvl="0" marL="457200" rtl="0" algn="l">
              <a:lnSpc>
                <a:spcPct val="200000"/>
              </a:lnSpc>
              <a:spcBef>
                <a:spcPts val="0"/>
              </a:spcBef>
              <a:spcAft>
                <a:spcPts val="0"/>
              </a:spcAft>
              <a:buClr>
                <a:schemeClr val="lt1"/>
              </a:buClr>
              <a:buSzPts val="1500"/>
              <a:buChar char="●"/>
            </a:pPr>
            <a:r>
              <a:rPr lang="en" sz="1500"/>
              <a:t>Financial losses due to downtime and recovery efforts</a:t>
            </a:r>
            <a:endParaRPr sz="1500"/>
          </a:p>
          <a:p>
            <a:pPr indent="0" lvl="0" marL="457200" rtl="0" algn="l">
              <a:lnSpc>
                <a:spcPct val="200000"/>
              </a:lnSpc>
              <a:spcBef>
                <a:spcPts val="0"/>
              </a:spcBef>
              <a:spcAft>
                <a:spcPts val="0"/>
              </a:spcAft>
              <a:buNone/>
            </a:pPr>
            <a:r>
              <a:t/>
            </a:r>
            <a:endParaRPr/>
          </a:p>
        </p:txBody>
      </p:sp>
      <p:sp>
        <p:nvSpPr>
          <p:cNvPr id="847" name="Google Shape;847;p31"/>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Disruption of business operations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2"/>
          <p:cNvSpPr txBox="1"/>
          <p:nvPr>
            <p:ph idx="1" type="body"/>
          </p:nvPr>
        </p:nvSpPr>
        <p:spPr>
          <a:xfrm>
            <a:off x="0" y="2157225"/>
            <a:ext cx="77040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Integrity: Data encrypted and held for ransom</a:t>
            </a:r>
            <a:endParaRPr sz="1500"/>
          </a:p>
          <a:p>
            <a:pPr indent="-323850" lvl="0" marL="457200" rtl="0" algn="l">
              <a:lnSpc>
                <a:spcPct val="200000"/>
              </a:lnSpc>
              <a:spcBef>
                <a:spcPts val="0"/>
              </a:spcBef>
              <a:spcAft>
                <a:spcPts val="0"/>
              </a:spcAft>
              <a:buClr>
                <a:schemeClr val="lt1"/>
              </a:buClr>
              <a:buSzPts val="1500"/>
              <a:buChar char="●"/>
            </a:pPr>
            <a:r>
              <a:rPr lang="en" sz="1500"/>
              <a:t>Availability: Systems rendered inaccessible or unusable</a:t>
            </a:r>
            <a:endParaRPr sz="1500"/>
          </a:p>
          <a:p>
            <a:pPr indent="-323850" lvl="0" marL="457200" rtl="0" algn="l">
              <a:lnSpc>
                <a:spcPct val="200000"/>
              </a:lnSpc>
              <a:spcBef>
                <a:spcPts val="0"/>
              </a:spcBef>
              <a:spcAft>
                <a:spcPts val="0"/>
              </a:spcAft>
              <a:buClr>
                <a:schemeClr val="lt1"/>
              </a:buClr>
              <a:buSzPts val="1500"/>
              <a:buChar char="●"/>
            </a:pPr>
            <a:r>
              <a:rPr lang="en" sz="1500"/>
              <a:t>Confidentiality: data exposed to unauthorized individuals </a:t>
            </a:r>
            <a:r>
              <a:rPr lang="en" sz="1500"/>
              <a:t> </a:t>
            </a:r>
            <a:endParaRPr sz="1500"/>
          </a:p>
          <a:p>
            <a:pPr indent="0" lvl="0" marL="457200" rtl="0" algn="l">
              <a:lnSpc>
                <a:spcPct val="200000"/>
              </a:lnSpc>
              <a:spcBef>
                <a:spcPts val="0"/>
              </a:spcBef>
              <a:spcAft>
                <a:spcPts val="0"/>
              </a:spcAft>
              <a:buNone/>
            </a:pPr>
            <a:r>
              <a:t/>
            </a:r>
            <a:endParaRPr sz="1500"/>
          </a:p>
        </p:txBody>
      </p:sp>
      <p:sp>
        <p:nvSpPr>
          <p:cNvPr id="853" name="Google Shape;853;p32"/>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Compromised Security Objectives</a:t>
            </a:r>
            <a:endParaRPr/>
          </a:p>
        </p:txBody>
      </p:sp>
      <p:pic>
        <p:nvPicPr>
          <p:cNvPr id="854" name="Google Shape;854;p32"/>
          <p:cNvPicPr preferRelativeResize="0"/>
          <p:nvPr/>
        </p:nvPicPr>
        <p:blipFill>
          <a:blip r:embed="rId3">
            <a:alphaModFix/>
          </a:blip>
          <a:stretch>
            <a:fillRect/>
          </a:stretch>
        </p:blipFill>
        <p:spPr>
          <a:xfrm>
            <a:off x="5465725" y="1687100"/>
            <a:ext cx="3245101" cy="2360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3"/>
          <p:cNvSpPr txBox="1"/>
          <p:nvPr>
            <p:ph idx="1" type="body"/>
          </p:nvPr>
        </p:nvSpPr>
        <p:spPr>
          <a:xfrm>
            <a:off x="720000" y="1515875"/>
            <a:ext cx="77040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High business impact due to widespread downtime</a:t>
            </a:r>
            <a:endParaRPr sz="1500"/>
          </a:p>
          <a:p>
            <a:pPr indent="-323850" lvl="0" marL="457200" rtl="0" algn="l">
              <a:lnSpc>
                <a:spcPct val="200000"/>
              </a:lnSpc>
              <a:spcBef>
                <a:spcPts val="0"/>
              </a:spcBef>
              <a:spcAft>
                <a:spcPts val="0"/>
              </a:spcAft>
              <a:buClr>
                <a:schemeClr val="lt1"/>
              </a:buClr>
              <a:buSzPts val="1500"/>
              <a:buChar char="●"/>
            </a:pPr>
            <a:r>
              <a:rPr lang="en" sz="1500"/>
              <a:t>Moderate to high financial impact from recovery efforts </a:t>
            </a:r>
            <a:endParaRPr sz="1500"/>
          </a:p>
          <a:p>
            <a:pPr indent="-323850" lvl="0" marL="457200" rtl="0" algn="l">
              <a:lnSpc>
                <a:spcPct val="200000"/>
              </a:lnSpc>
              <a:spcBef>
                <a:spcPts val="0"/>
              </a:spcBef>
              <a:spcAft>
                <a:spcPts val="0"/>
              </a:spcAft>
              <a:buClr>
                <a:schemeClr val="lt1"/>
              </a:buClr>
              <a:buSzPts val="1500"/>
              <a:buChar char="●"/>
            </a:pPr>
            <a:r>
              <a:rPr lang="en" sz="1500"/>
              <a:t>Potential ransom payments</a:t>
            </a:r>
            <a:endParaRPr sz="1500"/>
          </a:p>
          <a:p>
            <a:pPr indent="-323850" lvl="0" marL="457200" rtl="0" algn="l">
              <a:lnSpc>
                <a:spcPct val="200000"/>
              </a:lnSpc>
              <a:spcBef>
                <a:spcPts val="0"/>
              </a:spcBef>
              <a:spcAft>
                <a:spcPts val="0"/>
              </a:spcAft>
              <a:buClr>
                <a:schemeClr val="lt1"/>
              </a:buClr>
              <a:buSzPts val="1500"/>
              <a:buChar char="●"/>
            </a:pPr>
            <a:r>
              <a:rPr lang="en" sz="1500"/>
              <a:t>Ruined reputation</a:t>
            </a:r>
            <a:endParaRPr sz="1500"/>
          </a:p>
        </p:txBody>
      </p:sp>
      <p:sp>
        <p:nvSpPr>
          <p:cNvPr id="860" name="Google Shape;860;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Impact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4"/>
          <p:cNvSpPr txBox="1"/>
          <p:nvPr>
            <p:ph idx="1" type="body"/>
          </p:nvPr>
        </p:nvSpPr>
        <p:spPr>
          <a:xfrm>
            <a:off x="720000" y="1515875"/>
            <a:ext cx="77040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Confidential information</a:t>
            </a:r>
            <a:endParaRPr sz="1500"/>
          </a:p>
          <a:p>
            <a:pPr indent="-323850" lvl="0" marL="457200" rtl="0" algn="l">
              <a:lnSpc>
                <a:spcPct val="200000"/>
              </a:lnSpc>
              <a:spcBef>
                <a:spcPts val="0"/>
              </a:spcBef>
              <a:spcAft>
                <a:spcPts val="0"/>
              </a:spcAft>
              <a:buClr>
                <a:schemeClr val="lt1"/>
              </a:buClr>
              <a:buSzPts val="1500"/>
              <a:buChar char="●"/>
            </a:pPr>
            <a:r>
              <a:rPr lang="en" sz="1500"/>
              <a:t>Mission-critical applications </a:t>
            </a:r>
            <a:endParaRPr sz="1500"/>
          </a:p>
          <a:p>
            <a:pPr indent="-323850" lvl="0" marL="457200" rtl="0" algn="l">
              <a:lnSpc>
                <a:spcPct val="200000"/>
              </a:lnSpc>
              <a:spcBef>
                <a:spcPts val="0"/>
              </a:spcBef>
              <a:spcAft>
                <a:spcPts val="0"/>
              </a:spcAft>
              <a:buClr>
                <a:schemeClr val="lt1"/>
              </a:buClr>
              <a:buSzPts val="1500"/>
              <a:buChar char="●"/>
            </a:pPr>
            <a:r>
              <a:rPr lang="en" sz="1500"/>
              <a:t>Support systems</a:t>
            </a:r>
            <a:endParaRPr sz="1500"/>
          </a:p>
        </p:txBody>
      </p:sp>
      <p:sp>
        <p:nvSpPr>
          <p:cNvPr id="866" name="Google Shape;866;p34"/>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Assets Compromised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5"/>
          <p:cNvSpPr txBox="1"/>
          <p:nvPr>
            <p:ph idx="1" type="body"/>
          </p:nvPr>
        </p:nvSpPr>
        <p:spPr>
          <a:xfrm>
            <a:off x="0" y="2035675"/>
            <a:ext cx="6918000" cy="2740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Exploitation of vulnerability in Kaseya VSA software</a:t>
            </a:r>
            <a:endParaRPr sz="1500"/>
          </a:p>
          <a:p>
            <a:pPr indent="-323850" lvl="0" marL="457200" rtl="0" algn="l">
              <a:lnSpc>
                <a:spcPct val="200000"/>
              </a:lnSpc>
              <a:spcBef>
                <a:spcPts val="0"/>
              </a:spcBef>
              <a:spcAft>
                <a:spcPts val="0"/>
              </a:spcAft>
              <a:buClr>
                <a:schemeClr val="lt1"/>
              </a:buClr>
              <a:buSzPts val="1500"/>
              <a:buChar char="●"/>
            </a:pPr>
            <a:r>
              <a:rPr lang="en" sz="1500"/>
              <a:t>CVE 2021-30116</a:t>
            </a:r>
            <a:endParaRPr sz="1500"/>
          </a:p>
          <a:p>
            <a:pPr indent="-323850" lvl="0" marL="457200" rtl="0" algn="l">
              <a:lnSpc>
                <a:spcPct val="200000"/>
              </a:lnSpc>
              <a:spcBef>
                <a:spcPts val="0"/>
              </a:spcBef>
              <a:spcAft>
                <a:spcPts val="0"/>
              </a:spcAft>
              <a:buClr>
                <a:schemeClr val="lt1"/>
              </a:buClr>
              <a:buSzPts val="1500"/>
              <a:buChar char="●"/>
            </a:pPr>
            <a:r>
              <a:rPr lang="en" sz="1500"/>
              <a:t>attacker installed a client for Windows from Kaseya </a:t>
            </a:r>
            <a:endParaRPr sz="1500"/>
          </a:p>
          <a:p>
            <a:pPr indent="-323850" lvl="0" marL="457200" rtl="0" algn="l">
              <a:lnSpc>
                <a:spcPct val="200000"/>
              </a:lnSpc>
              <a:spcBef>
                <a:spcPts val="0"/>
              </a:spcBef>
              <a:spcAft>
                <a:spcPts val="0"/>
              </a:spcAft>
              <a:buClr>
                <a:schemeClr val="lt1"/>
              </a:buClr>
              <a:buSzPts val="1500"/>
              <a:buChar char="●"/>
            </a:pPr>
            <a:r>
              <a:rPr lang="en" sz="1500"/>
              <a:t>Downloads a file with Agent_Guid and AgentPassword</a:t>
            </a:r>
            <a:endParaRPr sz="1500"/>
          </a:p>
          <a:p>
            <a:pPr indent="-323850" lvl="0" marL="457200" rtl="0" algn="l">
              <a:lnSpc>
                <a:spcPct val="200000"/>
              </a:lnSpc>
              <a:spcBef>
                <a:spcPts val="0"/>
              </a:spcBef>
              <a:spcAft>
                <a:spcPts val="0"/>
              </a:spcAft>
              <a:buClr>
                <a:schemeClr val="lt1"/>
              </a:buClr>
              <a:buSzPts val="1500"/>
              <a:buChar char="●"/>
            </a:pPr>
            <a:r>
              <a:rPr lang="en" sz="1500"/>
              <a:t>Can be used to log in and grabs a sessionId cookie</a:t>
            </a:r>
            <a:endParaRPr sz="1500"/>
          </a:p>
          <a:p>
            <a:pPr indent="-323850" lvl="0" marL="457200" rtl="0" algn="l">
              <a:lnSpc>
                <a:spcPct val="200000"/>
              </a:lnSpc>
              <a:spcBef>
                <a:spcPts val="0"/>
              </a:spcBef>
              <a:spcAft>
                <a:spcPts val="0"/>
              </a:spcAft>
              <a:buClr>
                <a:schemeClr val="lt1"/>
              </a:buClr>
              <a:buSzPts val="1500"/>
              <a:buChar char="●"/>
            </a:pPr>
            <a:r>
              <a:rPr lang="en" sz="1500"/>
              <a:t>Access services not intended for use by agents</a:t>
            </a:r>
            <a:endParaRPr sz="1500"/>
          </a:p>
        </p:txBody>
      </p:sp>
      <p:sp>
        <p:nvSpPr>
          <p:cNvPr id="872" name="Google Shape;872;p3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Attack Method</a:t>
            </a:r>
            <a:endParaRPr/>
          </a:p>
        </p:txBody>
      </p:sp>
      <p:pic>
        <p:nvPicPr>
          <p:cNvPr id="873" name="Google Shape;873;p35"/>
          <p:cNvPicPr preferRelativeResize="0"/>
          <p:nvPr/>
        </p:nvPicPr>
        <p:blipFill>
          <a:blip r:embed="rId3">
            <a:alphaModFix/>
          </a:blip>
          <a:stretch>
            <a:fillRect/>
          </a:stretch>
        </p:blipFill>
        <p:spPr>
          <a:xfrm>
            <a:off x="5093350" y="1756900"/>
            <a:ext cx="3584149" cy="188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6"/>
          <p:cNvSpPr txBox="1"/>
          <p:nvPr>
            <p:ph idx="1" type="body"/>
          </p:nvPr>
        </p:nvSpPr>
        <p:spPr>
          <a:xfrm>
            <a:off x="720000" y="1515875"/>
            <a:ext cx="7704000" cy="30927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Clr>
                <a:schemeClr val="lt1"/>
              </a:buClr>
              <a:buSzPts val="1500"/>
              <a:buChar char="●"/>
            </a:pPr>
            <a:r>
              <a:rPr lang="en" sz="1500"/>
              <a:t>Penetration testing</a:t>
            </a:r>
            <a:endParaRPr sz="1500"/>
          </a:p>
          <a:p>
            <a:pPr indent="-323850" lvl="0" marL="457200" rtl="0" algn="l">
              <a:lnSpc>
                <a:spcPct val="200000"/>
              </a:lnSpc>
              <a:spcBef>
                <a:spcPts val="0"/>
              </a:spcBef>
              <a:spcAft>
                <a:spcPts val="0"/>
              </a:spcAft>
              <a:buClr>
                <a:schemeClr val="lt1"/>
              </a:buClr>
              <a:buSzPts val="1500"/>
              <a:buChar char="●"/>
            </a:pPr>
            <a:r>
              <a:rPr lang="en" sz="1500"/>
              <a:t>patching of software vulnerabilities</a:t>
            </a:r>
            <a:endParaRPr sz="1500"/>
          </a:p>
          <a:p>
            <a:pPr indent="-323850" lvl="0" marL="457200" rtl="0" algn="l">
              <a:lnSpc>
                <a:spcPct val="200000"/>
              </a:lnSpc>
              <a:spcBef>
                <a:spcPts val="0"/>
              </a:spcBef>
              <a:spcAft>
                <a:spcPts val="0"/>
              </a:spcAft>
              <a:buClr>
                <a:schemeClr val="lt1"/>
              </a:buClr>
              <a:buSzPts val="1500"/>
              <a:buChar char="●"/>
            </a:pPr>
            <a:r>
              <a:rPr lang="en" sz="1500"/>
              <a:t>Implementation of backup measures </a:t>
            </a:r>
            <a:endParaRPr sz="1500"/>
          </a:p>
          <a:p>
            <a:pPr indent="-323850" lvl="0" marL="457200" rtl="0" algn="l">
              <a:lnSpc>
                <a:spcPct val="200000"/>
              </a:lnSpc>
              <a:spcBef>
                <a:spcPts val="0"/>
              </a:spcBef>
              <a:spcAft>
                <a:spcPts val="0"/>
              </a:spcAft>
              <a:buClr>
                <a:schemeClr val="lt1"/>
              </a:buClr>
              <a:buSzPts val="1500"/>
              <a:buChar char="●"/>
            </a:pPr>
            <a:r>
              <a:rPr lang="en" sz="1500"/>
              <a:t>Access controls</a:t>
            </a:r>
            <a:endParaRPr sz="1500"/>
          </a:p>
          <a:p>
            <a:pPr indent="-323850" lvl="0" marL="457200" rtl="0" algn="l">
              <a:lnSpc>
                <a:spcPct val="200000"/>
              </a:lnSpc>
              <a:spcBef>
                <a:spcPts val="0"/>
              </a:spcBef>
              <a:spcAft>
                <a:spcPts val="0"/>
              </a:spcAft>
              <a:buClr>
                <a:schemeClr val="lt1"/>
              </a:buClr>
              <a:buSzPts val="1500"/>
              <a:buChar char="●"/>
            </a:pPr>
            <a:r>
              <a:rPr lang="en" sz="1500"/>
              <a:t>IP blocking</a:t>
            </a:r>
            <a:endParaRPr sz="1500"/>
          </a:p>
        </p:txBody>
      </p:sp>
      <p:sp>
        <p:nvSpPr>
          <p:cNvPr id="879" name="Google Shape;879;p36"/>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Attack Could Have Been Prevented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