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9" r:id="rId8"/>
    <p:sldId id="280" r:id="rId9"/>
    <p:sldId id="278" r:id="rId10"/>
    <p:sldId id="281" r:id="rId11"/>
    <p:sldId id="28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7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2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3600" dirty="0"/>
              <a:t>Final Project Presentation: NYC Property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Markus Afonso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04" y="529417"/>
            <a:ext cx="10003716" cy="1325563"/>
          </a:xfrm>
        </p:spPr>
        <p:txBody>
          <a:bodyPr/>
          <a:lstStyle/>
          <a:p>
            <a:r>
              <a:rPr lang="en-CA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Problem Definition: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Problem Definition: What is the projected sale price of a 2000 </a:t>
            </a:r>
            <a:r>
              <a:rPr lang="en-US" dirty="0" err="1"/>
              <a:t>sqft</a:t>
            </a:r>
            <a:r>
              <a:rPr lang="en-US" dirty="0"/>
              <a:t> home?</a:t>
            </a:r>
          </a:p>
          <a:p>
            <a:r>
              <a:rPr lang="en-US" dirty="0"/>
              <a:t>Dataset: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064005-35BD-D297-CCB6-3021EF30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01" y="2919591"/>
            <a:ext cx="8387717" cy="9641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6B5156-EBEF-4E54-56B1-FF38FE3F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01" y="3863956"/>
            <a:ext cx="8387717" cy="9273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1A464D-5CC0-F01B-AE5B-2C45281D0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500" y="4785819"/>
            <a:ext cx="8387717" cy="8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917506"/>
            <a:ext cx="9512012" cy="1325563"/>
          </a:xfrm>
        </p:spPr>
        <p:txBody>
          <a:bodyPr/>
          <a:lstStyle/>
          <a:p>
            <a:r>
              <a:rPr lang="en-US" dirty="0"/>
              <a:t>Feature Scaling: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08" y="2067951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gross_square_feet</a:t>
            </a:r>
            <a:r>
              <a:rPr lang="en-US" dirty="0"/>
              <a:t>, </a:t>
            </a:r>
            <a:r>
              <a:rPr lang="en-US" dirty="0" err="1"/>
              <a:t>residential_units</a:t>
            </a:r>
            <a:r>
              <a:rPr lang="en-US" dirty="0"/>
              <a:t>, </a:t>
            </a:r>
            <a:r>
              <a:rPr lang="en-US" dirty="0" err="1"/>
              <a:t>commercial_units</a:t>
            </a:r>
            <a:r>
              <a:rPr lang="en-US" dirty="0"/>
              <a:t>, </a:t>
            </a:r>
            <a:r>
              <a:rPr lang="en-US" dirty="0" err="1"/>
              <a:t>land_square_feet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A0D74-1909-E4EE-E85E-9566E6B4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49" y="2740667"/>
            <a:ext cx="4238869" cy="3615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FCC30-E5D8-D573-AC99-271A331D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29" y="3249670"/>
            <a:ext cx="2899427" cy="2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193073"/>
            <a:ext cx="9512012" cy="1325563"/>
          </a:xfrm>
        </p:spPr>
        <p:txBody>
          <a:bodyPr/>
          <a:lstStyle/>
          <a:p>
            <a:r>
              <a:rPr lang="en-US" dirty="0"/>
              <a:t>Data Modeling -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0" y="2219251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Decision Tree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Simple and easy to understand</a:t>
            </a:r>
          </a:p>
          <a:p>
            <a:pPr marL="342900" indent="-342900">
              <a:buFontTx/>
              <a:buChar char="-"/>
            </a:pPr>
            <a:r>
              <a:rPr lang="en-US" dirty="0"/>
              <a:t>Random Forest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decision trees to improve accuracy and reduce overfitting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Gradient Boosting Regression (GBR)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Like random forest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Seemed cool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193073"/>
            <a:ext cx="9512012" cy="1325563"/>
          </a:xfrm>
        </p:spPr>
        <p:txBody>
          <a:bodyPr/>
          <a:lstStyle/>
          <a:p>
            <a:r>
              <a:rPr lang="en-US" dirty="0"/>
              <a:t>Data Modeling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D7F9-3760-6FF9-43B3-35F86434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109603"/>
            <a:ext cx="8030696" cy="263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4E119-F7E8-B4C1-0238-4E9A4494E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80" y="4787064"/>
            <a:ext cx="613495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7851"/>
            <a:ext cx="9512012" cy="1325563"/>
          </a:xfrm>
        </p:spPr>
        <p:txBody>
          <a:bodyPr/>
          <a:lstStyle/>
          <a:p>
            <a:r>
              <a:rPr lang="en-US" sz="4000" dirty="0"/>
              <a:t>Data Modeling -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0" y="2243069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78933" y="370459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788052-B267-1363-1702-B19FCFEDBCFD}"/>
              </a:ext>
            </a:extLst>
          </p:cNvPr>
          <p:cNvSpPr txBox="1">
            <a:spLocks/>
          </p:cNvSpPr>
          <p:nvPr/>
        </p:nvSpPr>
        <p:spPr>
          <a:xfrm>
            <a:off x="1314337" y="3429000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A2523-6162-6240-613B-1A469EED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5" y="1254672"/>
            <a:ext cx="6649802" cy="3908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7BE0D-8771-F5F9-BCA6-501B75A1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429" y="1254672"/>
            <a:ext cx="6347659" cy="4489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562415-226A-8A93-713F-9AA5DC12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13339"/>
            <a:ext cx="3591426" cy="676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67ED8F-285A-9480-EBF8-816EF518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49" y="5233804"/>
            <a:ext cx="319132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02A2-32E2-5EAE-AB6C-606B60C685B1}"/>
              </a:ext>
            </a:extLst>
          </p:cNvPr>
          <p:cNvSpPr txBox="1">
            <a:spLocks/>
          </p:cNvSpPr>
          <p:nvPr/>
        </p:nvSpPr>
        <p:spPr>
          <a:xfrm>
            <a:off x="1024590" y="443345"/>
            <a:ext cx="9512012" cy="76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Evaluation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9FBC5D-BBEE-B6C8-33F2-E7D7C0D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90" y="2479474"/>
            <a:ext cx="9390426" cy="705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12D3FF-7658-EDBE-D74C-304E2F80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74" y="1519161"/>
            <a:ext cx="10031225" cy="828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D569CE-EA0C-3D98-6933-A49F81E35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90" y="3308927"/>
            <a:ext cx="8125959" cy="781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60B44A-A20A-17D7-F282-2007FAD42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74" y="4643417"/>
            <a:ext cx="4991797" cy="6954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9AE195-F046-636C-E45E-2462D22C9E18}"/>
              </a:ext>
            </a:extLst>
          </p:cNvPr>
          <p:cNvSpPr txBox="1">
            <a:spLocks/>
          </p:cNvSpPr>
          <p:nvPr/>
        </p:nvSpPr>
        <p:spPr>
          <a:xfrm>
            <a:off x="6196898" y="1791012"/>
            <a:ext cx="5907301" cy="2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28,060,265,946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32A0F5-8E73-CAA7-69D0-2B1F0959CC66}"/>
              </a:ext>
            </a:extLst>
          </p:cNvPr>
          <p:cNvSpPr txBox="1">
            <a:spLocks/>
          </p:cNvSpPr>
          <p:nvPr/>
        </p:nvSpPr>
        <p:spPr>
          <a:xfrm>
            <a:off x="5545735" y="2689797"/>
            <a:ext cx="5907301" cy="2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15,367,446,607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A7DD8D-F008-1F59-BDF3-14A0A2AFE5AB}"/>
              </a:ext>
            </a:extLst>
          </p:cNvPr>
          <p:cNvSpPr txBox="1">
            <a:spLocks/>
          </p:cNvSpPr>
          <p:nvPr/>
        </p:nvSpPr>
        <p:spPr>
          <a:xfrm>
            <a:off x="4035590" y="3588582"/>
            <a:ext cx="5907301" cy="2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10,672,820,290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35D0D0-9564-138A-A97D-71C4A3FEBB5E}"/>
              </a:ext>
            </a:extLst>
          </p:cNvPr>
          <p:cNvSpPr txBox="1">
            <a:spLocks/>
          </p:cNvSpPr>
          <p:nvPr/>
        </p:nvSpPr>
        <p:spPr>
          <a:xfrm>
            <a:off x="1000774" y="4350915"/>
            <a:ext cx="5907301" cy="285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Predicted price of a 2000 </a:t>
            </a:r>
            <a:r>
              <a:rPr lang="en-US" sz="1400" dirty="0" err="1"/>
              <a:t>gross_square_feet_home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9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02A2-32E2-5EAE-AB6C-606B60C685B1}"/>
              </a:ext>
            </a:extLst>
          </p:cNvPr>
          <p:cNvSpPr txBox="1">
            <a:spLocks/>
          </p:cNvSpPr>
          <p:nvPr/>
        </p:nvSpPr>
        <p:spPr>
          <a:xfrm>
            <a:off x="1024590" y="443345"/>
            <a:ext cx="9512012" cy="76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4B81D9-77FF-6474-D104-7C6702BBA3BF}"/>
              </a:ext>
            </a:extLst>
          </p:cNvPr>
          <p:cNvSpPr txBox="1">
            <a:spLocks/>
          </p:cNvSpPr>
          <p:nvPr/>
        </p:nvSpPr>
        <p:spPr>
          <a:xfrm>
            <a:off x="1024590" y="1469443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analytics techniques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Clean and transform data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models using statistical techniques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visualization tools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Evaluate and interpret results</a:t>
            </a:r>
          </a:p>
          <a:p>
            <a:pPr marL="342900" indent="-342900">
              <a:buFontTx/>
              <a:buChar char="-"/>
            </a:pPr>
            <a:r>
              <a:rPr lang="en-US" dirty="0"/>
              <a:t>Machine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B948844454334995E2C6C8A450A42F" ma:contentTypeVersion="14" ma:contentTypeDescription="Create a new document." ma:contentTypeScope="" ma:versionID="f07a78e5c7027a454755dbfd75f611a2">
  <xsd:schema xmlns:xsd="http://www.w3.org/2001/XMLSchema" xmlns:xs="http://www.w3.org/2001/XMLSchema" xmlns:p="http://schemas.microsoft.com/office/2006/metadata/properties" xmlns:ns3="b456dd2d-30b5-4f90-a4ec-9f1092f06556" xmlns:ns4="6c07e9fe-7cbe-4201-903b-b605f386dfc1" targetNamespace="http://schemas.microsoft.com/office/2006/metadata/properties" ma:root="true" ma:fieldsID="11e2de0ccb9701d56b72b92a63183972" ns3:_="" ns4:_="">
    <xsd:import namespace="b456dd2d-30b5-4f90-a4ec-9f1092f06556"/>
    <xsd:import namespace="6c07e9fe-7cbe-4201-903b-b605f386df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6dd2d-30b5-4f90-a4ec-9f1092f06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7e9fe-7cbe-4201-903b-b605f386dfc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56dd2d-30b5-4f90-a4ec-9f1092f06556" xsi:nil="true"/>
  </documentManagement>
</p:properties>
</file>

<file path=customXml/itemProps1.xml><?xml version="1.0" encoding="utf-8"?>
<ds:datastoreItem xmlns:ds="http://schemas.openxmlformats.org/officeDocument/2006/customXml" ds:itemID="{FFD034CD-738E-48F5-98F2-C6A737184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56dd2d-30b5-4f90-a4ec-9f1092f06556"/>
    <ds:schemaRef ds:uri="6c07e9fe-7cbe-4201-903b-b605f386df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b456dd2d-30b5-4f90-a4ec-9f1092f06556"/>
    <ds:schemaRef ds:uri="http://schemas.openxmlformats.org/package/2006/metadata/core-properties"/>
    <ds:schemaRef ds:uri="6c07e9fe-7cbe-4201-903b-b605f386dfc1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988</TotalTime>
  <Words>148</Words>
  <Application>Microsoft Office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Tenorite</vt:lpstr>
      <vt:lpstr>Office Theme</vt:lpstr>
      <vt:lpstr>Final Project Presentation: NYC Property Sales</vt:lpstr>
      <vt:lpstr>Problem Definition:</vt:lpstr>
      <vt:lpstr>Feature Scaling:</vt:lpstr>
      <vt:lpstr>Data Modeling - Model Selection</vt:lpstr>
      <vt:lpstr>Data Modeling - Implementation</vt:lpstr>
      <vt:lpstr>Data Modeling - Hyperparameter Tuning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Markus Afonso</dc:creator>
  <cp:lastModifiedBy>Markus Afonso</cp:lastModifiedBy>
  <cp:revision>5</cp:revision>
  <dcterms:created xsi:type="dcterms:W3CDTF">2024-02-20T01:13:21Z</dcterms:created>
  <dcterms:modified xsi:type="dcterms:W3CDTF">2024-04-11T18:49:03Z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0x01010060B948844454334995E2C6C8A450A42F</vt:lpwstr>
  </property>
  <property fmtid="{D5CDD505-2E9C-101B-9397-08002B2CF9AE}" pid="3" name="MediaServiceImageTags">
    <vt:lpwstr/>
  </property>
</Properties>
</file>