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82" r:id="rId7"/>
    <p:sldId id="258" r:id="rId8"/>
    <p:sldId id="279" r:id="rId9"/>
    <p:sldId id="280" r:id="rId10"/>
    <p:sldId id="278" r:id="rId11"/>
    <p:sldId id="281" r:id="rId12"/>
    <p:sldId id="28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8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1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71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4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7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0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28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3600" dirty="0"/>
              <a:t>Semi-Final Project Presentation: NYC Property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Markus Afonso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804" y="529417"/>
            <a:ext cx="10003716" cy="1325563"/>
          </a:xfrm>
        </p:spPr>
        <p:txBody>
          <a:bodyPr/>
          <a:lstStyle/>
          <a:p>
            <a:r>
              <a:rPr lang="en-CA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Problem Definition: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Problem Definition: What is the projected sale price of a 2000 </a:t>
            </a:r>
            <a:r>
              <a:rPr lang="en-US" dirty="0" err="1"/>
              <a:t>sqft</a:t>
            </a:r>
            <a:r>
              <a:rPr lang="en-US" dirty="0"/>
              <a:t> home?</a:t>
            </a:r>
          </a:p>
          <a:p>
            <a:r>
              <a:rPr lang="en-US" dirty="0"/>
              <a:t>Dataset: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064005-35BD-D297-CCB6-3021EF30C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01" y="2919591"/>
            <a:ext cx="8387717" cy="9641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6B5156-EBEF-4E54-56B1-FF38FE3F1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501" y="3863956"/>
            <a:ext cx="8387717" cy="9273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1A464D-5CC0-F01B-AE5B-2C45281D0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500" y="4785819"/>
            <a:ext cx="8387717" cy="8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804" y="529417"/>
            <a:ext cx="10003716" cy="1325563"/>
          </a:xfrm>
        </p:spPr>
        <p:txBody>
          <a:bodyPr/>
          <a:lstStyle/>
          <a:p>
            <a:r>
              <a:rPr lang="en-CA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Problem Definition: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04" y="4738255"/>
            <a:ext cx="9856871" cy="64602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0E283-9003-C943-2A45-C0BE24231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3" y="1854980"/>
            <a:ext cx="2899427" cy="2883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93A7D7-5A3B-3DB8-181A-D816B7374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609" y="1839741"/>
            <a:ext cx="5674830" cy="48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3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80" y="917506"/>
            <a:ext cx="9512012" cy="1325563"/>
          </a:xfrm>
        </p:spPr>
        <p:txBody>
          <a:bodyPr/>
          <a:lstStyle/>
          <a:p>
            <a:r>
              <a:rPr lang="en-US" dirty="0"/>
              <a:t>Feature Scaling: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gross_square_feet</a:t>
            </a:r>
            <a:r>
              <a:rPr lang="en-US" dirty="0"/>
              <a:t>, </a:t>
            </a:r>
            <a:r>
              <a:rPr lang="en-US" dirty="0" err="1"/>
              <a:t>residential_units</a:t>
            </a:r>
            <a:r>
              <a:rPr lang="en-US" dirty="0"/>
              <a:t>, </a:t>
            </a:r>
            <a:r>
              <a:rPr lang="en-US" dirty="0" err="1"/>
              <a:t>commercial_units</a:t>
            </a:r>
            <a:r>
              <a:rPr lang="en-US" dirty="0"/>
              <a:t>, </a:t>
            </a:r>
            <a:r>
              <a:rPr lang="en-US" dirty="0" err="1"/>
              <a:t>land_square_feet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80" y="193073"/>
            <a:ext cx="9512012" cy="1325563"/>
          </a:xfrm>
        </p:spPr>
        <p:txBody>
          <a:bodyPr/>
          <a:lstStyle/>
          <a:p>
            <a:r>
              <a:rPr lang="en-US" dirty="0"/>
              <a:t>Data Modeling -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8480" y="2219251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Decision Tree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Simple and easy to understand</a:t>
            </a:r>
          </a:p>
          <a:p>
            <a:pPr marL="342900" indent="-342900">
              <a:buFontTx/>
              <a:buChar char="-"/>
            </a:pPr>
            <a:r>
              <a:rPr lang="en-US" dirty="0"/>
              <a:t>Random Forest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multiple decision trees to improve accuracy and reduce overfitting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Gradient Boosting Regression (GBR)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Like random forest</a:t>
            </a:r>
          </a:p>
          <a:p>
            <a:pPr marL="800100" lvl="1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Seemed cool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4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80" y="193073"/>
            <a:ext cx="9512012" cy="1325563"/>
          </a:xfrm>
        </p:spPr>
        <p:txBody>
          <a:bodyPr/>
          <a:lstStyle/>
          <a:p>
            <a:r>
              <a:rPr lang="en-US" dirty="0"/>
              <a:t>Data Modeling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0D7F9-3760-6FF9-43B3-35F86434B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2109603"/>
            <a:ext cx="8030696" cy="2638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64E119-F7E8-B4C1-0238-4E9A4494E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480" y="4787064"/>
            <a:ext cx="6134956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8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80" y="7851"/>
            <a:ext cx="9512012" cy="1325563"/>
          </a:xfrm>
        </p:spPr>
        <p:txBody>
          <a:bodyPr/>
          <a:lstStyle/>
          <a:p>
            <a:r>
              <a:rPr lang="en-US" sz="4000" dirty="0"/>
              <a:t>Data Modeling -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8480" y="2243069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78933" y="370459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788052-B267-1363-1702-B19FCFEDBCFD}"/>
              </a:ext>
            </a:extLst>
          </p:cNvPr>
          <p:cNvSpPr txBox="1">
            <a:spLocks/>
          </p:cNvSpPr>
          <p:nvPr/>
        </p:nvSpPr>
        <p:spPr>
          <a:xfrm>
            <a:off x="1314337" y="3429000"/>
            <a:ext cx="9779183" cy="3436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490228-DB22-0D6B-BD9C-C8F9F6C5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80" y="1333414"/>
            <a:ext cx="6241243" cy="45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02A2-32E2-5EAE-AB6C-606B60C685B1}"/>
              </a:ext>
            </a:extLst>
          </p:cNvPr>
          <p:cNvSpPr txBox="1">
            <a:spLocks/>
          </p:cNvSpPr>
          <p:nvPr/>
        </p:nvSpPr>
        <p:spPr>
          <a:xfrm>
            <a:off x="1024590" y="443345"/>
            <a:ext cx="9512012" cy="760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Evaluation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E9FBC5D-BBEE-B6C8-33F2-E7D7C0D7E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91" y="1395363"/>
            <a:ext cx="9390426" cy="7057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12D3FF-7658-EDBE-D74C-304E2F80D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90" y="2232700"/>
            <a:ext cx="10031225" cy="8287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D569CE-EA0C-3D98-6933-A49F81E35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590" y="3308927"/>
            <a:ext cx="8125959" cy="7811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60B44A-A20A-17D7-F282-2007FAD42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590" y="4337522"/>
            <a:ext cx="4991797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02A2-32E2-5EAE-AB6C-606B60C685B1}"/>
              </a:ext>
            </a:extLst>
          </p:cNvPr>
          <p:cNvSpPr txBox="1">
            <a:spLocks/>
          </p:cNvSpPr>
          <p:nvPr/>
        </p:nvSpPr>
        <p:spPr>
          <a:xfrm>
            <a:off x="1024590" y="443345"/>
            <a:ext cx="9512012" cy="760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Conclusion: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4B81D9-77FF-6474-D104-7C6702BBA3BF}"/>
              </a:ext>
            </a:extLst>
          </p:cNvPr>
          <p:cNvSpPr txBox="1">
            <a:spLocks/>
          </p:cNvSpPr>
          <p:nvPr/>
        </p:nvSpPr>
        <p:spPr>
          <a:xfrm>
            <a:off x="1024590" y="1469443"/>
            <a:ext cx="9779183" cy="3436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analytics techniques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Clean and transform data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models using statistical techniques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visualization tools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Evaluate and interpret results</a:t>
            </a:r>
          </a:p>
          <a:p>
            <a:pPr marL="342900" indent="-342900">
              <a:buFontTx/>
              <a:buChar char="-"/>
            </a:pPr>
            <a:r>
              <a:rPr lang="en-US" dirty="0"/>
              <a:t>Machine Learning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456dd2d-30b5-4f90-a4ec-9f1092f0655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B948844454334995E2C6C8A450A42F" ma:contentTypeVersion="14" ma:contentTypeDescription="Create a new document." ma:contentTypeScope="" ma:versionID="f07a78e5c7027a454755dbfd75f611a2">
  <xsd:schema xmlns:xsd="http://www.w3.org/2001/XMLSchema" xmlns:xs="http://www.w3.org/2001/XMLSchema" xmlns:p="http://schemas.microsoft.com/office/2006/metadata/properties" xmlns:ns3="b456dd2d-30b5-4f90-a4ec-9f1092f06556" xmlns:ns4="6c07e9fe-7cbe-4201-903b-b605f386dfc1" targetNamespace="http://schemas.microsoft.com/office/2006/metadata/properties" ma:root="true" ma:fieldsID="11e2de0ccb9701d56b72b92a63183972" ns3:_="" ns4:_="">
    <xsd:import namespace="b456dd2d-30b5-4f90-a4ec-9f1092f06556"/>
    <xsd:import namespace="6c07e9fe-7cbe-4201-903b-b605f386df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56dd2d-30b5-4f90-a4ec-9f1092f065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07e9fe-7cbe-4201-903b-b605f386dfc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purl.org/dc/elements/1.1/"/>
    <ds:schemaRef ds:uri="http://schemas.microsoft.com/office/2006/documentManagement/types"/>
    <ds:schemaRef ds:uri="http://purl.org/dc/terms/"/>
    <ds:schemaRef ds:uri="6c07e9fe-7cbe-4201-903b-b605f386dfc1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b456dd2d-30b5-4f90-a4ec-9f1092f06556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D034CD-738E-48F5-98F2-C6A7371842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56dd2d-30b5-4f90-a4ec-9f1092f06556"/>
    <ds:schemaRef ds:uri="6c07e9fe-7cbe-4201-903b-b605f386df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901</TotalTime>
  <Words>138</Words>
  <Application>Microsoft Office PowerPoint</Application>
  <PresentationFormat>Widescreen</PresentationFormat>
  <Paragraphs>41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Tenorite</vt:lpstr>
      <vt:lpstr>Office Theme</vt:lpstr>
      <vt:lpstr>Semi-Final Project Presentation: NYC Property Sales</vt:lpstr>
      <vt:lpstr>Problem Definition:</vt:lpstr>
      <vt:lpstr>Problem Definition:</vt:lpstr>
      <vt:lpstr>Feature Scaling:</vt:lpstr>
      <vt:lpstr>Data Modeling - Model Selection</vt:lpstr>
      <vt:lpstr>Data Modeling - Implementation</vt:lpstr>
      <vt:lpstr>Data Modeling - Hyperparameter Tuning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Markus Afonso</dc:creator>
  <cp:lastModifiedBy>Markus Afonso</cp:lastModifiedBy>
  <cp:revision>4</cp:revision>
  <dcterms:created xsi:type="dcterms:W3CDTF">2024-02-20T01:13:21Z</dcterms:created>
  <dcterms:modified xsi:type="dcterms:W3CDTF">2024-04-11T09:25:20Z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0x01010060B948844454334995E2C6C8A450A42F</vt:lpwstr>
  </property>
  <property fmtid="{D5CDD505-2E9C-101B-9397-08002B2CF9AE}" pid="3" name="MediaServiceImageTags">
    <vt:lpwstr/>
  </property>
</Properties>
</file>