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ECFF"/>
    <a:srgbClr val="CC99FF"/>
    <a:srgbClr val="CCFFFF"/>
    <a:srgbClr val="CCCCFF"/>
    <a:srgbClr val="CC66FF"/>
    <a:srgbClr val="CC00FF"/>
    <a:srgbClr val="9900CC"/>
    <a:srgbClr val="094977"/>
    <a:srgbClr val="DAC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766"/>
    <p:restoredTop sz="94643"/>
  </p:normalViewPr>
  <p:slideViewPr>
    <p:cSldViewPr snapToObjects="1">
      <p:cViewPr varScale="1">
        <p:scale>
          <a:sx n="74" d="100"/>
          <a:sy n="74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0E8BE-74DB-49F9-B0CF-66FEAE3BFA91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B31A7-CC1B-4304-A903-1ACF22379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7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31A7-CC1B-4304-A903-1ACF2237929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10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upo 113"/>
          <p:cNvGrpSpPr/>
          <p:nvPr/>
        </p:nvGrpSpPr>
        <p:grpSpPr>
          <a:xfrm>
            <a:off x="911424" y="627916"/>
            <a:ext cx="2721600" cy="2369036"/>
            <a:chOff x="911424" y="627916"/>
            <a:chExt cx="2721600" cy="2369036"/>
          </a:xfrm>
        </p:grpSpPr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821" y="627916"/>
              <a:ext cx="1411286" cy="141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911424" y="627919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2">
              <a:extLst>
                <a:ext uri="{FF2B5EF4-FFF2-40B4-BE49-F238E27FC236}">
                  <a16:creationId xmlns="" xmlns:a16="http://schemas.microsoft.com/office/drawing/2014/main" id="{013D18A4-2723-5440-B693-04856A527B7F}"/>
                </a:ext>
              </a:extLst>
            </p:cNvPr>
            <p:cNvSpPr txBox="1"/>
            <p:nvPr/>
          </p:nvSpPr>
          <p:spPr>
            <a:xfrm>
              <a:off x="1446419" y="1939965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Datathon</a:t>
              </a:r>
              <a:endParaRPr lang="en-US" sz="2800" dirty="0" smtClean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UFRGS</a:t>
              </a:r>
              <a:endParaRPr lang="en-US" sz="2800" dirty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042532" y="1115080"/>
              <a:ext cx="323165" cy="1123064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sz="900" dirty="0" smtClean="0">
                  <a:solidFill>
                    <a:srgbClr val="094977"/>
                  </a:solidFill>
                  <a:latin typeface="MS Reference Sans Serif" pitchFamily="34" charset="0"/>
                </a:rPr>
                <a:t>ufrgs.br/</a:t>
              </a:r>
              <a:r>
                <a:rPr lang="en-US" sz="900" dirty="0" err="1" smtClean="0">
                  <a:solidFill>
                    <a:srgbClr val="094977"/>
                  </a:solidFill>
                  <a:latin typeface="MS Reference Sans Serif" pitchFamily="34" charset="0"/>
                </a:rPr>
                <a:t>datathon</a:t>
              </a:r>
              <a:endParaRPr lang="en-US" sz="900" dirty="0">
                <a:solidFill>
                  <a:srgbClr val="094977"/>
                </a:solidFill>
                <a:latin typeface="MS Reference Sans Serif" pitchFamily="34" charset="0"/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3590424" y="627916"/>
            <a:ext cx="2721600" cy="2369036"/>
            <a:chOff x="911424" y="627916"/>
            <a:chExt cx="2721600" cy="2369036"/>
          </a:xfrm>
        </p:grpSpPr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821" y="627916"/>
              <a:ext cx="1411286" cy="141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911424" y="627919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2">
              <a:extLst>
                <a:ext uri="{FF2B5EF4-FFF2-40B4-BE49-F238E27FC236}">
                  <a16:creationId xmlns="" xmlns:a16="http://schemas.microsoft.com/office/drawing/2014/main" id="{013D18A4-2723-5440-B693-04856A527B7F}"/>
                </a:ext>
              </a:extLst>
            </p:cNvPr>
            <p:cNvSpPr txBox="1"/>
            <p:nvPr/>
          </p:nvSpPr>
          <p:spPr>
            <a:xfrm>
              <a:off x="1446419" y="1939965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Datathon</a:t>
              </a:r>
              <a:endParaRPr lang="en-US" sz="2800" dirty="0" smtClean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UFRGS</a:t>
              </a:r>
              <a:endParaRPr lang="en-US" sz="2800" dirty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1042532" y="1115080"/>
              <a:ext cx="323165" cy="1123064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sz="900" dirty="0" smtClean="0">
                  <a:solidFill>
                    <a:srgbClr val="094977"/>
                  </a:solidFill>
                  <a:latin typeface="MS Reference Sans Serif" pitchFamily="34" charset="0"/>
                </a:rPr>
                <a:t>ufrgs.br/</a:t>
              </a:r>
              <a:r>
                <a:rPr lang="en-US" sz="900" dirty="0" err="1" smtClean="0">
                  <a:solidFill>
                    <a:srgbClr val="094977"/>
                  </a:solidFill>
                  <a:latin typeface="MS Reference Sans Serif" pitchFamily="34" charset="0"/>
                </a:rPr>
                <a:t>datathon</a:t>
              </a:r>
              <a:endParaRPr lang="en-US" sz="900" dirty="0">
                <a:solidFill>
                  <a:srgbClr val="094977"/>
                </a:solidFill>
                <a:latin typeface="MS Reference Sans Serif" pitchFamily="34" charset="0"/>
              </a:endParaRPr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6326728" y="620688"/>
            <a:ext cx="2721600" cy="2369036"/>
            <a:chOff x="911424" y="627916"/>
            <a:chExt cx="2721600" cy="2369036"/>
          </a:xfrm>
        </p:grpSpPr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821" y="627916"/>
              <a:ext cx="1411286" cy="141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911424" y="627919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2">
              <a:extLst>
                <a:ext uri="{FF2B5EF4-FFF2-40B4-BE49-F238E27FC236}">
                  <a16:creationId xmlns="" xmlns:a16="http://schemas.microsoft.com/office/drawing/2014/main" id="{013D18A4-2723-5440-B693-04856A527B7F}"/>
                </a:ext>
              </a:extLst>
            </p:cNvPr>
            <p:cNvSpPr txBox="1"/>
            <p:nvPr/>
          </p:nvSpPr>
          <p:spPr>
            <a:xfrm>
              <a:off x="1446419" y="1939965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Datathon</a:t>
              </a:r>
              <a:endParaRPr lang="en-US" sz="2800" dirty="0" smtClean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UFRGS</a:t>
              </a:r>
              <a:endParaRPr lang="en-US" sz="2800" dirty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1042532" y="1115080"/>
              <a:ext cx="323165" cy="1123064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sz="900" dirty="0" smtClean="0">
                  <a:solidFill>
                    <a:srgbClr val="094977"/>
                  </a:solidFill>
                  <a:latin typeface="MS Reference Sans Serif" pitchFamily="34" charset="0"/>
                </a:rPr>
                <a:t>ufrgs.br/</a:t>
              </a:r>
              <a:r>
                <a:rPr lang="en-US" sz="900" dirty="0" err="1" smtClean="0">
                  <a:solidFill>
                    <a:srgbClr val="094977"/>
                  </a:solidFill>
                  <a:latin typeface="MS Reference Sans Serif" pitchFamily="34" charset="0"/>
                </a:rPr>
                <a:t>datathon</a:t>
              </a:r>
              <a:endParaRPr lang="en-US" sz="900" dirty="0">
                <a:solidFill>
                  <a:srgbClr val="094977"/>
                </a:solidFill>
                <a:latin typeface="MS Reference Sans Serif" pitchFamily="34" charset="0"/>
              </a:endParaRPr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9063032" y="627916"/>
            <a:ext cx="2721600" cy="2369036"/>
            <a:chOff x="911424" y="627916"/>
            <a:chExt cx="2721600" cy="2369036"/>
          </a:xfrm>
        </p:grpSpPr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821" y="627916"/>
              <a:ext cx="1411286" cy="141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911424" y="627919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2">
              <a:extLst>
                <a:ext uri="{FF2B5EF4-FFF2-40B4-BE49-F238E27FC236}">
                  <a16:creationId xmlns="" xmlns:a16="http://schemas.microsoft.com/office/drawing/2014/main" id="{013D18A4-2723-5440-B693-04856A527B7F}"/>
                </a:ext>
              </a:extLst>
            </p:cNvPr>
            <p:cNvSpPr txBox="1"/>
            <p:nvPr/>
          </p:nvSpPr>
          <p:spPr>
            <a:xfrm>
              <a:off x="1446419" y="1939965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Datathon</a:t>
              </a:r>
              <a:endParaRPr lang="en-US" sz="2800" dirty="0" smtClean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UFRGS</a:t>
              </a:r>
              <a:endParaRPr lang="en-US" sz="2800" dirty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1042532" y="1115080"/>
              <a:ext cx="323165" cy="1123064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sz="900" dirty="0" smtClean="0">
                  <a:solidFill>
                    <a:srgbClr val="094977"/>
                  </a:solidFill>
                  <a:latin typeface="MS Reference Sans Serif" pitchFamily="34" charset="0"/>
                </a:rPr>
                <a:t>ufrgs.br/</a:t>
              </a:r>
              <a:r>
                <a:rPr lang="en-US" sz="900" dirty="0" err="1" smtClean="0">
                  <a:solidFill>
                    <a:srgbClr val="094977"/>
                  </a:solidFill>
                  <a:latin typeface="MS Reference Sans Serif" pitchFamily="34" charset="0"/>
                </a:rPr>
                <a:t>datathon</a:t>
              </a:r>
              <a:endParaRPr lang="en-US" sz="900" dirty="0">
                <a:solidFill>
                  <a:srgbClr val="094977"/>
                </a:solidFill>
                <a:latin typeface="MS Reference Sans Serif" pitchFamily="34" charset="0"/>
              </a:endParaRPr>
            </a:p>
          </p:txBody>
        </p:sp>
      </p:grpSp>
      <p:grpSp>
        <p:nvGrpSpPr>
          <p:cNvPr id="130" name="Grupo 129"/>
          <p:cNvGrpSpPr/>
          <p:nvPr/>
        </p:nvGrpSpPr>
        <p:grpSpPr>
          <a:xfrm>
            <a:off x="911424" y="3652252"/>
            <a:ext cx="2721600" cy="2369036"/>
            <a:chOff x="911424" y="627916"/>
            <a:chExt cx="2721600" cy="2369036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821" y="627916"/>
              <a:ext cx="1411286" cy="141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2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911424" y="627919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2">
              <a:extLst>
                <a:ext uri="{FF2B5EF4-FFF2-40B4-BE49-F238E27FC236}">
                  <a16:creationId xmlns="" xmlns:a16="http://schemas.microsoft.com/office/drawing/2014/main" id="{013D18A4-2723-5440-B693-04856A527B7F}"/>
                </a:ext>
              </a:extLst>
            </p:cNvPr>
            <p:cNvSpPr txBox="1"/>
            <p:nvPr/>
          </p:nvSpPr>
          <p:spPr>
            <a:xfrm>
              <a:off x="1446419" y="1939965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Datathon</a:t>
              </a:r>
              <a:endParaRPr lang="en-US" sz="2800" dirty="0" smtClean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UFRGS</a:t>
              </a:r>
              <a:endParaRPr lang="en-US" sz="2800" dirty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1042532" y="1115080"/>
              <a:ext cx="323165" cy="1123064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sz="900" dirty="0" smtClean="0">
                  <a:solidFill>
                    <a:srgbClr val="094977"/>
                  </a:solidFill>
                  <a:latin typeface="MS Reference Sans Serif" pitchFamily="34" charset="0"/>
                </a:rPr>
                <a:t>ufrgs.br/</a:t>
              </a:r>
              <a:r>
                <a:rPr lang="en-US" sz="900" dirty="0" err="1" smtClean="0">
                  <a:solidFill>
                    <a:srgbClr val="094977"/>
                  </a:solidFill>
                  <a:latin typeface="MS Reference Sans Serif" pitchFamily="34" charset="0"/>
                </a:rPr>
                <a:t>datathon</a:t>
              </a:r>
              <a:endParaRPr lang="en-US" sz="900" dirty="0">
                <a:solidFill>
                  <a:srgbClr val="094977"/>
                </a:solidFill>
                <a:latin typeface="MS Reference Sans Serif" pitchFamily="34" charset="0"/>
              </a:endParaRPr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3590424" y="3652252"/>
            <a:ext cx="2721600" cy="2369036"/>
            <a:chOff x="911424" y="627916"/>
            <a:chExt cx="2721600" cy="2369036"/>
          </a:xfrm>
        </p:grpSpPr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821" y="627916"/>
              <a:ext cx="1411286" cy="141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7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911424" y="627919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2">
              <a:extLst>
                <a:ext uri="{FF2B5EF4-FFF2-40B4-BE49-F238E27FC236}">
                  <a16:creationId xmlns="" xmlns:a16="http://schemas.microsoft.com/office/drawing/2014/main" id="{013D18A4-2723-5440-B693-04856A527B7F}"/>
                </a:ext>
              </a:extLst>
            </p:cNvPr>
            <p:cNvSpPr txBox="1"/>
            <p:nvPr/>
          </p:nvSpPr>
          <p:spPr>
            <a:xfrm>
              <a:off x="1446419" y="1939965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Datathon</a:t>
              </a:r>
              <a:endParaRPr lang="en-US" sz="2800" dirty="0" smtClean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UFRGS</a:t>
              </a:r>
              <a:endParaRPr lang="en-US" sz="2800" dirty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1042532" y="1115080"/>
              <a:ext cx="323165" cy="1123064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sz="900" dirty="0" smtClean="0">
                  <a:solidFill>
                    <a:srgbClr val="094977"/>
                  </a:solidFill>
                  <a:latin typeface="MS Reference Sans Serif" pitchFamily="34" charset="0"/>
                </a:rPr>
                <a:t>ufrgs.br/</a:t>
              </a:r>
              <a:r>
                <a:rPr lang="en-US" sz="900" dirty="0" err="1" smtClean="0">
                  <a:solidFill>
                    <a:srgbClr val="094977"/>
                  </a:solidFill>
                  <a:latin typeface="MS Reference Sans Serif" pitchFamily="34" charset="0"/>
                </a:rPr>
                <a:t>datathon</a:t>
              </a:r>
              <a:endParaRPr lang="en-US" sz="900" dirty="0">
                <a:solidFill>
                  <a:srgbClr val="094977"/>
                </a:solidFill>
                <a:latin typeface="MS Reference Sans Serif" pitchFamily="34" charset="0"/>
              </a:endParaRPr>
            </a:p>
          </p:txBody>
        </p:sp>
      </p:grpSp>
      <p:grpSp>
        <p:nvGrpSpPr>
          <p:cNvPr id="140" name="Grupo 139"/>
          <p:cNvGrpSpPr/>
          <p:nvPr/>
        </p:nvGrpSpPr>
        <p:grpSpPr>
          <a:xfrm>
            <a:off x="6326728" y="3645024"/>
            <a:ext cx="2721600" cy="2369036"/>
            <a:chOff x="911424" y="627916"/>
            <a:chExt cx="2721600" cy="2369036"/>
          </a:xfrm>
        </p:grpSpPr>
        <p:pic>
          <p:nvPicPr>
            <p:cNvPr id="14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821" y="627916"/>
              <a:ext cx="1411286" cy="141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911424" y="627919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TextBox 2">
              <a:extLst>
                <a:ext uri="{FF2B5EF4-FFF2-40B4-BE49-F238E27FC236}">
                  <a16:creationId xmlns="" xmlns:a16="http://schemas.microsoft.com/office/drawing/2014/main" id="{013D18A4-2723-5440-B693-04856A527B7F}"/>
                </a:ext>
              </a:extLst>
            </p:cNvPr>
            <p:cNvSpPr txBox="1"/>
            <p:nvPr/>
          </p:nvSpPr>
          <p:spPr>
            <a:xfrm>
              <a:off x="1446419" y="1939965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Datathon</a:t>
              </a:r>
              <a:endParaRPr lang="en-US" sz="2800" dirty="0" smtClean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UFRGS</a:t>
              </a:r>
              <a:endParaRPr lang="en-US" sz="2800" dirty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042532" y="1115080"/>
              <a:ext cx="323165" cy="1123064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sz="900" dirty="0" smtClean="0">
                  <a:solidFill>
                    <a:srgbClr val="094977"/>
                  </a:solidFill>
                  <a:latin typeface="MS Reference Sans Serif" pitchFamily="34" charset="0"/>
                </a:rPr>
                <a:t>ufrgs.br/</a:t>
              </a:r>
              <a:r>
                <a:rPr lang="en-US" sz="900" dirty="0" err="1" smtClean="0">
                  <a:solidFill>
                    <a:srgbClr val="094977"/>
                  </a:solidFill>
                  <a:latin typeface="MS Reference Sans Serif" pitchFamily="34" charset="0"/>
                </a:rPr>
                <a:t>datathon</a:t>
              </a:r>
              <a:endParaRPr lang="en-US" sz="900" dirty="0">
                <a:solidFill>
                  <a:srgbClr val="094977"/>
                </a:solidFill>
                <a:latin typeface="MS Reference Sans Serif" pitchFamily="34" charset="0"/>
              </a:endParaRPr>
            </a:p>
          </p:txBody>
        </p:sp>
      </p:grpSp>
      <p:grpSp>
        <p:nvGrpSpPr>
          <p:cNvPr id="145" name="Grupo 144"/>
          <p:cNvGrpSpPr/>
          <p:nvPr/>
        </p:nvGrpSpPr>
        <p:grpSpPr>
          <a:xfrm>
            <a:off x="9063032" y="3652252"/>
            <a:ext cx="2721600" cy="2369036"/>
            <a:chOff x="911424" y="627916"/>
            <a:chExt cx="2721600" cy="2369036"/>
          </a:xfrm>
        </p:grpSpPr>
        <p:pic>
          <p:nvPicPr>
            <p:cNvPr id="14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821" y="627916"/>
              <a:ext cx="1411286" cy="141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911424" y="627919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2">
              <a:extLst>
                <a:ext uri="{FF2B5EF4-FFF2-40B4-BE49-F238E27FC236}">
                  <a16:creationId xmlns="" xmlns:a16="http://schemas.microsoft.com/office/drawing/2014/main" id="{013D18A4-2723-5440-B693-04856A527B7F}"/>
                </a:ext>
              </a:extLst>
            </p:cNvPr>
            <p:cNvSpPr txBox="1"/>
            <p:nvPr/>
          </p:nvSpPr>
          <p:spPr>
            <a:xfrm>
              <a:off x="1446419" y="1939965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Datathon</a:t>
              </a:r>
              <a:endParaRPr lang="en-US" sz="2800" dirty="0" smtClean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UFRGS</a:t>
              </a:r>
              <a:endParaRPr lang="en-US" sz="2800" dirty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1042532" y="1115080"/>
              <a:ext cx="323165" cy="1123064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sz="900" dirty="0" smtClean="0">
                  <a:solidFill>
                    <a:srgbClr val="094977"/>
                  </a:solidFill>
                  <a:latin typeface="MS Reference Sans Serif" pitchFamily="34" charset="0"/>
                </a:rPr>
                <a:t>ufrgs.br/</a:t>
              </a:r>
              <a:r>
                <a:rPr lang="en-US" sz="900" dirty="0" err="1" smtClean="0">
                  <a:solidFill>
                    <a:srgbClr val="094977"/>
                  </a:solidFill>
                  <a:latin typeface="MS Reference Sans Serif" pitchFamily="34" charset="0"/>
                </a:rPr>
                <a:t>datathon</a:t>
              </a:r>
              <a:endParaRPr lang="en-US" sz="900" dirty="0">
                <a:solidFill>
                  <a:srgbClr val="094977"/>
                </a:solidFill>
                <a:latin typeface="MS Reference Sans Serif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3985666" y="1215305"/>
            <a:ext cx="3968128" cy="4572310"/>
            <a:chOff x="3985666" y="1215305"/>
            <a:chExt cx="3968128" cy="4572310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84591" y="3418579"/>
              <a:ext cx="1411286" cy="141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5232194" y="3418582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2">
              <a:extLst>
                <a:ext uri="{FF2B5EF4-FFF2-40B4-BE49-F238E27FC236}">
                  <a16:creationId xmlns="" xmlns:a16="http://schemas.microsoft.com/office/drawing/2014/main" id="{013D18A4-2723-5440-B693-04856A527B7F}"/>
                </a:ext>
              </a:extLst>
            </p:cNvPr>
            <p:cNvSpPr txBox="1"/>
            <p:nvPr/>
          </p:nvSpPr>
          <p:spPr>
            <a:xfrm>
              <a:off x="5767189" y="4730628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Datathon</a:t>
              </a:r>
              <a:endParaRPr lang="en-US" sz="2800" dirty="0" smtClean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94977"/>
                  </a:solidFill>
                  <a:latin typeface="Script MT Bold" pitchFamily="66" charset="0"/>
                  <a:cs typeface="Lao UI" pitchFamily="34" charset="0"/>
                </a:rPr>
                <a:t>UFRGS</a:t>
              </a:r>
              <a:endParaRPr lang="en-US" sz="2800" dirty="0">
                <a:solidFill>
                  <a:srgbClr val="094977"/>
                </a:solidFill>
                <a:latin typeface="Script MT Bold" pitchFamily="66" charset="0"/>
                <a:cs typeface="Lao UI" pitchFamily="34" charset="0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363302" y="3905743"/>
              <a:ext cx="323165" cy="1123064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sz="900" dirty="0" smtClean="0">
                  <a:solidFill>
                    <a:srgbClr val="094977"/>
                  </a:solidFill>
                  <a:latin typeface="MS Reference Sans Serif" pitchFamily="34" charset="0"/>
                </a:rPr>
                <a:t>ufrgs.br/</a:t>
              </a:r>
              <a:r>
                <a:rPr lang="en-US" sz="900" dirty="0" err="1" smtClean="0">
                  <a:solidFill>
                    <a:srgbClr val="094977"/>
                  </a:solidFill>
                  <a:latin typeface="MS Reference Sans Serif" pitchFamily="34" charset="0"/>
                </a:rPr>
                <a:t>datathon</a:t>
              </a:r>
              <a:endParaRPr lang="en-US" sz="900" dirty="0">
                <a:solidFill>
                  <a:srgbClr val="094977"/>
                </a:solidFill>
                <a:latin typeface="MS Reference Sans Serif" pitchFamily="34" charset="0"/>
              </a:endParaRPr>
            </a:p>
          </p:txBody>
        </p:sp>
        <p:sp>
          <p:nvSpPr>
            <p:cNvPr id="7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985666" y="1215305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gradFill flip="none" rotWithShape="1">
              <a:gsLst>
                <a:gs pos="0">
                  <a:srgbClr val="CCECFF"/>
                </a:gs>
                <a:gs pos="74000">
                  <a:srgbClr val="CC99FF"/>
                </a:gs>
                <a:gs pos="83000">
                  <a:srgbClr val="CC66FF"/>
                </a:gs>
                <a:gs pos="100000">
                  <a:srgbClr val="9900CC"/>
                </a:gs>
              </a:gsLst>
              <a:lin ang="5400000" scaled="1"/>
              <a:tileRect/>
            </a:gradFill>
            <a:ln w="698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792" y="2053212"/>
              <a:ext cx="2245348" cy="676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8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70" y="1700808"/>
            <a:ext cx="254306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06" y="1466017"/>
            <a:ext cx="1273808" cy="89697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586463" y="2384438"/>
            <a:ext cx="17081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Estatística</a:t>
            </a:r>
            <a:endParaRPr lang="pt-BR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2373550" y="2934940"/>
            <a:ext cx="2721600" cy="2423867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2560888" y="3104697"/>
            <a:ext cx="2347702" cy="2090874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13992" y="3869874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PPGEst</a:t>
            </a:r>
            <a:endParaRPr lang="pt-BR" sz="3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Hexagon 33">
            <a:extLst>
              <a:ext uri="{FF2B5EF4-FFF2-40B4-BE49-F238E27FC236}">
                <a16:creationId xmlns:a16="http://schemas.microsoft.com/office/drawing/2014/main" xmlns="" id="{249726FC-7986-8A4B-866D-A442DA5692AA}"/>
              </a:ext>
            </a:extLst>
          </p:cNvPr>
          <p:cNvSpPr>
            <a:spLocks noChangeAspect="1"/>
          </p:cNvSpPr>
          <p:nvPr/>
        </p:nvSpPr>
        <p:spPr>
          <a:xfrm rot="1800000">
            <a:off x="1069139" y="78145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noFill/>
          <a:ln w="698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85901" y="1079002"/>
            <a:ext cx="13092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anos</a:t>
            </a:r>
            <a:endParaRPr lang="pt-BR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6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70" y="1700808"/>
            <a:ext cx="2543060" cy="34563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124744"/>
            <a:ext cx="2543060" cy="33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16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567779" y="2830965"/>
            <a:ext cx="2721600" cy="2369033"/>
            <a:chOff x="4567779" y="2830965"/>
            <a:chExt cx="2721600" cy="2369033"/>
          </a:xfrm>
          <a:solidFill>
            <a:schemeClr val="bg1"/>
          </a:solidFill>
        </p:grpSpPr>
        <p:sp>
          <p:nvSpPr>
            <p:cNvPr id="2" name="Hexagon 35">
              <a:extLst>
                <a:ext uri="{FF2B5EF4-FFF2-40B4-BE49-F238E27FC236}">
                  <a16:creationId xmlns=""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567779" y="2830965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grpFill/>
            <a:ln w="69850">
              <a:solidFill>
                <a:srgbClr val="094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078" y="3327790"/>
              <a:ext cx="1775002" cy="1375382"/>
            </a:xfrm>
            <a:prstGeom prst="rect">
              <a:avLst/>
            </a:prstGeom>
            <a:grpFill/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27842"/>
            <a:ext cx="2574320" cy="29835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42" y="2563544"/>
            <a:ext cx="2550856" cy="29595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87" y="193637"/>
            <a:ext cx="2806584" cy="31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67" y="764817"/>
            <a:ext cx="6559865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700808"/>
            <a:ext cx="4705540" cy="36461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764704"/>
            <a:ext cx="6655348" cy="44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32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Lao UI</vt:lpstr>
      <vt:lpstr>MS Reference Sans Serif</vt:lpstr>
      <vt:lpstr>Script MT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Rodrigo Citton Padilha dos Reis</cp:lastModifiedBy>
  <cp:revision>40</cp:revision>
  <dcterms:created xsi:type="dcterms:W3CDTF">2018-03-31T22:20:45Z</dcterms:created>
  <dcterms:modified xsi:type="dcterms:W3CDTF">2018-10-15T12:21:17Z</dcterms:modified>
</cp:coreProperties>
</file>