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hesis_GitClone\MixReality_App\Thesis_Schriftliches\FPS_Messung\FPS_Messung_Gesamt_EmptySze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Thesis_GitClone\Thesis%20Schriftliches\FPS_Messung\FPS_Messung_50_EmptySze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de-DE"/>
              <a:t>Schwankung der fps bei einer Einstellung</a:t>
            </a:r>
          </a:p>
          <a:p>
            <a:pPr algn="ctr" rtl="0">
              <a:defRPr/>
            </a:pPr>
            <a:r>
              <a:rPr lang="de-DE"/>
              <a:t> auf 40fps zwischen Frame 100 -200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'FpsMessung Volle SZene 40 Fps'!$A$100:$A$200</c:f>
              <c:numCache>
                <c:formatCode>General</c:formatCode>
                <c:ptCount val="101"/>
                <c:pt idx="0">
                  <c:v>57</c:v>
                </c:pt>
                <c:pt idx="1">
                  <c:v>58</c:v>
                </c:pt>
                <c:pt idx="2">
                  <c:v>25</c:v>
                </c:pt>
                <c:pt idx="3">
                  <c:v>60</c:v>
                </c:pt>
                <c:pt idx="4">
                  <c:v>33</c:v>
                </c:pt>
                <c:pt idx="5">
                  <c:v>57</c:v>
                </c:pt>
                <c:pt idx="6">
                  <c:v>36</c:v>
                </c:pt>
                <c:pt idx="7">
                  <c:v>31</c:v>
                </c:pt>
                <c:pt idx="8">
                  <c:v>60</c:v>
                </c:pt>
                <c:pt idx="9">
                  <c:v>36</c:v>
                </c:pt>
                <c:pt idx="10">
                  <c:v>61</c:v>
                </c:pt>
                <c:pt idx="11">
                  <c:v>28</c:v>
                </c:pt>
                <c:pt idx="12">
                  <c:v>60</c:v>
                </c:pt>
                <c:pt idx="13">
                  <c:v>32</c:v>
                </c:pt>
                <c:pt idx="14">
                  <c:v>55</c:v>
                </c:pt>
                <c:pt idx="15">
                  <c:v>36</c:v>
                </c:pt>
                <c:pt idx="16">
                  <c:v>31</c:v>
                </c:pt>
                <c:pt idx="17">
                  <c:v>59</c:v>
                </c:pt>
                <c:pt idx="18">
                  <c:v>36</c:v>
                </c:pt>
                <c:pt idx="19">
                  <c:v>60</c:v>
                </c:pt>
                <c:pt idx="20">
                  <c:v>28</c:v>
                </c:pt>
                <c:pt idx="21">
                  <c:v>60</c:v>
                </c:pt>
                <c:pt idx="22">
                  <c:v>32</c:v>
                </c:pt>
                <c:pt idx="23">
                  <c:v>56</c:v>
                </c:pt>
                <c:pt idx="24">
                  <c:v>35</c:v>
                </c:pt>
                <c:pt idx="25">
                  <c:v>31</c:v>
                </c:pt>
                <c:pt idx="26">
                  <c:v>60</c:v>
                </c:pt>
                <c:pt idx="27">
                  <c:v>36</c:v>
                </c:pt>
                <c:pt idx="28">
                  <c:v>59</c:v>
                </c:pt>
                <c:pt idx="29">
                  <c:v>28</c:v>
                </c:pt>
                <c:pt idx="30">
                  <c:v>62</c:v>
                </c:pt>
                <c:pt idx="31">
                  <c:v>32</c:v>
                </c:pt>
                <c:pt idx="32">
                  <c:v>55</c:v>
                </c:pt>
                <c:pt idx="33">
                  <c:v>36</c:v>
                </c:pt>
                <c:pt idx="34">
                  <c:v>31</c:v>
                </c:pt>
                <c:pt idx="35">
                  <c:v>60</c:v>
                </c:pt>
                <c:pt idx="36">
                  <c:v>35</c:v>
                </c:pt>
                <c:pt idx="37">
                  <c:v>61</c:v>
                </c:pt>
                <c:pt idx="38">
                  <c:v>28</c:v>
                </c:pt>
                <c:pt idx="39">
                  <c:v>60</c:v>
                </c:pt>
                <c:pt idx="40">
                  <c:v>32</c:v>
                </c:pt>
                <c:pt idx="41">
                  <c:v>56</c:v>
                </c:pt>
                <c:pt idx="42">
                  <c:v>36</c:v>
                </c:pt>
                <c:pt idx="43">
                  <c:v>30</c:v>
                </c:pt>
                <c:pt idx="44">
                  <c:v>50</c:v>
                </c:pt>
                <c:pt idx="45">
                  <c:v>51</c:v>
                </c:pt>
                <c:pt idx="46">
                  <c:v>54</c:v>
                </c:pt>
                <c:pt idx="47">
                  <c:v>24</c:v>
                </c:pt>
                <c:pt idx="48">
                  <c:v>29</c:v>
                </c:pt>
                <c:pt idx="49">
                  <c:v>28</c:v>
                </c:pt>
                <c:pt idx="50">
                  <c:v>30</c:v>
                </c:pt>
                <c:pt idx="51">
                  <c:v>32</c:v>
                </c:pt>
                <c:pt idx="52">
                  <c:v>30</c:v>
                </c:pt>
                <c:pt idx="53">
                  <c:v>30</c:v>
                </c:pt>
                <c:pt idx="54">
                  <c:v>32</c:v>
                </c:pt>
                <c:pt idx="55">
                  <c:v>55</c:v>
                </c:pt>
                <c:pt idx="56">
                  <c:v>36</c:v>
                </c:pt>
                <c:pt idx="57">
                  <c:v>65</c:v>
                </c:pt>
                <c:pt idx="58">
                  <c:v>35</c:v>
                </c:pt>
                <c:pt idx="59">
                  <c:v>58</c:v>
                </c:pt>
                <c:pt idx="60">
                  <c:v>60</c:v>
                </c:pt>
                <c:pt idx="61">
                  <c:v>31</c:v>
                </c:pt>
                <c:pt idx="62">
                  <c:v>60</c:v>
                </c:pt>
                <c:pt idx="63">
                  <c:v>36</c:v>
                </c:pt>
                <c:pt idx="64">
                  <c:v>61</c:v>
                </c:pt>
                <c:pt idx="65">
                  <c:v>28</c:v>
                </c:pt>
                <c:pt idx="66">
                  <c:v>57</c:v>
                </c:pt>
                <c:pt idx="67">
                  <c:v>32</c:v>
                </c:pt>
                <c:pt idx="68">
                  <c:v>30</c:v>
                </c:pt>
                <c:pt idx="69">
                  <c:v>60</c:v>
                </c:pt>
                <c:pt idx="70">
                  <c:v>36</c:v>
                </c:pt>
                <c:pt idx="71">
                  <c:v>60</c:v>
                </c:pt>
                <c:pt idx="72">
                  <c:v>35</c:v>
                </c:pt>
                <c:pt idx="73">
                  <c:v>61</c:v>
                </c:pt>
                <c:pt idx="74">
                  <c:v>28</c:v>
                </c:pt>
                <c:pt idx="75">
                  <c:v>56</c:v>
                </c:pt>
                <c:pt idx="76">
                  <c:v>32</c:v>
                </c:pt>
                <c:pt idx="77">
                  <c:v>31</c:v>
                </c:pt>
                <c:pt idx="78">
                  <c:v>63</c:v>
                </c:pt>
                <c:pt idx="79">
                  <c:v>35</c:v>
                </c:pt>
                <c:pt idx="80">
                  <c:v>59</c:v>
                </c:pt>
                <c:pt idx="81">
                  <c:v>36</c:v>
                </c:pt>
                <c:pt idx="82">
                  <c:v>60</c:v>
                </c:pt>
                <c:pt idx="83">
                  <c:v>28</c:v>
                </c:pt>
                <c:pt idx="84">
                  <c:v>57</c:v>
                </c:pt>
                <c:pt idx="85">
                  <c:v>32</c:v>
                </c:pt>
                <c:pt idx="86">
                  <c:v>30</c:v>
                </c:pt>
                <c:pt idx="87">
                  <c:v>60</c:v>
                </c:pt>
                <c:pt idx="88">
                  <c:v>36</c:v>
                </c:pt>
                <c:pt idx="89">
                  <c:v>60</c:v>
                </c:pt>
                <c:pt idx="90">
                  <c:v>35</c:v>
                </c:pt>
                <c:pt idx="91">
                  <c:v>61</c:v>
                </c:pt>
                <c:pt idx="92">
                  <c:v>27</c:v>
                </c:pt>
                <c:pt idx="93">
                  <c:v>56</c:v>
                </c:pt>
                <c:pt idx="94">
                  <c:v>33</c:v>
                </c:pt>
                <c:pt idx="95">
                  <c:v>30</c:v>
                </c:pt>
                <c:pt idx="96">
                  <c:v>59</c:v>
                </c:pt>
                <c:pt idx="97">
                  <c:v>36</c:v>
                </c:pt>
                <c:pt idx="98">
                  <c:v>60</c:v>
                </c:pt>
                <c:pt idx="99">
                  <c:v>36</c:v>
                </c:pt>
                <c:pt idx="10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AE-493D-8AA5-C90C3AFB4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1968536"/>
        <c:axId val="631975096"/>
      </c:lineChart>
      <c:catAx>
        <c:axId val="63196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631975096"/>
        <c:crosses val="autoZero"/>
        <c:auto val="1"/>
        <c:lblAlgn val="ctr"/>
        <c:lblOffset val="100"/>
        <c:noMultiLvlLbl val="0"/>
      </c:catAx>
      <c:valAx>
        <c:axId val="631975096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de-DE"/>
          </a:p>
        </c:txPr>
        <c:crossAx val="631968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Messung der Latentzeit im Versuch zur Latenzzeit mit 10fps</a:t>
            </a:r>
            <a:endParaRPr lang="de-DE" sz="1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'FpsMessung Volle SZene 10 Fps'!$A$3:$A$1001</c:f>
              <c:numCache>
                <c:formatCode>General</c:formatCode>
                <c:ptCount val="999"/>
                <c:pt idx="0">
                  <c:v>50</c:v>
                </c:pt>
                <c:pt idx="1">
                  <c:v>50</c:v>
                </c:pt>
                <c:pt idx="2">
                  <c:v>3</c:v>
                </c:pt>
                <c:pt idx="3">
                  <c:v>31</c:v>
                </c:pt>
                <c:pt idx="4">
                  <c:v>71</c:v>
                </c:pt>
                <c:pt idx="5">
                  <c:v>46</c:v>
                </c:pt>
                <c:pt idx="6">
                  <c:v>48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  <c:pt idx="10">
                  <c:v>28</c:v>
                </c:pt>
                <c:pt idx="11">
                  <c:v>26</c:v>
                </c:pt>
                <c:pt idx="12">
                  <c:v>34</c:v>
                </c:pt>
                <c:pt idx="13">
                  <c:v>28</c:v>
                </c:pt>
                <c:pt idx="14">
                  <c:v>27</c:v>
                </c:pt>
                <c:pt idx="15">
                  <c:v>24</c:v>
                </c:pt>
                <c:pt idx="16">
                  <c:v>21</c:v>
                </c:pt>
                <c:pt idx="17">
                  <c:v>19</c:v>
                </c:pt>
                <c:pt idx="18">
                  <c:v>23</c:v>
                </c:pt>
                <c:pt idx="19">
                  <c:v>24</c:v>
                </c:pt>
                <c:pt idx="20">
                  <c:v>21</c:v>
                </c:pt>
                <c:pt idx="21">
                  <c:v>22</c:v>
                </c:pt>
                <c:pt idx="22">
                  <c:v>22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16</c:v>
                </c:pt>
                <c:pt idx="27">
                  <c:v>17</c:v>
                </c:pt>
                <c:pt idx="28">
                  <c:v>17</c:v>
                </c:pt>
                <c:pt idx="29">
                  <c:v>15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16</c:v>
                </c:pt>
                <c:pt idx="35">
                  <c:v>15</c:v>
                </c:pt>
                <c:pt idx="36">
                  <c:v>17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17</c:v>
                </c:pt>
                <c:pt idx="41">
                  <c:v>16</c:v>
                </c:pt>
                <c:pt idx="42">
                  <c:v>13</c:v>
                </c:pt>
                <c:pt idx="43">
                  <c:v>16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15</c:v>
                </c:pt>
                <c:pt idx="48">
                  <c:v>15</c:v>
                </c:pt>
                <c:pt idx="49">
                  <c:v>14</c:v>
                </c:pt>
                <c:pt idx="50">
                  <c:v>15</c:v>
                </c:pt>
                <c:pt idx="51">
                  <c:v>12</c:v>
                </c:pt>
                <c:pt idx="52">
                  <c:v>11</c:v>
                </c:pt>
                <c:pt idx="53">
                  <c:v>10</c:v>
                </c:pt>
                <c:pt idx="54">
                  <c:v>11</c:v>
                </c:pt>
                <c:pt idx="55">
                  <c:v>14</c:v>
                </c:pt>
                <c:pt idx="56">
                  <c:v>14</c:v>
                </c:pt>
                <c:pt idx="57">
                  <c:v>13</c:v>
                </c:pt>
                <c:pt idx="58">
                  <c:v>13</c:v>
                </c:pt>
                <c:pt idx="59">
                  <c:v>13</c:v>
                </c:pt>
                <c:pt idx="60">
                  <c:v>13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11</c:v>
                </c:pt>
                <c:pt idx="65">
                  <c:v>12</c:v>
                </c:pt>
                <c:pt idx="66">
                  <c:v>12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9</c:v>
                </c:pt>
                <c:pt idx="71">
                  <c:v>8</c:v>
                </c:pt>
                <c:pt idx="72">
                  <c:v>10</c:v>
                </c:pt>
                <c:pt idx="73">
                  <c:v>11</c:v>
                </c:pt>
                <c:pt idx="74">
                  <c:v>10</c:v>
                </c:pt>
                <c:pt idx="75">
                  <c:v>10</c:v>
                </c:pt>
                <c:pt idx="76">
                  <c:v>10</c:v>
                </c:pt>
                <c:pt idx="77">
                  <c:v>11</c:v>
                </c:pt>
                <c:pt idx="78">
                  <c:v>10</c:v>
                </c:pt>
                <c:pt idx="79">
                  <c:v>10</c:v>
                </c:pt>
                <c:pt idx="80">
                  <c:v>9</c:v>
                </c:pt>
                <c:pt idx="81">
                  <c:v>10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8</c:v>
                </c:pt>
                <c:pt idx="86">
                  <c:v>8</c:v>
                </c:pt>
                <c:pt idx="87">
                  <c:v>9</c:v>
                </c:pt>
                <c:pt idx="88">
                  <c:v>10</c:v>
                </c:pt>
                <c:pt idx="89">
                  <c:v>9</c:v>
                </c:pt>
                <c:pt idx="90">
                  <c:v>9</c:v>
                </c:pt>
                <c:pt idx="91">
                  <c:v>10</c:v>
                </c:pt>
                <c:pt idx="92">
                  <c:v>10</c:v>
                </c:pt>
                <c:pt idx="93">
                  <c:v>9</c:v>
                </c:pt>
                <c:pt idx="94">
                  <c:v>9</c:v>
                </c:pt>
                <c:pt idx="95">
                  <c:v>10</c:v>
                </c:pt>
                <c:pt idx="96">
                  <c:v>10</c:v>
                </c:pt>
                <c:pt idx="97">
                  <c:v>10</c:v>
                </c:pt>
                <c:pt idx="98">
                  <c:v>9</c:v>
                </c:pt>
                <c:pt idx="99">
                  <c:v>9</c:v>
                </c:pt>
                <c:pt idx="100">
                  <c:v>8</c:v>
                </c:pt>
                <c:pt idx="101">
                  <c:v>8</c:v>
                </c:pt>
                <c:pt idx="102">
                  <c:v>9</c:v>
                </c:pt>
                <c:pt idx="103">
                  <c:v>9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9</c:v>
                </c:pt>
                <c:pt idx="109">
                  <c:v>9</c:v>
                </c:pt>
                <c:pt idx="110">
                  <c:v>10</c:v>
                </c:pt>
                <c:pt idx="111">
                  <c:v>10</c:v>
                </c:pt>
                <c:pt idx="112">
                  <c:v>10</c:v>
                </c:pt>
                <c:pt idx="113">
                  <c:v>9</c:v>
                </c:pt>
                <c:pt idx="114">
                  <c:v>8</c:v>
                </c:pt>
                <c:pt idx="115">
                  <c:v>7</c:v>
                </c:pt>
                <c:pt idx="116">
                  <c:v>8</c:v>
                </c:pt>
                <c:pt idx="117">
                  <c:v>10</c:v>
                </c:pt>
                <c:pt idx="118">
                  <c:v>9</c:v>
                </c:pt>
                <c:pt idx="119">
                  <c:v>10</c:v>
                </c:pt>
                <c:pt idx="120">
                  <c:v>9</c:v>
                </c:pt>
                <c:pt idx="121">
                  <c:v>10</c:v>
                </c:pt>
                <c:pt idx="122">
                  <c:v>9</c:v>
                </c:pt>
                <c:pt idx="123">
                  <c:v>10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10</c:v>
                </c:pt>
                <c:pt idx="128">
                  <c:v>8</c:v>
                </c:pt>
                <c:pt idx="129">
                  <c:v>8</c:v>
                </c:pt>
                <c:pt idx="130">
                  <c:v>8</c:v>
                </c:pt>
                <c:pt idx="131">
                  <c:v>10</c:v>
                </c:pt>
                <c:pt idx="132">
                  <c:v>9</c:v>
                </c:pt>
                <c:pt idx="133">
                  <c:v>10</c:v>
                </c:pt>
                <c:pt idx="134">
                  <c:v>9</c:v>
                </c:pt>
                <c:pt idx="135">
                  <c:v>10</c:v>
                </c:pt>
                <c:pt idx="136">
                  <c:v>9</c:v>
                </c:pt>
                <c:pt idx="137">
                  <c:v>9</c:v>
                </c:pt>
                <c:pt idx="138">
                  <c:v>9</c:v>
                </c:pt>
                <c:pt idx="139">
                  <c:v>9</c:v>
                </c:pt>
                <c:pt idx="140">
                  <c:v>9</c:v>
                </c:pt>
                <c:pt idx="141">
                  <c:v>10</c:v>
                </c:pt>
                <c:pt idx="142">
                  <c:v>7</c:v>
                </c:pt>
                <c:pt idx="143">
                  <c:v>8</c:v>
                </c:pt>
                <c:pt idx="144">
                  <c:v>8</c:v>
                </c:pt>
                <c:pt idx="145">
                  <c:v>9</c:v>
                </c:pt>
                <c:pt idx="146">
                  <c:v>9</c:v>
                </c:pt>
                <c:pt idx="147">
                  <c:v>10</c:v>
                </c:pt>
                <c:pt idx="148">
                  <c:v>9</c:v>
                </c:pt>
                <c:pt idx="149">
                  <c:v>10</c:v>
                </c:pt>
                <c:pt idx="150">
                  <c:v>9</c:v>
                </c:pt>
                <c:pt idx="151">
                  <c:v>9</c:v>
                </c:pt>
                <c:pt idx="152">
                  <c:v>9</c:v>
                </c:pt>
                <c:pt idx="153">
                  <c:v>10</c:v>
                </c:pt>
                <c:pt idx="154">
                  <c:v>9</c:v>
                </c:pt>
                <c:pt idx="155">
                  <c:v>10</c:v>
                </c:pt>
                <c:pt idx="156">
                  <c:v>7</c:v>
                </c:pt>
                <c:pt idx="157">
                  <c:v>8</c:v>
                </c:pt>
                <c:pt idx="158">
                  <c:v>9</c:v>
                </c:pt>
                <c:pt idx="159">
                  <c:v>10</c:v>
                </c:pt>
                <c:pt idx="160">
                  <c:v>9</c:v>
                </c:pt>
                <c:pt idx="161">
                  <c:v>9</c:v>
                </c:pt>
                <c:pt idx="162">
                  <c:v>9</c:v>
                </c:pt>
                <c:pt idx="163">
                  <c:v>10</c:v>
                </c:pt>
                <c:pt idx="164">
                  <c:v>9</c:v>
                </c:pt>
                <c:pt idx="165">
                  <c:v>10</c:v>
                </c:pt>
                <c:pt idx="166">
                  <c:v>9</c:v>
                </c:pt>
                <c:pt idx="167">
                  <c:v>10</c:v>
                </c:pt>
                <c:pt idx="168">
                  <c:v>9</c:v>
                </c:pt>
                <c:pt idx="169">
                  <c:v>10</c:v>
                </c:pt>
                <c:pt idx="170">
                  <c:v>7</c:v>
                </c:pt>
                <c:pt idx="171">
                  <c:v>8</c:v>
                </c:pt>
                <c:pt idx="172">
                  <c:v>8</c:v>
                </c:pt>
                <c:pt idx="173">
                  <c:v>10</c:v>
                </c:pt>
                <c:pt idx="174">
                  <c:v>9</c:v>
                </c:pt>
                <c:pt idx="175">
                  <c:v>9</c:v>
                </c:pt>
                <c:pt idx="176">
                  <c:v>9</c:v>
                </c:pt>
                <c:pt idx="177">
                  <c:v>10</c:v>
                </c:pt>
                <c:pt idx="178">
                  <c:v>9</c:v>
                </c:pt>
                <c:pt idx="179">
                  <c:v>9</c:v>
                </c:pt>
                <c:pt idx="180">
                  <c:v>9</c:v>
                </c:pt>
                <c:pt idx="181">
                  <c:v>10</c:v>
                </c:pt>
                <c:pt idx="182">
                  <c:v>9</c:v>
                </c:pt>
                <c:pt idx="183">
                  <c:v>10</c:v>
                </c:pt>
                <c:pt idx="184">
                  <c:v>8</c:v>
                </c:pt>
                <c:pt idx="185">
                  <c:v>7</c:v>
                </c:pt>
                <c:pt idx="186">
                  <c:v>8</c:v>
                </c:pt>
                <c:pt idx="187">
                  <c:v>10</c:v>
                </c:pt>
                <c:pt idx="188">
                  <c:v>8</c:v>
                </c:pt>
                <c:pt idx="189">
                  <c:v>9</c:v>
                </c:pt>
                <c:pt idx="190">
                  <c:v>9</c:v>
                </c:pt>
                <c:pt idx="191">
                  <c:v>10</c:v>
                </c:pt>
                <c:pt idx="192">
                  <c:v>9</c:v>
                </c:pt>
                <c:pt idx="193">
                  <c:v>10</c:v>
                </c:pt>
                <c:pt idx="194">
                  <c:v>9</c:v>
                </c:pt>
                <c:pt idx="195">
                  <c:v>10</c:v>
                </c:pt>
                <c:pt idx="196">
                  <c:v>9</c:v>
                </c:pt>
                <c:pt idx="197">
                  <c:v>9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9</c:v>
                </c:pt>
                <c:pt idx="202">
                  <c:v>9</c:v>
                </c:pt>
                <c:pt idx="203">
                  <c:v>10</c:v>
                </c:pt>
                <c:pt idx="204">
                  <c:v>9</c:v>
                </c:pt>
                <c:pt idx="205">
                  <c:v>10</c:v>
                </c:pt>
                <c:pt idx="206">
                  <c:v>9</c:v>
                </c:pt>
                <c:pt idx="207">
                  <c:v>9</c:v>
                </c:pt>
                <c:pt idx="208">
                  <c:v>9</c:v>
                </c:pt>
                <c:pt idx="209">
                  <c:v>10</c:v>
                </c:pt>
                <c:pt idx="210">
                  <c:v>9</c:v>
                </c:pt>
                <c:pt idx="211">
                  <c:v>10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9</c:v>
                </c:pt>
                <c:pt idx="216">
                  <c:v>9</c:v>
                </c:pt>
                <c:pt idx="217">
                  <c:v>9</c:v>
                </c:pt>
                <c:pt idx="218">
                  <c:v>9</c:v>
                </c:pt>
                <c:pt idx="219">
                  <c:v>10</c:v>
                </c:pt>
                <c:pt idx="220">
                  <c:v>9</c:v>
                </c:pt>
                <c:pt idx="221">
                  <c:v>10</c:v>
                </c:pt>
                <c:pt idx="222">
                  <c:v>9</c:v>
                </c:pt>
                <c:pt idx="223">
                  <c:v>10</c:v>
                </c:pt>
                <c:pt idx="224">
                  <c:v>9</c:v>
                </c:pt>
                <c:pt idx="225">
                  <c:v>9</c:v>
                </c:pt>
                <c:pt idx="226">
                  <c:v>8</c:v>
                </c:pt>
                <c:pt idx="227">
                  <c:v>8</c:v>
                </c:pt>
                <c:pt idx="228">
                  <c:v>8</c:v>
                </c:pt>
                <c:pt idx="229">
                  <c:v>9</c:v>
                </c:pt>
                <c:pt idx="230">
                  <c:v>9</c:v>
                </c:pt>
                <c:pt idx="231">
                  <c:v>10</c:v>
                </c:pt>
                <c:pt idx="232">
                  <c:v>9</c:v>
                </c:pt>
                <c:pt idx="233">
                  <c:v>9</c:v>
                </c:pt>
                <c:pt idx="234">
                  <c:v>9</c:v>
                </c:pt>
                <c:pt idx="235">
                  <c:v>9</c:v>
                </c:pt>
                <c:pt idx="236">
                  <c:v>9</c:v>
                </c:pt>
                <c:pt idx="237">
                  <c:v>10</c:v>
                </c:pt>
                <c:pt idx="238">
                  <c:v>9</c:v>
                </c:pt>
                <c:pt idx="239">
                  <c:v>10</c:v>
                </c:pt>
                <c:pt idx="240">
                  <c:v>8</c:v>
                </c:pt>
                <c:pt idx="241">
                  <c:v>8</c:v>
                </c:pt>
                <c:pt idx="242">
                  <c:v>7</c:v>
                </c:pt>
                <c:pt idx="243">
                  <c:v>10</c:v>
                </c:pt>
                <c:pt idx="244">
                  <c:v>9</c:v>
                </c:pt>
                <c:pt idx="245">
                  <c:v>9</c:v>
                </c:pt>
                <c:pt idx="246">
                  <c:v>9</c:v>
                </c:pt>
                <c:pt idx="247">
                  <c:v>9</c:v>
                </c:pt>
                <c:pt idx="248">
                  <c:v>9</c:v>
                </c:pt>
                <c:pt idx="249">
                  <c:v>9</c:v>
                </c:pt>
                <c:pt idx="250">
                  <c:v>9</c:v>
                </c:pt>
                <c:pt idx="251">
                  <c:v>9</c:v>
                </c:pt>
                <c:pt idx="252">
                  <c:v>9</c:v>
                </c:pt>
                <c:pt idx="253">
                  <c:v>10</c:v>
                </c:pt>
                <c:pt idx="254">
                  <c:v>7</c:v>
                </c:pt>
                <c:pt idx="255">
                  <c:v>8</c:v>
                </c:pt>
                <c:pt idx="256">
                  <c:v>8</c:v>
                </c:pt>
                <c:pt idx="257">
                  <c:v>10</c:v>
                </c:pt>
                <c:pt idx="258">
                  <c:v>9</c:v>
                </c:pt>
                <c:pt idx="259">
                  <c:v>9</c:v>
                </c:pt>
                <c:pt idx="260">
                  <c:v>8</c:v>
                </c:pt>
                <c:pt idx="261">
                  <c:v>9</c:v>
                </c:pt>
                <c:pt idx="262">
                  <c:v>9</c:v>
                </c:pt>
                <c:pt idx="263">
                  <c:v>9</c:v>
                </c:pt>
                <c:pt idx="264">
                  <c:v>9</c:v>
                </c:pt>
                <c:pt idx="265">
                  <c:v>9</c:v>
                </c:pt>
                <c:pt idx="266">
                  <c:v>9</c:v>
                </c:pt>
                <c:pt idx="267">
                  <c:v>9</c:v>
                </c:pt>
                <c:pt idx="268">
                  <c:v>7</c:v>
                </c:pt>
                <c:pt idx="269">
                  <c:v>7</c:v>
                </c:pt>
                <c:pt idx="270">
                  <c:v>9</c:v>
                </c:pt>
                <c:pt idx="271">
                  <c:v>10</c:v>
                </c:pt>
                <c:pt idx="272">
                  <c:v>9</c:v>
                </c:pt>
                <c:pt idx="273">
                  <c:v>9</c:v>
                </c:pt>
                <c:pt idx="274">
                  <c:v>9</c:v>
                </c:pt>
                <c:pt idx="275">
                  <c:v>9</c:v>
                </c:pt>
                <c:pt idx="276">
                  <c:v>9</c:v>
                </c:pt>
                <c:pt idx="277">
                  <c:v>10</c:v>
                </c:pt>
                <c:pt idx="278">
                  <c:v>9</c:v>
                </c:pt>
                <c:pt idx="279">
                  <c:v>9</c:v>
                </c:pt>
                <c:pt idx="280">
                  <c:v>9</c:v>
                </c:pt>
                <c:pt idx="281">
                  <c:v>8</c:v>
                </c:pt>
                <c:pt idx="282">
                  <c:v>7</c:v>
                </c:pt>
                <c:pt idx="283">
                  <c:v>8</c:v>
                </c:pt>
                <c:pt idx="284">
                  <c:v>10</c:v>
                </c:pt>
                <c:pt idx="285">
                  <c:v>9</c:v>
                </c:pt>
                <c:pt idx="286">
                  <c:v>9</c:v>
                </c:pt>
                <c:pt idx="287">
                  <c:v>9</c:v>
                </c:pt>
                <c:pt idx="288">
                  <c:v>9</c:v>
                </c:pt>
                <c:pt idx="289">
                  <c:v>9</c:v>
                </c:pt>
                <c:pt idx="290">
                  <c:v>9</c:v>
                </c:pt>
                <c:pt idx="291">
                  <c:v>9</c:v>
                </c:pt>
                <c:pt idx="292">
                  <c:v>9</c:v>
                </c:pt>
                <c:pt idx="293">
                  <c:v>10</c:v>
                </c:pt>
                <c:pt idx="294">
                  <c:v>9</c:v>
                </c:pt>
                <c:pt idx="295">
                  <c:v>9</c:v>
                </c:pt>
                <c:pt idx="296">
                  <c:v>7</c:v>
                </c:pt>
                <c:pt idx="297">
                  <c:v>8</c:v>
                </c:pt>
                <c:pt idx="298">
                  <c:v>10</c:v>
                </c:pt>
                <c:pt idx="299">
                  <c:v>9</c:v>
                </c:pt>
                <c:pt idx="300">
                  <c:v>9</c:v>
                </c:pt>
                <c:pt idx="301">
                  <c:v>9</c:v>
                </c:pt>
                <c:pt idx="302">
                  <c:v>9</c:v>
                </c:pt>
                <c:pt idx="303">
                  <c:v>9</c:v>
                </c:pt>
                <c:pt idx="304">
                  <c:v>9</c:v>
                </c:pt>
                <c:pt idx="305">
                  <c:v>9</c:v>
                </c:pt>
                <c:pt idx="306">
                  <c:v>9</c:v>
                </c:pt>
                <c:pt idx="307">
                  <c:v>10</c:v>
                </c:pt>
                <c:pt idx="308">
                  <c:v>9</c:v>
                </c:pt>
                <c:pt idx="309">
                  <c:v>8</c:v>
                </c:pt>
                <c:pt idx="310">
                  <c:v>7</c:v>
                </c:pt>
                <c:pt idx="311">
                  <c:v>8</c:v>
                </c:pt>
                <c:pt idx="312">
                  <c:v>9</c:v>
                </c:pt>
                <c:pt idx="313">
                  <c:v>9</c:v>
                </c:pt>
                <c:pt idx="314">
                  <c:v>9</c:v>
                </c:pt>
                <c:pt idx="315">
                  <c:v>9</c:v>
                </c:pt>
                <c:pt idx="316">
                  <c:v>9</c:v>
                </c:pt>
                <c:pt idx="317">
                  <c:v>9</c:v>
                </c:pt>
                <c:pt idx="318">
                  <c:v>9</c:v>
                </c:pt>
                <c:pt idx="319">
                  <c:v>9</c:v>
                </c:pt>
                <c:pt idx="320">
                  <c:v>9</c:v>
                </c:pt>
                <c:pt idx="321">
                  <c:v>9</c:v>
                </c:pt>
                <c:pt idx="322">
                  <c:v>9</c:v>
                </c:pt>
                <c:pt idx="323">
                  <c:v>7</c:v>
                </c:pt>
                <c:pt idx="324">
                  <c:v>8</c:v>
                </c:pt>
                <c:pt idx="325">
                  <c:v>8</c:v>
                </c:pt>
                <c:pt idx="326">
                  <c:v>9</c:v>
                </c:pt>
                <c:pt idx="327">
                  <c:v>10</c:v>
                </c:pt>
                <c:pt idx="328">
                  <c:v>9</c:v>
                </c:pt>
                <c:pt idx="329">
                  <c:v>9</c:v>
                </c:pt>
                <c:pt idx="330">
                  <c:v>9</c:v>
                </c:pt>
                <c:pt idx="331">
                  <c:v>10</c:v>
                </c:pt>
                <c:pt idx="332">
                  <c:v>9</c:v>
                </c:pt>
                <c:pt idx="333">
                  <c:v>10</c:v>
                </c:pt>
                <c:pt idx="334">
                  <c:v>9</c:v>
                </c:pt>
                <c:pt idx="335">
                  <c:v>10</c:v>
                </c:pt>
                <c:pt idx="336">
                  <c:v>9</c:v>
                </c:pt>
                <c:pt idx="337">
                  <c:v>8</c:v>
                </c:pt>
                <c:pt idx="338">
                  <c:v>8</c:v>
                </c:pt>
                <c:pt idx="339">
                  <c:v>9</c:v>
                </c:pt>
                <c:pt idx="340">
                  <c:v>9</c:v>
                </c:pt>
                <c:pt idx="341">
                  <c:v>8</c:v>
                </c:pt>
                <c:pt idx="342">
                  <c:v>9</c:v>
                </c:pt>
                <c:pt idx="343">
                  <c:v>9</c:v>
                </c:pt>
                <c:pt idx="344">
                  <c:v>9</c:v>
                </c:pt>
                <c:pt idx="345">
                  <c:v>9</c:v>
                </c:pt>
                <c:pt idx="346">
                  <c:v>9</c:v>
                </c:pt>
                <c:pt idx="347">
                  <c:v>10</c:v>
                </c:pt>
                <c:pt idx="348">
                  <c:v>9</c:v>
                </c:pt>
                <c:pt idx="349">
                  <c:v>10</c:v>
                </c:pt>
                <c:pt idx="350">
                  <c:v>8</c:v>
                </c:pt>
                <c:pt idx="351">
                  <c:v>8</c:v>
                </c:pt>
                <c:pt idx="352">
                  <c:v>8</c:v>
                </c:pt>
                <c:pt idx="353">
                  <c:v>9</c:v>
                </c:pt>
                <c:pt idx="354">
                  <c:v>9</c:v>
                </c:pt>
                <c:pt idx="355">
                  <c:v>9</c:v>
                </c:pt>
                <c:pt idx="356">
                  <c:v>9</c:v>
                </c:pt>
                <c:pt idx="357">
                  <c:v>9</c:v>
                </c:pt>
                <c:pt idx="358">
                  <c:v>9</c:v>
                </c:pt>
                <c:pt idx="359">
                  <c:v>9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8</c:v>
                </c:pt>
                <c:pt idx="365">
                  <c:v>8</c:v>
                </c:pt>
                <c:pt idx="366">
                  <c:v>8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9</c:v>
                </c:pt>
                <c:pt idx="371">
                  <c:v>10</c:v>
                </c:pt>
                <c:pt idx="372">
                  <c:v>9</c:v>
                </c:pt>
                <c:pt idx="373">
                  <c:v>9</c:v>
                </c:pt>
                <c:pt idx="374">
                  <c:v>9</c:v>
                </c:pt>
                <c:pt idx="375">
                  <c:v>10</c:v>
                </c:pt>
                <c:pt idx="376">
                  <c:v>9</c:v>
                </c:pt>
                <c:pt idx="377">
                  <c:v>9</c:v>
                </c:pt>
                <c:pt idx="378">
                  <c:v>9</c:v>
                </c:pt>
                <c:pt idx="379">
                  <c:v>8</c:v>
                </c:pt>
                <c:pt idx="380">
                  <c:v>8</c:v>
                </c:pt>
                <c:pt idx="381">
                  <c:v>9</c:v>
                </c:pt>
                <c:pt idx="382">
                  <c:v>9</c:v>
                </c:pt>
                <c:pt idx="383">
                  <c:v>9</c:v>
                </c:pt>
                <c:pt idx="384">
                  <c:v>9</c:v>
                </c:pt>
                <c:pt idx="385">
                  <c:v>9</c:v>
                </c:pt>
                <c:pt idx="386">
                  <c:v>8</c:v>
                </c:pt>
                <c:pt idx="387">
                  <c:v>9</c:v>
                </c:pt>
                <c:pt idx="388">
                  <c:v>9</c:v>
                </c:pt>
                <c:pt idx="389">
                  <c:v>9</c:v>
                </c:pt>
                <c:pt idx="390">
                  <c:v>9</c:v>
                </c:pt>
                <c:pt idx="391">
                  <c:v>9</c:v>
                </c:pt>
                <c:pt idx="392">
                  <c:v>8</c:v>
                </c:pt>
                <c:pt idx="393">
                  <c:v>7</c:v>
                </c:pt>
                <c:pt idx="394">
                  <c:v>8</c:v>
                </c:pt>
                <c:pt idx="395">
                  <c:v>10</c:v>
                </c:pt>
                <c:pt idx="396">
                  <c:v>9</c:v>
                </c:pt>
                <c:pt idx="397">
                  <c:v>9</c:v>
                </c:pt>
                <c:pt idx="398">
                  <c:v>9</c:v>
                </c:pt>
                <c:pt idx="399">
                  <c:v>9</c:v>
                </c:pt>
                <c:pt idx="400">
                  <c:v>9</c:v>
                </c:pt>
                <c:pt idx="401">
                  <c:v>9</c:v>
                </c:pt>
                <c:pt idx="402">
                  <c:v>9</c:v>
                </c:pt>
                <c:pt idx="403">
                  <c:v>9</c:v>
                </c:pt>
                <c:pt idx="404">
                  <c:v>9</c:v>
                </c:pt>
                <c:pt idx="405">
                  <c:v>10</c:v>
                </c:pt>
                <c:pt idx="406">
                  <c:v>8</c:v>
                </c:pt>
                <c:pt idx="407">
                  <c:v>7</c:v>
                </c:pt>
                <c:pt idx="408">
                  <c:v>8</c:v>
                </c:pt>
                <c:pt idx="409">
                  <c:v>10</c:v>
                </c:pt>
                <c:pt idx="410">
                  <c:v>9</c:v>
                </c:pt>
                <c:pt idx="411">
                  <c:v>9</c:v>
                </c:pt>
                <c:pt idx="412">
                  <c:v>9</c:v>
                </c:pt>
                <c:pt idx="413">
                  <c:v>9</c:v>
                </c:pt>
                <c:pt idx="414">
                  <c:v>9</c:v>
                </c:pt>
                <c:pt idx="415">
                  <c:v>9</c:v>
                </c:pt>
                <c:pt idx="416">
                  <c:v>9</c:v>
                </c:pt>
                <c:pt idx="417">
                  <c:v>10</c:v>
                </c:pt>
                <c:pt idx="418">
                  <c:v>9</c:v>
                </c:pt>
                <c:pt idx="419">
                  <c:v>9</c:v>
                </c:pt>
                <c:pt idx="420">
                  <c:v>7</c:v>
                </c:pt>
                <c:pt idx="421">
                  <c:v>8</c:v>
                </c:pt>
                <c:pt idx="422">
                  <c:v>8</c:v>
                </c:pt>
                <c:pt idx="423">
                  <c:v>10</c:v>
                </c:pt>
                <c:pt idx="424">
                  <c:v>9</c:v>
                </c:pt>
                <c:pt idx="425">
                  <c:v>10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10</c:v>
                </c:pt>
                <c:pt idx="434">
                  <c:v>7</c:v>
                </c:pt>
                <c:pt idx="435">
                  <c:v>8</c:v>
                </c:pt>
                <c:pt idx="436">
                  <c:v>8</c:v>
                </c:pt>
                <c:pt idx="437">
                  <c:v>10</c:v>
                </c:pt>
                <c:pt idx="438">
                  <c:v>9</c:v>
                </c:pt>
                <c:pt idx="439">
                  <c:v>4</c:v>
                </c:pt>
                <c:pt idx="440">
                  <c:v>10</c:v>
                </c:pt>
                <c:pt idx="441">
                  <c:v>10</c:v>
                </c:pt>
                <c:pt idx="442">
                  <c:v>9</c:v>
                </c:pt>
                <c:pt idx="443">
                  <c:v>9</c:v>
                </c:pt>
                <c:pt idx="444">
                  <c:v>9</c:v>
                </c:pt>
                <c:pt idx="445">
                  <c:v>9</c:v>
                </c:pt>
                <c:pt idx="446">
                  <c:v>8</c:v>
                </c:pt>
                <c:pt idx="447">
                  <c:v>8</c:v>
                </c:pt>
                <c:pt idx="448">
                  <c:v>8</c:v>
                </c:pt>
                <c:pt idx="449">
                  <c:v>9</c:v>
                </c:pt>
                <c:pt idx="450">
                  <c:v>9</c:v>
                </c:pt>
                <c:pt idx="451">
                  <c:v>9</c:v>
                </c:pt>
                <c:pt idx="452">
                  <c:v>9</c:v>
                </c:pt>
                <c:pt idx="453">
                  <c:v>9</c:v>
                </c:pt>
                <c:pt idx="454">
                  <c:v>9</c:v>
                </c:pt>
                <c:pt idx="455">
                  <c:v>9</c:v>
                </c:pt>
                <c:pt idx="456">
                  <c:v>9</c:v>
                </c:pt>
                <c:pt idx="457">
                  <c:v>9</c:v>
                </c:pt>
                <c:pt idx="458">
                  <c:v>9</c:v>
                </c:pt>
                <c:pt idx="459">
                  <c:v>9</c:v>
                </c:pt>
                <c:pt idx="460">
                  <c:v>9</c:v>
                </c:pt>
                <c:pt idx="461">
                  <c:v>7</c:v>
                </c:pt>
                <c:pt idx="462">
                  <c:v>8</c:v>
                </c:pt>
                <c:pt idx="463">
                  <c:v>10</c:v>
                </c:pt>
                <c:pt idx="464">
                  <c:v>9</c:v>
                </c:pt>
                <c:pt idx="465">
                  <c:v>9</c:v>
                </c:pt>
                <c:pt idx="466">
                  <c:v>9</c:v>
                </c:pt>
                <c:pt idx="467">
                  <c:v>9</c:v>
                </c:pt>
                <c:pt idx="468">
                  <c:v>9</c:v>
                </c:pt>
                <c:pt idx="469">
                  <c:v>9</c:v>
                </c:pt>
                <c:pt idx="470">
                  <c:v>9</c:v>
                </c:pt>
                <c:pt idx="471">
                  <c:v>9</c:v>
                </c:pt>
                <c:pt idx="472">
                  <c:v>9</c:v>
                </c:pt>
                <c:pt idx="473">
                  <c:v>9</c:v>
                </c:pt>
                <c:pt idx="474">
                  <c:v>7</c:v>
                </c:pt>
                <c:pt idx="475">
                  <c:v>8</c:v>
                </c:pt>
                <c:pt idx="476">
                  <c:v>8</c:v>
                </c:pt>
                <c:pt idx="477">
                  <c:v>10</c:v>
                </c:pt>
                <c:pt idx="478">
                  <c:v>9</c:v>
                </c:pt>
                <c:pt idx="479">
                  <c:v>9</c:v>
                </c:pt>
                <c:pt idx="480">
                  <c:v>9</c:v>
                </c:pt>
                <c:pt idx="481">
                  <c:v>9</c:v>
                </c:pt>
                <c:pt idx="482">
                  <c:v>9</c:v>
                </c:pt>
                <c:pt idx="483">
                  <c:v>9</c:v>
                </c:pt>
                <c:pt idx="484">
                  <c:v>9</c:v>
                </c:pt>
                <c:pt idx="485">
                  <c:v>9</c:v>
                </c:pt>
                <c:pt idx="486">
                  <c:v>9</c:v>
                </c:pt>
                <c:pt idx="487">
                  <c:v>9</c:v>
                </c:pt>
                <c:pt idx="488">
                  <c:v>7</c:v>
                </c:pt>
                <c:pt idx="489">
                  <c:v>8</c:v>
                </c:pt>
                <c:pt idx="490">
                  <c:v>8</c:v>
                </c:pt>
                <c:pt idx="491">
                  <c:v>10</c:v>
                </c:pt>
                <c:pt idx="492">
                  <c:v>8</c:v>
                </c:pt>
                <c:pt idx="493">
                  <c:v>9</c:v>
                </c:pt>
                <c:pt idx="494">
                  <c:v>9</c:v>
                </c:pt>
                <c:pt idx="495">
                  <c:v>9</c:v>
                </c:pt>
                <c:pt idx="496">
                  <c:v>9</c:v>
                </c:pt>
                <c:pt idx="497">
                  <c:v>9</c:v>
                </c:pt>
                <c:pt idx="498">
                  <c:v>9</c:v>
                </c:pt>
                <c:pt idx="499">
                  <c:v>9</c:v>
                </c:pt>
                <c:pt idx="500">
                  <c:v>9</c:v>
                </c:pt>
                <c:pt idx="501">
                  <c:v>9</c:v>
                </c:pt>
                <c:pt idx="502">
                  <c:v>7</c:v>
                </c:pt>
                <c:pt idx="503">
                  <c:v>8</c:v>
                </c:pt>
                <c:pt idx="504">
                  <c:v>8</c:v>
                </c:pt>
                <c:pt idx="505">
                  <c:v>9</c:v>
                </c:pt>
                <c:pt idx="506">
                  <c:v>9</c:v>
                </c:pt>
                <c:pt idx="507">
                  <c:v>9</c:v>
                </c:pt>
                <c:pt idx="508">
                  <c:v>9</c:v>
                </c:pt>
                <c:pt idx="509">
                  <c:v>9</c:v>
                </c:pt>
                <c:pt idx="510">
                  <c:v>8</c:v>
                </c:pt>
                <c:pt idx="511">
                  <c:v>9</c:v>
                </c:pt>
                <c:pt idx="512">
                  <c:v>9</c:v>
                </c:pt>
                <c:pt idx="513">
                  <c:v>9</c:v>
                </c:pt>
                <c:pt idx="514">
                  <c:v>9</c:v>
                </c:pt>
                <c:pt idx="515">
                  <c:v>8</c:v>
                </c:pt>
                <c:pt idx="516">
                  <c:v>7</c:v>
                </c:pt>
                <c:pt idx="517">
                  <c:v>8</c:v>
                </c:pt>
                <c:pt idx="518">
                  <c:v>9</c:v>
                </c:pt>
                <c:pt idx="519">
                  <c:v>8</c:v>
                </c:pt>
                <c:pt idx="520">
                  <c:v>9</c:v>
                </c:pt>
                <c:pt idx="521">
                  <c:v>9</c:v>
                </c:pt>
                <c:pt idx="522">
                  <c:v>9</c:v>
                </c:pt>
                <c:pt idx="523">
                  <c:v>9</c:v>
                </c:pt>
                <c:pt idx="524">
                  <c:v>9</c:v>
                </c:pt>
                <c:pt idx="525">
                  <c:v>9</c:v>
                </c:pt>
                <c:pt idx="526">
                  <c:v>9</c:v>
                </c:pt>
                <c:pt idx="527">
                  <c:v>9</c:v>
                </c:pt>
                <c:pt idx="528">
                  <c:v>9</c:v>
                </c:pt>
                <c:pt idx="529">
                  <c:v>8</c:v>
                </c:pt>
                <c:pt idx="530">
                  <c:v>8</c:v>
                </c:pt>
                <c:pt idx="531">
                  <c:v>8</c:v>
                </c:pt>
                <c:pt idx="532">
                  <c:v>10</c:v>
                </c:pt>
                <c:pt idx="533">
                  <c:v>9</c:v>
                </c:pt>
                <c:pt idx="534">
                  <c:v>9</c:v>
                </c:pt>
                <c:pt idx="535">
                  <c:v>9</c:v>
                </c:pt>
                <c:pt idx="536">
                  <c:v>9</c:v>
                </c:pt>
                <c:pt idx="537">
                  <c:v>9</c:v>
                </c:pt>
                <c:pt idx="538">
                  <c:v>9</c:v>
                </c:pt>
                <c:pt idx="539">
                  <c:v>9</c:v>
                </c:pt>
                <c:pt idx="540">
                  <c:v>9</c:v>
                </c:pt>
                <c:pt idx="541">
                  <c:v>9</c:v>
                </c:pt>
                <c:pt idx="542">
                  <c:v>9</c:v>
                </c:pt>
                <c:pt idx="543">
                  <c:v>7</c:v>
                </c:pt>
                <c:pt idx="544">
                  <c:v>8</c:v>
                </c:pt>
                <c:pt idx="545">
                  <c:v>8</c:v>
                </c:pt>
                <c:pt idx="546">
                  <c:v>9</c:v>
                </c:pt>
                <c:pt idx="547">
                  <c:v>9</c:v>
                </c:pt>
                <c:pt idx="548">
                  <c:v>9</c:v>
                </c:pt>
                <c:pt idx="549">
                  <c:v>9</c:v>
                </c:pt>
                <c:pt idx="550">
                  <c:v>9</c:v>
                </c:pt>
                <c:pt idx="551">
                  <c:v>10</c:v>
                </c:pt>
                <c:pt idx="552">
                  <c:v>9</c:v>
                </c:pt>
                <c:pt idx="553">
                  <c:v>9</c:v>
                </c:pt>
                <c:pt idx="554">
                  <c:v>9</c:v>
                </c:pt>
                <c:pt idx="555">
                  <c:v>9</c:v>
                </c:pt>
                <c:pt idx="556">
                  <c:v>9</c:v>
                </c:pt>
                <c:pt idx="557">
                  <c:v>8</c:v>
                </c:pt>
                <c:pt idx="558">
                  <c:v>8</c:v>
                </c:pt>
                <c:pt idx="559">
                  <c:v>9</c:v>
                </c:pt>
                <c:pt idx="560">
                  <c:v>9</c:v>
                </c:pt>
                <c:pt idx="561">
                  <c:v>9</c:v>
                </c:pt>
                <c:pt idx="562">
                  <c:v>9</c:v>
                </c:pt>
                <c:pt idx="563">
                  <c:v>9</c:v>
                </c:pt>
                <c:pt idx="564">
                  <c:v>8</c:v>
                </c:pt>
                <c:pt idx="565">
                  <c:v>9</c:v>
                </c:pt>
                <c:pt idx="566">
                  <c:v>9</c:v>
                </c:pt>
                <c:pt idx="567">
                  <c:v>9</c:v>
                </c:pt>
                <c:pt idx="568">
                  <c:v>9</c:v>
                </c:pt>
                <c:pt idx="569">
                  <c:v>10</c:v>
                </c:pt>
                <c:pt idx="570">
                  <c:v>8</c:v>
                </c:pt>
                <c:pt idx="571">
                  <c:v>8</c:v>
                </c:pt>
                <c:pt idx="572">
                  <c:v>7</c:v>
                </c:pt>
                <c:pt idx="573">
                  <c:v>9</c:v>
                </c:pt>
                <c:pt idx="574">
                  <c:v>9</c:v>
                </c:pt>
                <c:pt idx="575">
                  <c:v>9</c:v>
                </c:pt>
                <c:pt idx="576">
                  <c:v>9</c:v>
                </c:pt>
                <c:pt idx="577">
                  <c:v>9</c:v>
                </c:pt>
                <c:pt idx="578">
                  <c:v>9</c:v>
                </c:pt>
                <c:pt idx="579">
                  <c:v>9</c:v>
                </c:pt>
                <c:pt idx="580">
                  <c:v>9</c:v>
                </c:pt>
                <c:pt idx="581">
                  <c:v>10</c:v>
                </c:pt>
                <c:pt idx="582">
                  <c:v>9</c:v>
                </c:pt>
                <c:pt idx="583">
                  <c:v>9</c:v>
                </c:pt>
                <c:pt idx="584">
                  <c:v>7</c:v>
                </c:pt>
                <c:pt idx="585">
                  <c:v>8</c:v>
                </c:pt>
                <c:pt idx="586">
                  <c:v>8</c:v>
                </c:pt>
                <c:pt idx="587">
                  <c:v>10</c:v>
                </c:pt>
                <c:pt idx="588">
                  <c:v>9</c:v>
                </c:pt>
                <c:pt idx="589">
                  <c:v>9</c:v>
                </c:pt>
                <c:pt idx="590">
                  <c:v>9</c:v>
                </c:pt>
                <c:pt idx="591">
                  <c:v>9</c:v>
                </c:pt>
                <c:pt idx="592">
                  <c:v>9</c:v>
                </c:pt>
                <c:pt idx="593">
                  <c:v>9</c:v>
                </c:pt>
                <c:pt idx="594">
                  <c:v>9</c:v>
                </c:pt>
                <c:pt idx="595">
                  <c:v>9</c:v>
                </c:pt>
                <c:pt idx="596">
                  <c:v>9</c:v>
                </c:pt>
                <c:pt idx="597">
                  <c:v>9</c:v>
                </c:pt>
                <c:pt idx="598">
                  <c:v>7</c:v>
                </c:pt>
                <c:pt idx="599">
                  <c:v>8</c:v>
                </c:pt>
                <c:pt idx="600">
                  <c:v>9</c:v>
                </c:pt>
                <c:pt idx="601">
                  <c:v>9</c:v>
                </c:pt>
                <c:pt idx="602">
                  <c:v>9</c:v>
                </c:pt>
                <c:pt idx="603">
                  <c:v>9</c:v>
                </c:pt>
                <c:pt idx="604">
                  <c:v>9</c:v>
                </c:pt>
                <c:pt idx="605">
                  <c:v>9</c:v>
                </c:pt>
                <c:pt idx="606">
                  <c:v>9</c:v>
                </c:pt>
                <c:pt idx="607">
                  <c:v>9</c:v>
                </c:pt>
                <c:pt idx="608">
                  <c:v>9</c:v>
                </c:pt>
                <c:pt idx="609">
                  <c:v>9</c:v>
                </c:pt>
                <c:pt idx="610">
                  <c:v>9</c:v>
                </c:pt>
                <c:pt idx="611">
                  <c:v>8</c:v>
                </c:pt>
                <c:pt idx="612">
                  <c:v>8</c:v>
                </c:pt>
                <c:pt idx="613">
                  <c:v>7</c:v>
                </c:pt>
                <c:pt idx="614">
                  <c:v>10</c:v>
                </c:pt>
                <c:pt idx="615">
                  <c:v>9</c:v>
                </c:pt>
                <c:pt idx="616">
                  <c:v>9</c:v>
                </c:pt>
                <c:pt idx="617">
                  <c:v>9</c:v>
                </c:pt>
                <c:pt idx="618">
                  <c:v>8</c:v>
                </c:pt>
                <c:pt idx="619">
                  <c:v>9</c:v>
                </c:pt>
                <c:pt idx="620">
                  <c:v>9</c:v>
                </c:pt>
                <c:pt idx="621">
                  <c:v>9</c:v>
                </c:pt>
                <c:pt idx="622">
                  <c:v>9</c:v>
                </c:pt>
                <c:pt idx="623">
                  <c:v>10</c:v>
                </c:pt>
                <c:pt idx="624">
                  <c:v>9</c:v>
                </c:pt>
                <c:pt idx="625">
                  <c:v>7</c:v>
                </c:pt>
                <c:pt idx="626">
                  <c:v>8</c:v>
                </c:pt>
                <c:pt idx="627">
                  <c:v>8</c:v>
                </c:pt>
                <c:pt idx="628">
                  <c:v>9</c:v>
                </c:pt>
                <c:pt idx="629">
                  <c:v>9</c:v>
                </c:pt>
                <c:pt idx="630">
                  <c:v>9</c:v>
                </c:pt>
                <c:pt idx="631">
                  <c:v>9</c:v>
                </c:pt>
                <c:pt idx="632">
                  <c:v>9</c:v>
                </c:pt>
                <c:pt idx="633">
                  <c:v>9</c:v>
                </c:pt>
                <c:pt idx="634">
                  <c:v>9</c:v>
                </c:pt>
                <c:pt idx="635">
                  <c:v>9</c:v>
                </c:pt>
                <c:pt idx="636">
                  <c:v>9</c:v>
                </c:pt>
                <c:pt idx="637">
                  <c:v>9</c:v>
                </c:pt>
                <c:pt idx="638">
                  <c:v>8</c:v>
                </c:pt>
                <c:pt idx="639">
                  <c:v>7</c:v>
                </c:pt>
                <c:pt idx="640">
                  <c:v>8</c:v>
                </c:pt>
                <c:pt idx="641">
                  <c:v>10</c:v>
                </c:pt>
                <c:pt idx="642">
                  <c:v>9</c:v>
                </c:pt>
                <c:pt idx="643">
                  <c:v>9</c:v>
                </c:pt>
                <c:pt idx="644">
                  <c:v>9</c:v>
                </c:pt>
                <c:pt idx="645">
                  <c:v>9</c:v>
                </c:pt>
                <c:pt idx="646">
                  <c:v>9</c:v>
                </c:pt>
                <c:pt idx="647">
                  <c:v>9</c:v>
                </c:pt>
                <c:pt idx="648">
                  <c:v>9</c:v>
                </c:pt>
                <c:pt idx="649">
                  <c:v>9</c:v>
                </c:pt>
                <c:pt idx="650">
                  <c:v>9</c:v>
                </c:pt>
                <c:pt idx="651">
                  <c:v>9</c:v>
                </c:pt>
                <c:pt idx="652">
                  <c:v>8</c:v>
                </c:pt>
                <c:pt idx="653">
                  <c:v>8</c:v>
                </c:pt>
                <c:pt idx="654">
                  <c:v>7</c:v>
                </c:pt>
                <c:pt idx="655">
                  <c:v>10</c:v>
                </c:pt>
                <c:pt idx="656">
                  <c:v>9</c:v>
                </c:pt>
                <c:pt idx="657">
                  <c:v>9</c:v>
                </c:pt>
                <c:pt idx="658">
                  <c:v>9</c:v>
                </c:pt>
                <c:pt idx="659">
                  <c:v>9</c:v>
                </c:pt>
                <c:pt idx="660">
                  <c:v>9</c:v>
                </c:pt>
                <c:pt idx="661">
                  <c:v>9</c:v>
                </c:pt>
                <c:pt idx="662">
                  <c:v>9</c:v>
                </c:pt>
                <c:pt idx="663">
                  <c:v>9</c:v>
                </c:pt>
                <c:pt idx="664">
                  <c:v>9</c:v>
                </c:pt>
                <c:pt idx="665">
                  <c:v>9</c:v>
                </c:pt>
                <c:pt idx="666">
                  <c:v>7</c:v>
                </c:pt>
                <c:pt idx="667">
                  <c:v>8</c:v>
                </c:pt>
                <c:pt idx="668">
                  <c:v>8</c:v>
                </c:pt>
                <c:pt idx="669">
                  <c:v>9</c:v>
                </c:pt>
                <c:pt idx="670">
                  <c:v>9</c:v>
                </c:pt>
                <c:pt idx="671">
                  <c:v>9</c:v>
                </c:pt>
                <c:pt idx="672">
                  <c:v>9</c:v>
                </c:pt>
                <c:pt idx="673">
                  <c:v>9</c:v>
                </c:pt>
                <c:pt idx="674">
                  <c:v>9</c:v>
                </c:pt>
                <c:pt idx="675">
                  <c:v>9</c:v>
                </c:pt>
                <c:pt idx="676">
                  <c:v>9</c:v>
                </c:pt>
                <c:pt idx="677">
                  <c:v>9</c:v>
                </c:pt>
                <c:pt idx="678">
                  <c:v>9</c:v>
                </c:pt>
                <c:pt idx="679">
                  <c:v>8</c:v>
                </c:pt>
                <c:pt idx="680">
                  <c:v>7</c:v>
                </c:pt>
                <c:pt idx="681">
                  <c:v>7</c:v>
                </c:pt>
                <c:pt idx="682">
                  <c:v>10</c:v>
                </c:pt>
                <c:pt idx="683">
                  <c:v>9</c:v>
                </c:pt>
                <c:pt idx="684">
                  <c:v>9</c:v>
                </c:pt>
                <c:pt idx="685">
                  <c:v>9</c:v>
                </c:pt>
                <c:pt idx="686">
                  <c:v>9</c:v>
                </c:pt>
                <c:pt idx="687">
                  <c:v>9</c:v>
                </c:pt>
                <c:pt idx="688">
                  <c:v>9</c:v>
                </c:pt>
                <c:pt idx="689">
                  <c:v>9</c:v>
                </c:pt>
                <c:pt idx="690">
                  <c:v>8</c:v>
                </c:pt>
                <c:pt idx="691">
                  <c:v>9</c:v>
                </c:pt>
                <c:pt idx="692">
                  <c:v>9</c:v>
                </c:pt>
                <c:pt idx="693">
                  <c:v>8</c:v>
                </c:pt>
                <c:pt idx="694">
                  <c:v>7</c:v>
                </c:pt>
                <c:pt idx="695">
                  <c:v>8</c:v>
                </c:pt>
                <c:pt idx="696">
                  <c:v>9</c:v>
                </c:pt>
                <c:pt idx="697">
                  <c:v>9</c:v>
                </c:pt>
                <c:pt idx="698">
                  <c:v>9</c:v>
                </c:pt>
                <c:pt idx="699">
                  <c:v>9</c:v>
                </c:pt>
                <c:pt idx="700">
                  <c:v>9</c:v>
                </c:pt>
                <c:pt idx="701">
                  <c:v>9</c:v>
                </c:pt>
                <c:pt idx="702">
                  <c:v>9</c:v>
                </c:pt>
                <c:pt idx="703">
                  <c:v>9</c:v>
                </c:pt>
                <c:pt idx="704">
                  <c:v>9</c:v>
                </c:pt>
                <c:pt idx="705">
                  <c:v>10</c:v>
                </c:pt>
                <c:pt idx="706">
                  <c:v>9</c:v>
                </c:pt>
                <c:pt idx="707">
                  <c:v>8</c:v>
                </c:pt>
                <c:pt idx="708">
                  <c:v>7</c:v>
                </c:pt>
                <c:pt idx="709">
                  <c:v>9</c:v>
                </c:pt>
                <c:pt idx="710">
                  <c:v>9</c:v>
                </c:pt>
                <c:pt idx="711">
                  <c:v>9</c:v>
                </c:pt>
                <c:pt idx="712">
                  <c:v>9</c:v>
                </c:pt>
                <c:pt idx="713">
                  <c:v>9</c:v>
                </c:pt>
                <c:pt idx="714">
                  <c:v>9</c:v>
                </c:pt>
                <c:pt idx="715">
                  <c:v>9</c:v>
                </c:pt>
                <c:pt idx="716">
                  <c:v>9</c:v>
                </c:pt>
                <c:pt idx="717">
                  <c:v>9</c:v>
                </c:pt>
                <c:pt idx="718">
                  <c:v>9</c:v>
                </c:pt>
                <c:pt idx="719">
                  <c:v>10</c:v>
                </c:pt>
                <c:pt idx="720">
                  <c:v>9</c:v>
                </c:pt>
                <c:pt idx="721">
                  <c:v>8</c:v>
                </c:pt>
                <c:pt idx="722">
                  <c:v>8</c:v>
                </c:pt>
                <c:pt idx="723">
                  <c:v>10</c:v>
                </c:pt>
                <c:pt idx="724">
                  <c:v>9</c:v>
                </c:pt>
                <c:pt idx="725">
                  <c:v>9</c:v>
                </c:pt>
                <c:pt idx="726">
                  <c:v>8</c:v>
                </c:pt>
                <c:pt idx="727">
                  <c:v>9</c:v>
                </c:pt>
                <c:pt idx="728">
                  <c:v>9</c:v>
                </c:pt>
                <c:pt idx="729">
                  <c:v>9</c:v>
                </c:pt>
                <c:pt idx="730">
                  <c:v>9</c:v>
                </c:pt>
                <c:pt idx="731">
                  <c:v>9</c:v>
                </c:pt>
                <c:pt idx="732">
                  <c:v>9</c:v>
                </c:pt>
                <c:pt idx="733">
                  <c:v>9</c:v>
                </c:pt>
                <c:pt idx="734">
                  <c:v>8</c:v>
                </c:pt>
                <c:pt idx="735">
                  <c:v>7</c:v>
                </c:pt>
                <c:pt idx="736">
                  <c:v>8</c:v>
                </c:pt>
                <c:pt idx="737">
                  <c:v>10</c:v>
                </c:pt>
                <c:pt idx="738">
                  <c:v>9</c:v>
                </c:pt>
                <c:pt idx="739">
                  <c:v>9</c:v>
                </c:pt>
                <c:pt idx="740">
                  <c:v>9</c:v>
                </c:pt>
                <c:pt idx="741">
                  <c:v>9</c:v>
                </c:pt>
                <c:pt idx="742">
                  <c:v>9</c:v>
                </c:pt>
                <c:pt idx="743">
                  <c:v>9</c:v>
                </c:pt>
                <c:pt idx="744">
                  <c:v>8</c:v>
                </c:pt>
                <c:pt idx="745">
                  <c:v>9</c:v>
                </c:pt>
                <c:pt idx="746">
                  <c:v>9</c:v>
                </c:pt>
                <c:pt idx="747">
                  <c:v>9</c:v>
                </c:pt>
                <c:pt idx="748">
                  <c:v>7</c:v>
                </c:pt>
                <c:pt idx="749">
                  <c:v>8</c:v>
                </c:pt>
                <c:pt idx="750">
                  <c:v>8</c:v>
                </c:pt>
                <c:pt idx="751">
                  <c:v>9</c:v>
                </c:pt>
                <c:pt idx="752">
                  <c:v>9</c:v>
                </c:pt>
                <c:pt idx="753">
                  <c:v>9</c:v>
                </c:pt>
                <c:pt idx="754">
                  <c:v>9</c:v>
                </c:pt>
                <c:pt idx="755">
                  <c:v>9</c:v>
                </c:pt>
                <c:pt idx="756">
                  <c:v>9</c:v>
                </c:pt>
                <c:pt idx="757">
                  <c:v>9</c:v>
                </c:pt>
                <c:pt idx="758">
                  <c:v>9</c:v>
                </c:pt>
                <c:pt idx="759">
                  <c:v>9</c:v>
                </c:pt>
                <c:pt idx="760">
                  <c:v>9</c:v>
                </c:pt>
                <c:pt idx="761">
                  <c:v>8</c:v>
                </c:pt>
                <c:pt idx="762">
                  <c:v>7</c:v>
                </c:pt>
                <c:pt idx="763">
                  <c:v>8</c:v>
                </c:pt>
                <c:pt idx="764">
                  <c:v>9</c:v>
                </c:pt>
                <c:pt idx="765">
                  <c:v>9</c:v>
                </c:pt>
                <c:pt idx="766">
                  <c:v>9</c:v>
                </c:pt>
                <c:pt idx="767">
                  <c:v>9</c:v>
                </c:pt>
                <c:pt idx="768">
                  <c:v>9</c:v>
                </c:pt>
                <c:pt idx="769">
                  <c:v>9</c:v>
                </c:pt>
                <c:pt idx="770">
                  <c:v>9</c:v>
                </c:pt>
                <c:pt idx="771">
                  <c:v>8</c:v>
                </c:pt>
                <c:pt idx="772">
                  <c:v>9</c:v>
                </c:pt>
                <c:pt idx="773">
                  <c:v>9</c:v>
                </c:pt>
                <c:pt idx="774">
                  <c:v>9</c:v>
                </c:pt>
                <c:pt idx="775">
                  <c:v>8</c:v>
                </c:pt>
                <c:pt idx="776">
                  <c:v>7</c:v>
                </c:pt>
                <c:pt idx="777">
                  <c:v>8</c:v>
                </c:pt>
                <c:pt idx="778">
                  <c:v>9</c:v>
                </c:pt>
                <c:pt idx="779">
                  <c:v>9</c:v>
                </c:pt>
                <c:pt idx="780">
                  <c:v>9</c:v>
                </c:pt>
                <c:pt idx="781">
                  <c:v>9</c:v>
                </c:pt>
                <c:pt idx="782">
                  <c:v>9</c:v>
                </c:pt>
                <c:pt idx="783">
                  <c:v>9</c:v>
                </c:pt>
                <c:pt idx="784">
                  <c:v>9</c:v>
                </c:pt>
                <c:pt idx="785">
                  <c:v>9</c:v>
                </c:pt>
                <c:pt idx="786">
                  <c:v>9</c:v>
                </c:pt>
                <c:pt idx="787">
                  <c:v>9</c:v>
                </c:pt>
                <c:pt idx="788">
                  <c:v>9</c:v>
                </c:pt>
                <c:pt idx="789">
                  <c:v>7</c:v>
                </c:pt>
                <c:pt idx="790">
                  <c:v>8</c:v>
                </c:pt>
                <c:pt idx="791">
                  <c:v>9</c:v>
                </c:pt>
                <c:pt idx="792">
                  <c:v>9</c:v>
                </c:pt>
                <c:pt idx="793">
                  <c:v>9</c:v>
                </c:pt>
                <c:pt idx="794">
                  <c:v>9</c:v>
                </c:pt>
                <c:pt idx="795">
                  <c:v>9</c:v>
                </c:pt>
                <c:pt idx="796">
                  <c:v>9</c:v>
                </c:pt>
                <c:pt idx="797">
                  <c:v>9</c:v>
                </c:pt>
                <c:pt idx="798">
                  <c:v>8</c:v>
                </c:pt>
                <c:pt idx="799">
                  <c:v>9</c:v>
                </c:pt>
                <c:pt idx="800">
                  <c:v>9</c:v>
                </c:pt>
                <c:pt idx="801">
                  <c:v>9</c:v>
                </c:pt>
                <c:pt idx="802">
                  <c:v>7</c:v>
                </c:pt>
                <c:pt idx="803">
                  <c:v>8</c:v>
                </c:pt>
                <c:pt idx="804">
                  <c:v>8</c:v>
                </c:pt>
                <c:pt idx="805">
                  <c:v>10</c:v>
                </c:pt>
                <c:pt idx="806">
                  <c:v>9</c:v>
                </c:pt>
                <c:pt idx="807">
                  <c:v>9</c:v>
                </c:pt>
                <c:pt idx="808">
                  <c:v>9</c:v>
                </c:pt>
                <c:pt idx="809">
                  <c:v>9</c:v>
                </c:pt>
                <c:pt idx="810">
                  <c:v>9</c:v>
                </c:pt>
                <c:pt idx="811">
                  <c:v>9</c:v>
                </c:pt>
                <c:pt idx="812">
                  <c:v>9</c:v>
                </c:pt>
                <c:pt idx="813">
                  <c:v>9</c:v>
                </c:pt>
                <c:pt idx="814">
                  <c:v>9</c:v>
                </c:pt>
                <c:pt idx="815">
                  <c:v>9</c:v>
                </c:pt>
                <c:pt idx="816">
                  <c:v>7</c:v>
                </c:pt>
                <c:pt idx="817">
                  <c:v>8</c:v>
                </c:pt>
                <c:pt idx="818">
                  <c:v>9</c:v>
                </c:pt>
                <c:pt idx="819">
                  <c:v>9</c:v>
                </c:pt>
                <c:pt idx="820">
                  <c:v>9</c:v>
                </c:pt>
                <c:pt idx="821">
                  <c:v>9</c:v>
                </c:pt>
                <c:pt idx="822">
                  <c:v>9</c:v>
                </c:pt>
                <c:pt idx="823">
                  <c:v>9</c:v>
                </c:pt>
                <c:pt idx="824">
                  <c:v>9</c:v>
                </c:pt>
                <c:pt idx="825">
                  <c:v>9</c:v>
                </c:pt>
                <c:pt idx="826">
                  <c:v>9</c:v>
                </c:pt>
                <c:pt idx="827">
                  <c:v>9</c:v>
                </c:pt>
                <c:pt idx="828">
                  <c:v>9</c:v>
                </c:pt>
                <c:pt idx="829">
                  <c:v>8</c:v>
                </c:pt>
                <c:pt idx="830">
                  <c:v>8</c:v>
                </c:pt>
                <c:pt idx="831">
                  <c:v>7</c:v>
                </c:pt>
                <c:pt idx="832">
                  <c:v>10</c:v>
                </c:pt>
                <c:pt idx="833">
                  <c:v>9</c:v>
                </c:pt>
                <c:pt idx="834">
                  <c:v>8</c:v>
                </c:pt>
                <c:pt idx="835">
                  <c:v>9</c:v>
                </c:pt>
                <c:pt idx="836">
                  <c:v>9</c:v>
                </c:pt>
                <c:pt idx="837">
                  <c:v>9</c:v>
                </c:pt>
                <c:pt idx="838">
                  <c:v>9</c:v>
                </c:pt>
                <c:pt idx="839">
                  <c:v>9</c:v>
                </c:pt>
                <c:pt idx="840">
                  <c:v>9</c:v>
                </c:pt>
                <c:pt idx="841">
                  <c:v>9</c:v>
                </c:pt>
                <c:pt idx="842">
                  <c:v>9</c:v>
                </c:pt>
                <c:pt idx="843">
                  <c:v>7</c:v>
                </c:pt>
                <c:pt idx="844">
                  <c:v>8</c:v>
                </c:pt>
                <c:pt idx="845">
                  <c:v>9</c:v>
                </c:pt>
                <c:pt idx="846">
                  <c:v>9</c:v>
                </c:pt>
                <c:pt idx="847">
                  <c:v>9</c:v>
                </c:pt>
                <c:pt idx="848">
                  <c:v>9</c:v>
                </c:pt>
                <c:pt idx="849">
                  <c:v>9</c:v>
                </c:pt>
                <c:pt idx="850">
                  <c:v>9</c:v>
                </c:pt>
                <c:pt idx="851">
                  <c:v>9</c:v>
                </c:pt>
                <c:pt idx="852">
                  <c:v>9</c:v>
                </c:pt>
                <c:pt idx="853">
                  <c:v>9</c:v>
                </c:pt>
                <c:pt idx="854">
                  <c:v>9</c:v>
                </c:pt>
                <c:pt idx="855">
                  <c:v>9</c:v>
                </c:pt>
                <c:pt idx="856">
                  <c:v>8</c:v>
                </c:pt>
                <c:pt idx="857">
                  <c:v>7</c:v>
                </c:pt>
                <c:pt idx="858">
                  <c:v>8</c:v>
                </c:pt>
                <c:pt idx="859">
                  <c:v>9</c:v>
                </c:pt>
                <c:pt idx="860">
                  <c:v>9</c:v>
                </c:pt>
                <c:pt idx="861">
                  <c:v>9</c:v>
                </c:pt>
                <c:pt idx="862">
                  <c:v>9</c:v>
                </c:pt>
                <c:pt idx="863">
                  <c:v>9</c:v>
                </c:pt>
                <c:pt idx="864">
                  <c:v>9</c:v>
                </c:pt>
                <c:pt idx="865">
                  <c:v>9</c:v>
                </c:pt>
                <c:pt idx="866">
                  <c:v>9</c:v>
                </c:pt>
                <c:pt idx="867">
                  <c:v>9</c:v>
                </c:pt>
                <c:pt idx="868">
                  <c:v>9</c:v>
                </c:pt>
                <c:pt idx="869">
                  <c:v>9</c:v>
                </c:pt>
                <c:pt idx="870">
                  <c:v>7</c:v>
                </c:pt>
                <c:pt idx="871">
                  <c:v>8</c:v>
                </c:pt>
                <c:pt idx="872">
                  <c:v>8</c:v>
                </c:pt>
                <c:pt idx="873">
                  <c:v>9</c:v>
                </c:pt>
                <c:pt idx="874">
                  <c:v>9</c:v>
                </c:pt>
                <c:pt idx="875">
                  <c:v>9</c:v>
                </c:pt>
                <c:pt idx="876">
                  <c:v>9</c:v>
                </c:pt>
                <c:pt idx="877">
                  <c:v>9</c:v>
                </c:pt>
                <c:pt idx="878">
                  <c:v>9</c:v>
                </c:pt>
                <c:pt idx="879">
                  <c:v>9</c:v>
                </c:pt>
                <c:pt idx="880">
                  <c:v>9</c:v>
                </c:pt>
                <c:pt idx="881">
                  <c:v>9</c:v>
                </c:pt>
                <c:pt idx="882">
                  <c:v>9</c:v>
                </c:pt>
                <c:pt idx="883">
                  <c:v>8</c:v>
                </c:pt>
                <c:pt idx="884">
                  <c:v>7</c:v>
                </c:pt>
                <c:pt idx="885">
                  <c:v>8</c:v>
                </c:pt>
                <c:pt idx="886">
                  <c:v>9</c:v>
                </c:pt>
                <c:pt idx="887">
                  <c:v>9</c:v>
                </c:pt>
                <c:pt idx="888">
                  <c:v>9</c:v>
                </c:pt>
                <c:pt idx="889">
                  <c:v>9</c:v>
                </c:pt>
                <c:pt idx="890">
                  <c:v>9</c:v>
                </c:pt>
                <c:pt idx="891">
                  <c:v>9</c:v>
                </c:pt>
                <c:pt idx="892">
                  <c:v>9</c:v>
                </c:pt>
                <c:pt idx="893">
                  <c:v>9</c:v>
                </c:pt>
                <c:pt idx="894">
                  <c:v>9</c:v>
                </c:pt>
                <c:pt idx="895">
                  <c:v>9</c:v>
                </c:pt>
                <c:pt idx="896">
                  <c:v>9</c:v>
                </c:pt>
                <c:pt idx="897">
                  <c:v>7</c:v>
                </c:pt>
                <c:pt idx="898">
                  <c:v>8</c:v>
                </c:pt>
                <c:pt idx="899">
                  <c:v>8</c:v>
                </c:pt>
                <c:pt idx="900">
                  <c:v>9</c:v>
                </c:pt>
                <c:pt idx="901">
                  <c:v>9</c:v>
                </c:pt>
                <c:pt idx="902">
                  <c:v>9</c:v>
                </c:pt>
                <c:pt idx="903">
                  <c:v>9</c:v>
                </c:pt>
                <c:pt idx="904">
                  <c:v>9</c:v>
                </c:pt>
                <c:pt idx="905">
                  <c:v>9</c:v>
                </c:pt>
                <c:pt idx="906">
                  <c:v>8</c:v>
                </c:pt>
                <c:pt idx="907">
                  <c:v>9</c:v>
                </c:pt>
                <c:pt idx="908">
                  <c:v>9</c:v>
                </c:pt>
                <c:pt idx="909">
                  <c:v>9</c:v>
                </c:pt>
                <c:pt idx="910">
                  <c:v>8</c:v>
                </c:pt>
                <c:pt idx="911">
                  <c:v>7</c:v>
                </c:pt>
                <c:pt idx="912">
                  <c:v>8</c:v>
                </c:pt>
                <c:pt idx="913">
                  <c:v>9</c:v>
                </c:pt>
                <c:pt idx="914">
                  <c:v>9</c:v>
                </c:pt>
                <c:pt idx="915">
                  <c:v>8</c:v>
                </c:pt>
                <c:pt idx="916">
                  <c:v>9</c:v>
                </c:pt>
                <c:pt idx="917">
                  <c:v>9</c:v>
                </c:pt>
                <c:pt idx="918">
                  <c:v>9</c:v>
                </c:pt>
                <c:pt idx="919">
                  <c:v>9</c:v>
                </c:pt>
                <c:pt idx="920">
                  <c:v>9</c:v>
                </c:pt>
                <c:pt idx="921">
                  <c:v>9</c:v>
                </c:pt>
                <c:pt idx="922">
                  <c:v>9</c:v>
                </c:pt>
                <c:pt idx="923">
                  <c:v>9</c:v>
                </c:pt>
                <c:pt idx="924">
                  <c:v>7</c:v>
                </c:pt>
                <c:pt idx="925">
                  <c:v>8</c:v>
                </c:pt>
                <c:pt idx="926">
                  <c:v>8</c:v>
                </c:pt>
                <c:pt idx="927">
                  <c:v>9</c:v>
                </c:pt>
                <c:pt idx="928">
                  <c:v>9</c:v>
                </c:pt>
                <c:pt idx="929">
                  <c:v>9</c:v>
                </c:pt>
                <c:pt idx="930">
                  <c:v>9</c:v>
                </c:pt>
                <c:pt idx="931">
                  <c:v>9</c:v>
                </c:pt>
                <c:pt idx="932">
                  <c:v>9</c:v>
                </c:pt>
                <c:pt idx="933">
                  <c:v>9</c:v>
                </c:pt>
                <c:pt idx="934">
                  <c:v>9</c:v>
                </c:pt>
                <c:pt idx="935">
                  <c:v>9</c:v>
                </c:pt>
                <c:pt idx="936">
                  <c:v>9</c:v>
                </c:pt>
                <c:pt idx="937">
                  <c:v>9</c:v>
                </c:pt>
                <c:pt idx="938">
                  <c:v>7</c:v>
                </c:pt>
                <c:pt idx="939">
                  <c:v>8</c:v>
                </c:pt>
                <c:pt idx="940">
                  <c:v>9</c:v>
                </c:pt>
                <c:pt idx="941">
                  <c:v>9</c:v>
                </c:pt>
                <c:pt idx="942">
                  <c:v>8</c:v>
                </c:pt>
                <c:pt idx="943">
                  <c:v>9</c:v>
                </c:pt>
                <c:pt idx="944">
                  <c:v>9</c:v>
                </c:pt>
                <c:pt idx="945">
                  <c:v>9</c:v>
                </c:pt>
                <c:pt idx="946">
                  <c:v>9</c:v>
                </c:pt>
                <c:pt idx="947">
                  <c:v>9</c:v>
                </c:pt>
                <c:pt idx="948">
                  <c:v>9</c:v>
                </c:pt>
                <c:pt idx="949">
                  <c:v>9</c:v>
                </c:pt>
                <c:pt idx="950">
                  <c:v>9</c:v>
                </c:pt>
                <c:pt idx="951">
                  <c:v>7</c:v>
                </c:pt>
                <c:pt idx="952">
                  <c:v>7</c:v>
                </c:pt>
                <c:pt idx="953">
                  <c:v>8</c:v>
                </c:pt>
                <c:pt idx="954">
                  <c:v>10</c:v>
                </c:pt>
                <c:pt idx="955">
                  <c:v>9</c:v>
                </c:pt>
                <c:pt idx="956">
                  <c:v>9</c:v>
                </c:pt>
                <c:pt idx="957">
                  <c:v>9</c:v>
                </c:pt>
                <c:pt idx="958">
                  <c:v>9</c:v>
                </c:pt>
                <c:pt idx="959">
                  <c:v>9</c:v>
                </c:pt>
                <c:pt idx="960">
                  <c:v>9</c:v>
                </c:pt>
                <c:pt idx="961">
                  <c:v>9</c:v>
                </c:pt>
                <c:pt idx="962">
                  <c:v>9</c:v>
                </c:pt>
                <c:pt idx="963">
                  <c:v>9</c:v>
                </c:pt>
                <c:pt idx="964">
                  <c:v>9</c:v>
                </c:pt>
                <c:pt idx="965">
                  <c:v>7</c:v>
                </c:pt>
                <c:pt idx="966">
                  <c:v>7</c:v>
                </c:pt>
                <c:pt idx="967">
                  <c:v>8</c:v>
                </c:pt>
                <c:pt idx="968">
                  <c:v>9</c:v>
                </c:pt>
                <c:pt idx="969">
                  <c:v>8</c:v>
                </c:pt>
                <c:pt idx="970">
                  <c:v>9</c:v>
                </c:pt>
                <c:pt idx="971">
                  <c:v>9</c:v>
                </c:pt>
                <c:pt idx="972">
                  <c:v>9</c:v>
                </c:pt>
                <c:pt idx="973">
                  <c:v>9</c:v>
                </c:pt>
                <c:pt idx="974">
                  <c:v>9</c:v>
                </c:pt>
                <c:pt idx="975">
                  <c:v>9</c:v>
                </c:pt>
                <c:pt idx="976">
                  <c:v>9</c:v>
                </c:pt>
                <c:pt idx="977">
                  <c:v>9</c:v>
                </c:pt>
                <c:pt idx="978">
                  <c:v>7</c:v>
                </c:pt>
                <c:pt idx="979">
                  <c:v>8</c:v>
                </c:pt>
                <c:pt idx="980">
                  <c:v>7</c:v>
                </c:pt>
                <c:pt idx="981">
                  <c:v>10</c:v>
                </c:pt>
                <c:pt idx="982">
                  <c:v>9</c:v>
                </c:pt>
                <c:pt idx="983">
                  <c:v>10</c:v>
                </c:pt>
                <c:pt idx="984">
                  <c:v>9</c:v>
                </c:pt>
                <c:pt idx="985">
                  <c:v>9</c:v>
                </c:pt>
                <c:pt idx="986">
                  <c:v>9</c:v>
                </c:pt>
                <c:pt idx="987">
                  <c:v>9</c:v>
                </c:pt>
                <c:pt idx="988">
                  <c:v>9</c:v>
                </c:pt>
                <c:pt idx="989">
                  <c:v>9</c:v>
                </c:pt>
                <c:pt idx="990">
                  <c:v>9</c:v>
                </c:pt>
                <c:pt idx="991">
                  <c:v>9</c:v>
                </c:pt>
                <c:pt idx="992">
                  <c:v>7</c:v>
                </c:pt>
                <c:pt idx="993">
                  <c:v>8</c:v>
                </c:pt>
                <c:pt idx="994">
                  <c:v>8</c:v>
                </c:pt>
                <c:pt idx="995">
                  <c:v>10</c:v>
                </c:pt>
                <c:pt idx="996">
                  <c:v>8</c:v>
                </c:pt>
                <c:pt idx="997">
                  <c:v>9</c:v>
                </c:pt>
                <c:pt idx="998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4-4EA3-B3B2-B6435E7C5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6706816"/>
        <c:axId val="1196705832"/>
      </c:lineChart>
      <c:catAx>
        <c:axId val="11967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96705832"/>
        <c:crosses val="autoZero"/>
        <c:auto val="1"/>
        <c:lblAlgn val="ctr"/>
        <c:lblOffset val="100"/>
        <c:noMultiLvlLbl val="0"/>
      </c:catAx>
      <c:valAx>
        <c:axId val="119670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9670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1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00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7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18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8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61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8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14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068A-B128-492F-81EA-1B6EA1128718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CBD61-61B4-4061-BF00-E5CF00D17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67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DF455-5E1B-4FFD-984D-6318ED9A9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Integration realer Objekte in die virtuelle Welt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D001A3-1F56-4DCE-BC6D-69FEE93EE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Eine Präsentation zur Bachelorthesis SS 16 </a:t>
            </a:r>
          </a:p>
          <a:p>
            <a:endParaRPr lang="de-DE" dirty="0"/>
          </a:p>
          <a:p>
            <a:r>
              <a:rPr lang="de-DE" dirty="0"/>
              <a:t>Maximilian </a:t>
            </a:r>
            <a:r>
              <a:rPr lang="de-DE" dirty="0" err="1"/>
              <a:t>Kanisch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Markus Weiß</a:t>
            </a:r>
          </a:p>
        </p:txBody>
      </p:sp>
    </p:spTree>
    <p:extLst>
      <p:ext uri="{BB962C8B-B14F-4D97-AF65-F5344CB8AC3E}">
        <p14:creationId xmlns:p14="http://schemas.microsoft.com/office/powerpoint/2010/main" val="411327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1E8A5-7E0A-4ED3-A413-EA0D8847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Showreel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736ECCE-8EDC-4783-BC49-693F8417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05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1E8A5-7E0A-4ED3-A413-EA0D8847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3081F-979F-4C55-8E8D-3DA58763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reines VR-Video um unerfahrenen Probanden einen Vergleichswert zu den folgenden Untersuchungen zu geben</a:t>
            </a:r>
          </a:p>
          <a:p>
            <a:endParaRPr lang="de-DE" dirty="0"/>
          </a:p>
        </p:txBody>
      </p:sp>
      <p:pic>
        <p:nvPicPr>
          <p:cNvPr id="4" name="picture" descr="C:\Users\schnu\AppData\Local\Microsoft\Windows\INetCache\Content.Word\Video_Überblick.png">
            <a:extLst>
              <a:ext uri="{FF2B5EF4-FFF2-40B4-BE49-F238E27FC236}">
                <a16:creationId xmlns:a16="http://schemas.microsoft.com/office/drawing/2014/main" id="{73DC2C77-87F5-4FE4-886E-25B57628CA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8" y="2840719"/>
            <a:ext cx="6456784" cy="33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1E8A5-7E0A-4ED3-A413-EA0D8847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3081F-979F-4C55-8E8D-3DA58763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VR – Umgebung die dem User virtuelles Feedback ermöglicht</a:t>
            </a:r>
          </a:p>
          <a:p>
            <a:endParaRPr lang="de-DE" dirty="0"/>
          </a:p>
        </p:txBody>
      </p:sp>
      <p:pic>
        <p:nvPicPr>
          <p:cNvPr id="4" name="Grafik 3" descr="C:\Users\schnu\AppData\Local\Microsoft\Windows\INetCache\Content.Word\StartSzene_Versuch2-3.png">
            <a:extLst>
              <a:ext uri="{FF2B5EF4-FFF2-40B4-BE49-F238E27FC236}">
                <a16:creationId xmlns:a16="http://schemas.microsoft.com/office/drawing/2014/main" id="{E62D53EC-7BA2-40FF-945A-5C175CC9145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872" y="2474913"/>
            <a:ext cx="3220772" cy="251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 descr="C:\Users\schnu\AppData\Local\Microsoft\Windows\INetCache\Content.Word\StartSzene_Versuch2-3_Bedinpult.png">
            <a:extLst>
              <a:ext uri="{FF2B5EF4-FFF2-40B4-BE49-F238E27FC236}">
                <a16:creationId xmlns:a16="http://schemas.microsoft.com/office/drawing/2014/main" id="{5556F978-2AD5-4B24-B53D-EA20A5E620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25" y="2474912"/>
            <a:ext cx="3284220" cy="251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5" descr="C:\Users\schnu\AppData\Local\Microsoft\Windows\INetCache\Content.Word\Würfel_Versuch_2.png">
            <a:extLst>
              <a:ext uri="{FF2B5EF4-FFF2-40B4-BE49-F238E27FC236}">
                <a16:creationId xmlns:a16="http://schemas.microsoft.com/office/drawing/2014/main" id="{8CE282E7-5464-4682-831D-47E1EDD8BBC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171" y="2474914"/>
            <a:ext cx="3229629" cy="2510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3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1E8A5-7E0A-4ED3-A413-EA0D8847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3081F-979F-4C55-8E8D-3DA58763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VR – Umgebung die dem User haptisches Feedback ermöglicht</a:t>
            </a:r>
          </a:p>
          <a:p>
            <a:endParaRPr lang="de-DE" dirty="0"/>
          </a:p>
        </p:txBody>
      </p:sp>
      <p:pic>
        <p:nvPicPr>
          <p:cNvPr id="4" name="Grafik 3" descr="C:\Users\schnu\AppData\Local\Microsoft\Windows\INetCache\Content.Word\Bedienpult real.png">
            <a:extLst>
              <a:ext uri="{FF2B5EF4-FFF2-40B4-BE49-F238E27FC236}">
                <a16:creationId xmlns:a16="http://schemas.microsoft.com/office/drawing/2014/main" id="{F6B27325-90AA-45D1-9724-68BB1044B4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26" y="2277974"/>
            <a:ext cx="2339962" cy="389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 descr="C:\Users\schnu\AppData\Local\Microsoft\Windows\INetCache\Content.Word\WhatsApp Image 2017-09-22 at 12.25.49.jpeg">
            <a:extLst>
              <a:ext uri="{FF2B5EF4-FFF2-40B4-BE49-F238E27FC236}">
                <a16:creationId xmlns:a16="http://schemas.microsoft.com/office/drawing/2014/main" id="{9C45696A-F4E1-49BA-9A42-86DD9485A3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40" y="2277974"/>
            <a:ext cx="3778024" cy="3892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1E8A5-7E0A-4ED3-A413-EA0D8847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3081F-979F-4C55-8E8D-3DA58763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VR – Umgebung die dem User virtuelles Feedback ermöglicht und einen Vergleich Latenzzeiten anhand der nun Vertrauten Umgebung ermöglicht </a:t>
            </a: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B169882-4162-4C7C-8336-2AE2211B7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571998"/>
              </p:ext>
            </p:extLst>
          </p:nvPr>
        </p:nvGraphicFramePr>
        <p:xfrm>
          <a:off x="838200" y="3368351"/>
          <a:ext cx="5114731" cy="267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4746834-5146-4F23-94E5-47AAF8F207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893684"/>
              </p:ext>
            </p:extLst>
          </p:nvPr>
        </p:nvGraphicFramePr>
        <p:xfrm>
          <a:off x="6367365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186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Integration realer Objekte in die virtuelle Welt</vt:lpstr>
      <vt:lpstr>Showreel</vt:lpstr>
      <vt:lpstr>Versuch 1</vt:lpstr>
      <vt:lpstr>Versuch 2</vt:lpstr>
      <vt:lpstr>Versuch 3</vt:lpstr>
      <vt:lpstr>Versuch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realer Objekte in die virtuelle Welt</dc:title>
  <dc:creator>Markus Weis</dc:creator>
  <cp:lastModifiedBy>Markus Weis</cp:lastModifiedBy>
  <cp:revision>13</cp:revision>
  <dcterms:created xsi:type="dcterms:W3CDTF">2017-10-21T11:19:07Z</dcterms:created>
  <dcterms:modified xsi:type="dcterms:W3CDTF">2017-10-23T17:16:53Z</dcterms:modified>
</cp:coreProperties>
</file>