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93548" y="-192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7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0202-7BD9-43D5-8C08-D4B83A64C21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F8A2A-7F0E-49EE-836B-14CB9117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470025"/>
          </a:xfrm>
        </p:spPr>
        <p:txBody>
          <a:bodyPr/>
          <a:lstStyle/>
          <a:p>
            <a:r>
              <a:rPr lang="en-US" dirty="0" smtClean="0"/>
              <a:t>Linear Regression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entury Schoolbook" pitchFamily="18" charset="0"/>
              </a:rPr>
              <a:t>Markus </a:t>
            </a:r>
            <a:r>
              <a:rPr lang="en-US" b="1" dirty="0" err="1" smtClean="0">
                <a:solidFill>
                  <a:srgbClr val="FF0000"/>
                </a:solidFill>
                <a:latin typeface="Century Schoolbook" pitchFamily="18" charset="0"/>
              </a:rPr>
              <a:t>Paramahasti</a:t>
            </a:r>
            <a:endParaRPr lang="en-US" b="1" dirty="0" smtClean="0">
              <a:solidFill>
                <a:srgbClr val="FF0000"/>
              </a:solidFill>
              <a:latin typeface="Century Schoolbook" pitchFamily="18" charset="0"/>
            </a:endParaRPr>
          </a:p>
          <a:p>
            <a:endParaRPr lang="en-US" b="1" dirty="0" smtClean="0">
              <a:solidFill>
                <a:srgbClr val="FF0000"/>
              </a:solidFill>
              <a:latin typeface="Century Schoolbook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entury Schoolbook" pitchFamily="18" charset="0"/>
              </a:rPr>
              <a:t>26 November 2017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entury Schoolbook" pitchFamily="18" charset="0"/>
              </a:rPr>
              <a:t>Pejanten</a:t>
            </a:r>
            <a:r>
              <a:rPr lang="en-US" b="1" dirty="0" smtClean="0">
                <a:solidFill>
                  <a:srgbClr val="FF0000"/>
                </a:solidFill>
                <a:latin typeface="Century Schoolbook" pitchFamily="18" charset="0"/>
              </a:rPr>
              <a:t> Barat, </a:t>
            </a:r>
            <a:r>
              <a:rPr lang="en-US" b="1" dirty="0" err="1" smtClean="0">
                <a:solidFill>
                  <a:srgbClr val="FF0000"/>
                </a:solidFill>
                <a:latin typeface="Century Schoolbook" pitchFamily="18" charset="0"/>
              </a:rPr>
              <a:t>Pasarminggu</a:t>
            </a:r>
            <a:r>
              <a:rPr lang="en-US" b="1" dirty="0" smtClean="0">
                <a:solidFill>
                  <a:srgbClr val="FF0000"/>
                </a:solidFill>
                <a:latin typeface="Century Schoolbook" pitchFamily="18" charset="0"/>
              </a:rPr>
              <a:t>, Jakarta Selatan</a:t>
            </a:r>
            <a:endParaRPr lang="en-US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Linear Regression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</dc:title>
  <dc:creator>markus</dc:creator>
  <cp:lastModifiedBy>markus</cp:lastModifiedBy>
  <cp:revision>2</cp:revision>
  <dcterms:created xsi:type="dcterms:W3CDTF">2017-11-25T13:58:38Z</dcterms:created>
  <dcterms:modified xsi:type="dcterms:W3CDTF">2017-11-25T17:03:06Z</dcterms:modified>
</cp:coreProperties>
</file>