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4DC5-3CA6-4FDC-BD75-13F2FEB8B97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byssinica SIL" pitchFamily="2" charset="0"/>
                <a:ea typeface="Abyssinica SIL" pitchFamily="2" charset="0"/>
                <a:cs typeface="Abyssinica SIL" pitchFamily="2" charset="0"/>
              </a:rPr>
              <a:t>Supervised Learning</a:t>
            </a:r>
            <a:endParaRPr lang="en-US" b="1" dirty="0">
              <a:solidFill>
                <a:srgbClr val="FF0000"/>
              </a:solidFill>
              <a:latin typeface="Abyssinica SIL" pitchFamily="2" charset="0"/>
              <a:ea typeface="Abyssinica SIL" pitchFamily="2" charset="0"/>
              <a:cs typeface="Abyssinica SIL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26 November 2017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Pejanten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Barat, </a:t>
            </a:r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Pasarminggu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, Jakarta Selatan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Markus </a:t>
            </a:r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Paramahasti</a:t>
            </a:r>
            <a:endParaRPr lang="en-US" sz="2400" b="1" dirty="0">
              <a:solidFill>
                <a:schemeClr val="tx1"/>
              </a:solidFill>
              <a:latin typeface="AR PL KaitiM GB" pitchFamily="2" charset="-122"/>
              <a:ea typeface="AR PL KaitiM GB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4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adea" pitchFamily="18" charset="0"/>
              </a:rPr>
              <a:t>Try to Code</a:t>
            </a:r>
            <a:endParaRPr lang="en-US" b="1" dirty="0">
              <a:latin typeface="Calade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dirty="0" smtClean="0"/>
              <a:t>nstall </a:t>
            </a:r>
            <a:r>
              <a:rPr lang="en-US" dirty="0" err="1" smtClean="0"/>
              <a:t>scikit</a:t>
            </a:r>
            <a:r>
              <a:rPr lang="en-US" dirty="0" smtClean="0"/>
              <a:t> learn: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Supervised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Supervised is about :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Classification task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Regression task</a:t>
            </a:r>
          </a:p>
          <a:p>
            <a:pPr marL="0" indent="0">
              <a:buNone/>
            </a:pPr>
            <a:r>
              <a:rPr lang="en-US" dirty="0" smtClean="0"/>
              <a:t>Both are Learning from (</a:t>
            </a:r>
            <a:r>
              <a:rPr lang="en-US" dirty="0" err="1" smtClean="0"/>
              <a:t>labelled</a:t>
            </a:r>
            <a:r>
              <a:rPr lang="en-US" dirty="0" smtClean="0"/>
              <a:t>) data.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Component of ML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*Hypotheses Space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Model Representation</a:t>
            </a:r>
          </a:p>
          <a:p>
            <a:pPr marL="0" indent="0">
              <a:buNone/>
            </a:pPr>
            <a:r>
              <a:rPr lang="en-US" dirty="0" smtClean="0"/>
              <a:t>*Evaluation </a:t>
            </a:r>
            <a:r>
              <a:rPr lang="en-US" dirty="0" smtClean="0">
                <a:sym typeface="Wingdings" pitchFamily="2" charset="2"/>
              </a:rPr>
              <a:t> differentiate which is the better among the models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*Optimization </a:t>
            </a:r>
            <a:r>
              <a:rPr lang="en-US" dirty="0" smtClean="0">
                <a:sym typeface="Wingdings" pitchFamily="2" charset="2"/>
              </a:rPr>
              <a:t> search the optimum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Example :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Linear Regression 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*Model Reps.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*Evaluation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𝑀𝑆𝐸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=1/2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*Optimization </a:t>
                </a:r>
                <a:r>
                  <a:rPr lang="en-US" dirty="0" smtClean="0">
                    <a:sym typeface="Wingdings" pitchFamily="2" charset="2"/>
                  </a:rPr>
                  <a:t> Gradient Descent Algorithm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Another Ex. is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sym typeface="Wingdings" pitchFamily="2" charset="2"/>
                  </a:rPr>
                  <a:t>Logistic Regression </a:t>
                </a:r>
                <a:r>
                  <a:rPr lang="en-US" dirty="0" smtClean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*Model Reps. 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→{0,1}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*Evaluation  Log Likelihood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* Optimization  Gradient Ascent Algorithm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 </a:t>
                </a: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5793507"/>
              </a:xfrm>
              <a:blipFill rotWithShape="1">
                <a:blip r:embed="rId2"/>
                <a:stretch>
                  <a:fillRect l="-1704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: The ability to differentiate what the </a:t>
            </a:r>
            <a:r>
              <a:rPr lang="en-US" smtClean="0"/>
              <a:t>new data </a:t>
            </a:r>
            <a:r>
              <a:rPr lang="en-US" dirty="0" smtClean="0"/>
              <a:t>belongs to (the class)  </a:t>
            </a:r>
          </a:p>
          <a:p>
            <a:pPr marL="0" indent="0">
              <a:buNone/>
            </a:pPr>
            <a:r>
              <a:rPr lang="en-US" dirty="0" smtClean="0"/>
              <a:t>Example : </a:t>
            </a:r>
          </a:p>
          <a:p>
            <a:r>
              <a:rPr lang="en-US" dirty="0" smtClean="0"/>
              <a:t>Regression : The ability to infer/</a:t>
            </a:r>
            <a:r>
              <a:rPr lang="en-US" dirty="0" err="1" smtClean="0"/>
              <a:t>assesing</a:t>
            </a:r>
            <a:r>
              <a:rPr lang="en-US" dirty="0" smtClean="0"/>
              <a:t> the value</a:t>
            </a:r>
          </a:p>
          <a:p>
            <a:pPr marL="0" indent="0"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applicatons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Retail</a:t>
            </a:r>
          </a:p>
          <a:p>
            <a:r>
              <a:rPr lang="en-US" dirty="0" smtClean="0"/>
              <a:t>Banking</a:t>
            </a:r>
          </a:p>
          <a:p>
            <a:r>
              <a:rPr lang="en-US" smtClean="0"/>
              <a:t>Medical </a:t>
            </a:r>
            <a:endParaRPr lang="en-US" dirty="0" smtClean="0"/>
          </a:p>
          <a:p>
            <a:r>
              <a:rPr lang="en-US" dirty="0" smtClean="0"/>
              <a:t>Security (Fraud detection)</a:t>
            </a:r>
            <a:endParaRPr lang="en-US" dirty="0" smtClean="0"/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</a:rPr>
              <a:t>The Supervised Model and Algorithms 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i="1" dirty="0" smtClean="0"/>
              <a:t>K</a:t>
            </a:r>
            <a:r>
              <a:rPr lang="en-US" dirty="0" smtClean="0"/>
              <a:t>-Nearest Neighbors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Polynomial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</a:t>
            </a:r>
            <a:r>
              <a:rPr lang="en-US" dirty="0" smtClean="0"/>
              <a:t>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Support Vector Machines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Time…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Non </a:t>
            </a:r>
            <a:r>
              <a:rPr lang="en-US" dirty="0"/>
              <a:t>S</a:t>
            </a:r>
            <a:r>
              <a:rPr lang="en-US" dirty="0" smtClean="0"/>
              <a:t>eparable Datasets</a:t>
            </a:r>
          </a:p>
          <a:p>
            <a:pPr marL="0" indent="0">
              <a:buNone/>
            </a:pPr>
            <a:r>
              <a:rPr lang="en-US" dirty="0" err="1" smtClean="0"/>
              <a:t>Decission</a:t>
            </a:r>
            <a:r>
              <a:rPr lang="en-US" dirty="0" smtClean="0"/>
              <a:t> Tree</a:t>
            </a:r>
          </a:p>
          <a:p>
            <a:pPr marL="0" indent="0">
              <a:buNone/>
            </a:pPr>
            <a:r>
              <a:rPr lang="en-US" dirty="0" smtClean="0"/>
              <a:t>Kernel Methods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Forest</a:t>
            </a:r>
          </a:p>
          <a:p>
            <a:pPr marL="0" indent="0">
              <a:buNone/>
            </a:pPr>
            <a:r>
              <a:rPr lang="en-US" dirty="0" smtClean="0"/>
              <a:t>Ensemble </a:t>
            </a:r>
            <a:r>
              <a:rPr lang="en-US" dirty="0" smtClean="0"/>
              <a:t>Methods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Deep Learning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6208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Learning </a:t>
            </a:r>
            <a:r>
              <a:rPr lang="en-US" b="1" dirty="0" smtClean="0">
                <a:latin typeface="Cambria" pitchFamily="18" charset="0"/>
              </a:rPr>
              <a:t>ML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Textbooks 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Introduction to Statistical Learning (</a:t>
            </a:r>
            <a:r>
              <a:rPr lang="en-US" dirty="0" err="1" smtClean="0"/>
              <a:t>Tsibharani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Pattern Recognition and ML (Bishop)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 lecture</a:t>
            </a:r>
          </a:p>
          <a:p>
            <a:pPr marL="0" indent="0">
              <a:buNone/>
            </a:pPr>
            <a:r>
              <a:rPr lang="en-US" dirty="0" smtClean="0"/>
              <a:t>Community/Study Group</a:t>
            </a:r>
          </a:p>
          <a:p>
            <a:pPr marL="0" indent="0">
              <a:buNone/>
            </a:pPr>
            <a:r>
              <a:rPr lang="en-US" dirty="0" smtClean="0"/>
              <a:t>Stay Continue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274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Supervised Learning</vt:lpstr>
      <vt:lpstr>What is Supervised ?</vt:lpstr>
      <vt:lpstr>Theoretical Machine Learning</vt:lpstr>
      <vt:lpstr>PowerPoint Presentation</vt:lpstr>
      <vt:lpstr>The Task &amp; Goals</vt:lpstr>
      <vt:lpstr>Example of applicatons</vt:lpstr>
      <vt:lpstr>The Supervised Model and Algorithms </vt:lpstr>
      <vt:lpstr>Next Time…</vt:lpstr>
      <vt:lpstr>Learning ML</vt:lpstr>
      <vt:lpstr>Try to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markus</dc:creator>
  <cp:lastModifiedBy>markus</cp:lastModifiedBy>
  <cp:revision>20</cp:revision>
  <dcterms:created xsi:type="dcterms:W3CDTF">2017-11-16T04:11:05Z</dcterms:created>
  <dcterms:modified xsi:type="dcterms:W3CDTF">2017-11-25T17:02:26Z</dcterms:modified>
</cp:coreProperties>
</file>