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7" autoAdjust="0"/>
  </p:normalViewPr>
  <p:slideViewPr>
    <p:cSldViewPr snapToGrid="0">
      <p:cViewPr varScale="1">
        <p:scale>
          <a:sx n="104" d="100"/>
          <a:sy n="104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30C-5D36-4AFD-ADF0-A74C84EA884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ADE9-68F3-402C-8A8A-840AC94B46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30C-5D36-4AFD-ADF0-A74C84EA884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ADE9-68F3-402C-8A8A-840AC94B46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1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30C-5D36-4AFD-ADF0-A74C84EA884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ADE9-68F3-402C-8A8A-840AC94B46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30C-5D36-4AFD-ADF0-A74C84EA884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ADE9-68F3-402C-8A8A-840AC94B46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30C-5D36-4AFD-ADF0-A74C84EA884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ADE9-68F3-402C-8A8A-840AC94B46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3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30C-5D36-4AFD-ADF0-A74C84EA884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ADE9-68F3-402C-8A8A-840AC94B46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5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30C-5D36-4AFD-ADF0-A74C84EA884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ADE9-68F3-402C-8A8A-840AC94B46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1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30C-5D36-4AFD-ADF0-A74C84EA884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ADE9-68F3-402C-8A8A-840AC94B46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2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30C-5D36-4AFD-ADF0-A74C84EA884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ADE9-68F3-402C-8A8A-840AC94B46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2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30C-5D36-4AFD-ADF0-A74C84EA884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ADE9-68F3-402C-8A8A-840AC94B46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1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030C-5D36-4AFD-ADF0-A74C84EA884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ADE9-68F3-402C-8A8A-840AC94B46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2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030C-5D36-4AFD-ADF0-A74C84EA884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AADE9-68F3-402C-8A8A-840AC94B46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900113" y="1131888"/>
          <a:ext cx="10318347" cy="455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beitsblatt" r:id="rId2" imgW="3600382" imgH="1590772" progId="Excel.Sheet.12">
                  <p:embed/>
                </p:oleObj>
              </mc:Choice>
              <mc:Fallback>
                <p:oleObj name="Arbeitsblatt" r:id="rId2" imgW="3600382" imgH="1590772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1131888"/>
                        <a:ext cx="10318347" cy="455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50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5751E-0222-DA57-027C-CFFE99BC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A07A999-F9B7-7FFF-9803-7C6174951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70" y="3268919"/>
            <a:ext cx="963168" cy="932688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4AD46CF-2604-D859-531E-64697746C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97" y="2139774"/>
            <a:ext cx="963168" cy="93268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748514D-E0A1-420C-442A-A7C8A192A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70" y="4454236"/>
            <a:ext cx="963168" cy="93268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5818DEF-95AD-DAAF-20BD-487F9A289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97" y="4454236"/>
            <a:ext cx="963168" cy="93268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CFB0F92-A098-D10E-FE78-B473C294F8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97" y="3272166"/>
            <a:ext cx="963168" cy="93268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FBF6378-8F60-262C-93E4-E6CBCB85AE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70" y="4454236"/>
            <a:ext cx="963168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8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Arbeitsblatt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Teixeira</dc:creator>
  <cp:lastModifiedBy>Bauer, Markus</cp:lastModifiedBy>
  <cp:revision>2</cp:revision>
  <dcterms:created xsi:type="dcterms:W3CDTF">2022-08-17T13:26:34Z</dcterms:created>
  <dcterms:modified xsi:type="dcterms:W3CDTF">2022-08-18T09:06:37Z</dcterms:modified>
</cp:coreProperties>
</file>