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charts/chart3.xml" ContentType="application/vnd.openxmlformats-officedocument.drawingml.chart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charts/chart4.xml" ContentType="application/vnd.openxmlformats-officedocument.drawingml.chart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charts/chart5.xml" ContentType="application/vnd.openxmlformats-officedocument.drawingml.chart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rawings/drawing1.xml" ContentType="application/vnd.openxmlformats-officedocument.drawingml.chartshap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2"/>
  </p:notesMasterIdLst>
  <p:sldIdLst>
    <p:sldId id="342" r:id="rId3"/>
    <p:sldId id="432" r:id="rId4"/>
    <p:sldId id="487" r:id="rId5"/>
    <p:sldId id="488" r:id="rId6"/>
    <p:sldId id="485" r:id="rId7"/>
    <p:sldId id="486" r:id="rId8"/>
    <p:sldId id="404" r:id="rId9"/>
    <p:sldId id="433" r:id="rId10"/>
    <p:sldId id="491" r:id="rId11"/>
    <p:sldId id="492" r:id="rId12"/>
    <p:sldId id="448" r:id="rId13"/>
    <p:sldId id="441" r:id="rId14"/>
    <p:sldId id="460" r:id="rId15"/>
    <p:sldId id="442" r:id="rId16"/>
    <p:sldId id="467" r:id="rId17"/>
    <p:sldId id="406" r:id="rId18"/>
    <p:sldId id="407" r:id="rId19"/>
    <p:sldId id="408" r:id="rId20"/>
    <p:sldId id="452" r:id="rId21"/>
    <p:sldId id="429" r:id="rId22"/>
    <p:sldId id="431" r:id="rId23"/>
    <p:sldId id="436" r:id="rId24"/>
    <p:sldId id="427" r:id="rId25"/>
    <p:sldId id="449" r:id="rId26"/>
    <p:sldId id="474" r:id="rId27"/>
    <p:sldId id="473" r:id="rId28"/>
    <p:sldId id="468" r:id="rId29"/>
    <p:sldId id="469" r:id="rId30"/>
    <p:sldId id="471" r:id="rId31"/>
    <p:sldId id="418" r:id="rId32"/>
    <p:sldId id="476" r:id="rId33"/>
    <p:sldId id="478" r:id="rId34"/>
    <p:sldId id="447" r:id="rId35"/>
    <p:sldId id="446" r:id="rId36"/>
    <p:sldId id="426" r:id="rId37"/>
    <p:sldId id="481" r:id="rId38"/>
    <p:sldId id="410" r:id="rId39"/>
    <p:sldId id="453" r:id="rId40"/>
    <p:sldId id="438" r:id="rId4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174" autoAdjust="0"/>
    <p:restoredTop sz="94640" autoAdjust="0"/>
  </p:normalViewPr>
  <p:slideViewPr>
    <p:cSldViewPr showGuides="1">
      <p:cViewPr>
        <p:scale>
          <a:sx n="66" d="100"/>
          <a:sy n="66" d="100"/>
        </p:scale>
        <p:origin x="-1050" y="-276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12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CAAB737C-1B1D-47EE-92DB-4D1C9658CE42}" type="presOf" srcId="{AB81DDBE-E404-46CF-8D31-E34BC2E6F1E6}" destId="{AE389F1B-5A8C-45E8-9AD6-A247874113D7}" srcOrd="0" destOrd="0" presId="urn:microsoft.com/office/officeart/2005/8/layout/pyramid4"/>
    <dgm:cxn modelId="{E1EE2017-4940-4666-92CA-97141E0DBF95}" type="presOf" srcId="{3A50D1C4-6C1D-4EFD-99C9-E3E899365C34}" destId="{561F47A1-6015-4E58-8A53-5F1456B1102B}" srcOrd="0" destOrd="0" presId="urn:microsoft.com/office/officeart/2005/8/layout/pyramid4"/>
    <dgm:cxn modelId="{DB1C28D3-6D99-4772-833A-4967644B8B15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DCC72B12-26A0-4953-AB95-A4917A1F0321}" type="presOf" srcId="{11357AA8-974F-427B-8352-5DBF1FF9F16D}" destId="{F26E4F0A-9FD0-423E-B69B-E823C8F88024}" srcOrd="0" destOrd="0" presId="urn:microsoft.com/office/officeart/2005/8/layout/pyramid4"/>
    <dgm:cxn modelId="{0864D526-8AF7-4007-9BFA-F4AC77379B73}" type="presOf" srcId="{01251277-972F-488B-9F83-F0C563A9936C}" destId="{D7F39E73-54AE-41A7-A35E-FFA7917166D8}" srcOrd="0" destOrd="0" presId="urn:microsoft.com/office/officeart/2005/8/layout/pyramid4"/>
    <dgm:cxn modelId="{991900EB-3342-4D07-B640-9A04ADB286DA}" type="presParOf" srcId="{72067EE6-925D-497C-B7BD-6D07383D1204}" destId="{561F47A1-6015-4E58-8A53-5F1456B1102B}" srcOrd="0" destOrd="0" presId="urn:microsoft.com/office/officeart/2005/8/layout/pyramid4"/>
    <dgm:cxn modelId="{58597200-2646-42B4-9359-ADF0EA7D687B}" type="presParOf" srcId="{72067EE6-925D-497C-B7BD-6D07383D1204}" destId="{F26E4F0A-9FD0-423E-B69B-E823C8F88024}" srcOrd="1" destOrd="0" presId="urn:microsoft.com/office/officeart/2005/8/layout/pyramid4"/>
    <dgm:cxn modelId="{173C7043-44D4-4D13-A10B-EEE0063283EF}" type="presParOf" srcId="{72067EE6-925D-497C-B7BD-6D07383D1204}" destId="{D7F39E73-54AE-41A7-A35E-FFA7917166D8}" srcOrd="2" destOrd="0" presId="urn:microsoft.com/office/officeart/2005/8/layout/pyramid4"/>
    <dgm:cxn modelId="{A85BEEEB-34C1-4502-A7D1-D95D8EFE405C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0648ECA8-DC3D-4184-9973-4DACCB48CB60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73B6D3FB-9449-453A-82E6-061DA49C2C57}" type="presOf" srcId="{3A50D1C4-6C1D-4EFD-99C9-E3E899365C34}" destId="{561F47A1-6015-4E58-8A53-5F1456B1102B}" srcOrd="0" destOrd="0" presId="urn:microsoft.com/office/officeart/2005/8/layout/pyramid4"/>
    <dgm:cxn modelId="{668BDD85-9C11-4BCC-8A9D-5B31722271C4}" type="presOf" srcId="{01251277-972F-488B-9F83-F0C563A9936C}" destId="{D7F39E73-54AE-41A7-A35E-FFA7917166D8}" srcOrd="0" destOrd="0" presId="urn:microsoft.com/office/officeart/2005/8/layout/pyramid4"/>
    <dgm:cxn modelId="{3EFBF4B7-4186-4D62-8B61-AB8986818DBD}" type="presOf" srcId="{11357AA8-974F-427B-8352-5DBF1FF9F16D}" destId="{F26E4F0A-9FD0-423E-B69B-E823C8F88024}" srcOrd="0" destOrd="0" presId="urn:microsoft.com/office/officeart/2005/8/layout/pyramid4"/>
    <dgm:cxn modelId="{AE428F31-8D6D-49F5-A22C-1E2294C0CF11}" type="presOf" srcId="{A281AEE8-31CC-4009-A65C-09F736EEA6FF}" destId="{72067EE6-925D-497C-B7BD-6D07383D1204}" srcOrd="0" destOrd="0" presId="urn:microsoft.com/office/officeart/2005/8/layout/pyramid4"/>
    <dgm:cxn modelId="{6C2249DB-FD18-44D2-AA77-07D806579BFF}" type="presParOf" srcId="{72067EE6-925D-497C-B7BD-6D07383D1204}" destId="{561F47A1-6015-4E58-8A53-5F1456B1102B}" srcOrd="0" destOrd="0" presId="urn:microsoft.com/office/officeart/2005/8/layout/pyramid4"/>
    <dgm:cxn modelId="{E7965C4F-C670-45C5-935D-EEDB4A833735}" type="presParOf" srcId="{72067EE6-925D-497C-B7BD-6D07383D1204}" destId="{F26E4F0A-9FD0-423E-B69B-E823C8F88024}" srcOrd="1" destOrd="0" presId="urn:microsoft.com/office/officeart/2005/8/layout/pyramid4"/>
    <dgm:cxn modelId="{56640012-EC55-416D-9D22-B985DC72A7BF}" type="presParOf" srcId="{72067EE6-925D-497C-B7BD-6D07383D1204}" destId="{D7F39E73-54AE-41A7-A35E-FFA7917166D8}" srcOrd="2" destOrd="0" presId="urn:microsoft.com/office/officeart/2005/8/layout/pyramid4"/>
    <dgm:cxn modelId="{02E0EE2D-E084-4D33-8774-276D79E30EB2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906762FD-0EBE-4791-86A0-6FCB159582FB}" type="presOf" srcId="{A281AEE8-31CC-4009-A65C-09F736EEA6FF}" destId="{72067EE6-925D-497C-B7BD-6D07383D120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A6992C10-B0D3-458E-BFCA-F007C67C3E1E}" type="presOf" srcId="{3A50D1C4-6C1D-4EFD-99C9-E3E899365C34}" destId="{561F47A1-6015-4E58-8A53-5F1456B1102B}" srcOrd="0" destOrd="0" presId="urn:microsoft.com/office/officeart/2005/8/layout/pyramid4"/>
    <dgm:cxn modelId="{C1B6B5FC-5F89-4DB5-BD27-F182A6E964CC}" type="presOf" srcId="{01251277-972F-488B-9F83-F0C563A9936C}" destId="{D7F39E73-54AE-41A7-A35E-FFA7917166D8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08B07956-66D4-447A-918D-3AC83582CE10}" type="presOf" srcId="{AB81DDBE-E404-46CF-8D31-E34BC2E6F1E6}" destId="{AE389F1B-5A8C-45E8-9AD6-A247874113D7}" srcOrd="0" destOrd="0" presId="urn:microsoft.com/office/officeart/2005/8/layout/pyramid4"/>
    <dgm:cxn modelId="{68326996-6D88-4BBB-9F27-4A878D13332C}" type="presOf" srcId="{11357AA8-974F-427B-8352-5DBF1FF9F16D}" destId="{F26E4F0A-9FD0-423E-B69B-E823C8F88024}" srcOrd="0" destOrd="0" presId="urn:microsoft.com/office/officeart/2005/8/layout/pyramid4"/>
    <dgm:cxn modelId="{48D415B2-7B70-474F-8F38-C17CA10AB7D3}" type="presParOf" srcId="{72067EE6-925D-497C-B7BD-6D07383D1204}" destId="{561F47A1-6015-4E58-8A53-5F1456B1102B}" srcOrd="0" destOrd="0" presId="urn:microsoft.com/office/officeart/2005/8/layout/pyramid4"/>
    <dgm:cxn modelId="{A7CBA278-991B-455B-B4A8-D5B2A9C9EF24}" type="presParOf" srcId="{72067EE6-925D-497C-B7BD-6D07383D1204}" destId="{F26E4F0A-9FD0-423E-B69B-E823C8F88024}" srcOrd="1" destOrd="0" presId="urn:microsoft.com/office/officeart/2005/8/layout/pyramid4"/>
    <dgm:cxn modelId="{DDF31218-54FE-4D18-91F2-7B830B4C4DC5}" type="presParOf" srcId="{72067EE6-925D-497C-B7BD-6D07383D1204}" destId="{D7F39E73-54AE-41A7-A35E-FFA7917166D8}" srcOrd="2" destOrd="0" presId="urn:microsoft.com/office/officeart/2005/8/layout/pyramid4"/>
    <dgm:cxn modelId="{E83434A1-438C-410A-8209-EAC850C9DDE0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A21A66AF-F40C-4183-A4A7-866F551EC48B}" type="presOf" srcId="{A281AEE8-31CC-4009-A65C-09F736EEA6FF}" destId="{72067EE6-925D-497C-B7BD-6D07383D1204}" srcOrd="0" destOrd="0" presId="urn:microsoft.com/office/officeart/2005/8/layout/pyramid4"/>
    <dgm:cxn modelId="{4D7D628F-7E54-4E02-B6BD-40AC29A0CCAB}" type="presOf" srcId="{AB81DDBE-E404-46CF-8D31-E34BC2E6F1E6}" destId="{AE389F1B-5A8C-45E8-9AD6-A247874113D7}" srcOrd="0" destOrd="0" presId="urn:microsoft.com/office/officeart/2005/8/layout/pyramid4"/>
    <dgm:cxn modelId="{6AF0379C-0225-4FD5-8CB1-DF786794A460}" type="presOf" srcId="{01251277-972F-488B-9F83-F0C563A9936C}" destId="{D7F39E73-54AE-41A7-A35E-FFA7917166D8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99AB65B4-ECF0-4E7C-A452-1A059BA1C3FF}" type="presOf" srcId="{11357AA8-974F-427B-8352-5DBF1FF9F16D}" destId="{F26E4F0A-9FD0-423E-B69B-E823C8F88024}" srcOrd="0" destOrd="0" presId="urn:microsoft.com/office/officeart/2005/8/layout/pyramid4"/>
    <dgm:cxn modelId="{8A3AFB65-03AC-48E3-9C8F-ECC23A779AFE}" type="presOf" srcId="{3A50D1C4-6C1D-4EFD-99C9-E3E899365C34}" destId="{561F47A1-6015-4E58-8A53-5F1456B1102B}" srcOrd="0" destOrd="0" presId="urn:microsoft.com/office/officeart/2005/8/layout/pyramid4"/>
    <dgm:cxn modelId="{9E589A06-782B-4493-83C4-14AE1DEA0E81}" type="presParOf" srcId="{72067EE6-925D-497C-B7BD-6D07383D1204}" destId="{561F47A1-6015-4E58-8A53-5F1456B1102B}" srcOrd="0" destOrd="0" presId="urn:microsoft.com/office/officeart/2005/8/layout/pyramid4"/>
    <dgm:cxn modelId="{603C905F-2600-48CB-A982-6B9916DFEA1B}" type="presParOf" srcId="{72067EE6-925D-497C-B7BD-6D07383D1204}" destId="{F26E4F0A-9FD0-423E-B69B-E823C8F88024}" srcOrd="1" destOrd="0" presId="urn:microsoft.com/office/officeart/2005/8/layout/pyramid4"/>
    <dgm:cxn modelId="{BEC36CA8-E0CC-407E-BB00-6BE0C824A236}" type="presParOf" srcId="{72067EE6-925D-497C-B7BD-6D07383D1204}" destId="{D7F39E73-54AE-41A7-A35E-FFA7917166D8}" srcOrd="2" destOrd="0" presId="urn:microsoft.com/office/officeart/2005/8/layout/pyramid4"/>
    <dgm:cxn modelId="{0F5EFDA3-F558-4118-BCDA-F425291447F4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82A13B8-CD77-4D58-8770-886819336802}" type="presOf" srcId="{01251277-972F-488B-9F83-F0C563A9936C}" destId="{D7F39E73-54AE-41A7-A35E-FFA7917166D8}" srcOrd="0" destOrd="0" presId="urn:microsoft.com/office/officeart/2005/8/layout/pyramid4"/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29884FAA-CB15-4C34-BCC1-C8230BADC176}" type="presOf" srcId="{3A50D1C4-6C1D-4EFD-99C9-E3E899365C34}" destId="{561F47A1-6015-4E58-8A53-5F1456B1102B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3D6A5AFE-6D34-4B84-8803-7A5D54DF8BFD}" type="presOf" srcId="{11357AA8-974F-427B-8352-5DBF1FF9F16D}" destId="{F26E4F0A-9FD0-423E-B69B-E823C8F88024}" srcOrd="0" destOrd="0" presId="urn:microsoft.com/office/officeart/2005/8/layout/pyramid4"/>
    <dgm:cxn modelId="{4C42E5B8-4F58-4C2D-8FEA-FE2931331593}" type="presOf" srcId="{AB81DDBE-E404-46CF-8D31-E34BC2E6F1E6}" destId="{AE389F1B-5A8C-45E8-9AD6-A247874113D7}" srcOrd="0" destOrd="0" presId="urn:microsoft.com/office/officeart/2005/8/layout/pyramid4"/>
    <dgm:cxn modelId="{DDB09C63-9AC0-4EB4-AE22-92BD2FF6FA01}" type="presOf" srcId="{A281AEE8-31CC-4009-A65C-09F736EEA6FF}" destId="{72067EE6-925D-497C-B7BD-6D07383D1204}" srcOrd="0" destOrd="0" presId="urn:microsoft.com/office/officeart/2005/8/layout/pyramid4"/>
    <dgm:cxn modelId="{AFA99FDA-1C78-4ED1-BB43-07ED14540C36}" type="presParOf" srcId="{72067EE6-925D-497C-B7BD-6D07383D1204}" destId="{561F47A1-6015-4E58-8A53-5F1456B1102B}" srcOrd="0" destOrd="0" presId="urn:microsoft.com/office/officeart/2005/8/layout/pyramid4"/>
    <dgm:cxn modelId="{C7F8F642-3CC3-4771-A253-BC0E8110C661}" type="presParOf" srcId="{72067EE6-925D-497C-B7BD-6D07383D1204}" destId="{F26E4F0A-9FD0-423E-B69B-E823C8F88024}" srcOrd="1" destOrd="0" presId="urn:microsoft.com/office/officeart/2005/8/layout/pyramid4"/>
    <dgm:cxn modelId="{D10B0007-4939-4002-96A2-F5EB84F0D124}" type="presParOf" srcId="{72067EE6-925D-497C-B7BD-6D07383D1204}" destId="{D7F39E73-54AE-41A7-A35E-FFA7917166D8}" srcOrd="2" destOrd="0" presId="urn:microsoft.com/office/officeart/2005/8/layout/pyramid4"/>
    <dgm:cxn modelId="{128846A7-1369-4519-BDAE-E45B66CF638B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57FBBBD7-401C-41BD-A0BE-6FAE69C19DA6}" type="presOf" srcId="{01251277-972F-488B-9F83-F0C563A9936C}" destId="{D7F39E73-54AE-41A7-A35E-FFA7917166D8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F26977DA-4880-41A6-8A27-EA09A3E4D0CD}" type="presOf" srcId="{A281AEE8-31CC-4009-A65C-09F736EEA6FF}" destId="{72067EE6-925D-497C-B7BD-6D07383D1204}" srcOrd="0" destOrd="0" presId="urn:microsoft.com/office/officeart/2005/8/layout/pyramid4"/>
    <dgm:cxn modelId="{7C355D17-FC39-42F2-940C-9E8429CD9C67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84B9F07-58E4-497C-AE4D-450F01A94C15}" type="presOf" srcId="{11357AA8-974F-427B-8352-5DBF1FF9F16D}" destId="{F26E4F0A-9FD0-423E-B69B-E823C8F88024}" srcOrd="0" destOrd="0" presId="urn:microsoft.com/office/officeart/2005/8/layout/pyramid4"/>
    <dgm:cxn modelId="{F71E1E7B-2CC5-411E-9748-12BB03805704}" type="presOf" srcId="{3A50D1C4-6C1D-4EFD-99C9-E3E899365C34}" destId="{561F47A1-6015-4E58-8A53-5F1456B1102B}" srcOrd="0" destOrd="0" presId="urn:microsoft.com/office/officeart/2005/8/layout/pyramid4"/>
    <dgm:cxn modelId="{C962C73A-AB5A-4D8A-A9F9-4A966363F9FF}" type="presParOf" srcId="{72067EE6-925D-497C-B7BD-6D07383D1204}" destId="{561F47A1-6015-4E58-8A53-5F1456B1102B}" srcOrd="0" destOrd="0" presId="urn:microsoft.com/office/officeart/2005/8/layout/pyramid4"/>
    <dgm:cxn modelId="{EB4A4D92-361D-4D00-AD88-C4898B76EC45}" type="presParOf" srcId="{72067EE6-925D-497C-B7BD-6D07383D1204}" destId="{F26E4F0A-9FD0-423E-B69B-E823C8F88024}" srcOrd="1" destOrd="0" presId="urn:microsoft.com/office/officeart/2005/8/layout/pyramid4"/>
    <dgm:cxn modelId="{626B522D-9A5B-4C24-960B-E286FC4624DA}" type="presParOf" srcId="{72067EE6-925D-497C-B7BD-6D07383D1204}" destId="{D7F39E73-54AE-41A7-A35E-FFA7917166D8}" srcOrd="2" destOrd="0" presId="urn:microsoft.com/office/officeart/2005/8/layout/pyramid4"/>
    <dgm:cxn modelId="{A59AA303-9797-4E3B-A70B-E9BA5D89F0B1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F87A62AA-B7C5-4B84-8EAE-471308E6EB7B}" type="presOf" srcId="{01251277-972F-488B-9F83-F0C563A9936C}" destId="{D7F39E73-54AE-41A7-A35E-FFA7917166D8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9F33F0C1-A208-404D-BC0F-A9281493FF1B}" type="presOf" srcId="{3A50D1C4-6C1D-4EFD-99C9-E3E899365C34}" destId="{561F47A1-6015-4E58-8A53-5F1456B1102B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81BBCBF6-50C9-4A53-89D2-F4A7DD2C5BDA}" type="presOf" srcId="{11357AA8-974F-427B-8352-5DBF1FF9F16D}" destId="{F26E4F0A-9FD0-423E-B69B-E823C8F88024}" srcOrd="0" destOrd="0" presId="urn:microsoft.com/office/officeart/2005/8/layout/pyramid4"/>
    <dgm:cxn modelId="{E7038A7F-7FA8-4EC4-9D82-6B39B7FE5CDD}" type="presOf" srcId="{A281AEE8-31CC-4009-A65C-09F736EEA6FF}" destId="{72067EE6-925D-497C-B7BD-6D07383D1204}" srcOrd="0" destOrd="0" presId="urn:microsoft.com/office/officeart/2005/8/layout/pyramid4"/>
    <dgm:cxn modelId="{E127D836-5D17-4379-863A-2CBE07391AFA}" type="presOf" srcId="{AB81DDBE-E404-46CF-8D31-E34BC2E6F1E6}" destId="{AE389F1B-5A8C-45E8-9AD6-A247874113D7}" srcOrd="0" destOrd="0" presId="urn:microsoft.com/office/officeart/2005/8/layout/pyramid4"/>
    <dgm:cxn modelId="{FBDE8F35-7735-4460-831E-107316207E06}" type="presParOf" srcId="{72067EE6-925D-497C-B7BD-6D07383D1204}" destId="{561F47A1-6015-4E58-8A53-5F1456B1102B}" srcOrd="0" destOrd="0" presId="urn:microsoft.com/office/officeart/2005/8/layout/pyramid4"/>
    <dgm:cxn modelId="{FB25F208-E085-4CC4-82C0-94D4AB8E53BB}" type="presParOf" srcId="{72067EE6-925D-497C-B7BD-6D07383D1204}" destId="{F26E4F0A-9FD0-423E-B69B-E823C8F88024}" srcOrd="1" destOrd="0" presId="urn:microsoft.com/office/officeart/2005/8/layout/pyramid4"/>
    <dgm:cxn modelId="{2E1DCD9C-5B50-4AA0-AC31-4BCB1A6F5BB9}" type="presParOf" srcId="{72067EE6-925D-497C-B7BD-6D07383D1204}" destId="{D7F39E73-54AE-41A7-A35E-FFA7917166D8}" srcOrd="2" destOrd="0" presId="urn:microsoft.com/office/officeart/2005/8/layout/pyramid4"/>
    <dgm:cxn modelId="{554A7718-AF0A-453E-B870-11C5520C128A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560996-B4A2-42B9-9508-27BE7795BA16}" type="doc">
      <dgm:prSet loTypeId="urn:microsoft.com/office/officeart/2005/8/layout/gear1" loCatId="cycle" qsTypeId="urn:microsoft.com/office/officeart/2005/8/quickstyle/3d1" qsCatId="3D" csTypeId="urn:microsoft.com/office/officeart/2005/8/colors/accent1_2" csCatId="accent1" phldr="1"/>
      <dgm:spPr/>
    </dgm:pt>
    <dgm:pt modelId="{01AB9492-2885-4167-BFF2-BB799187F31A}">
      <dgm:prSet phldrT="[Text]"/>
      <dgm:spPr/>
      <dgm:t>
        <a:bodyPr/>
        <a:lstStyle/>
        <a:p>
          <a:r>
            <a:rPr lang="de-DE" dirty="0" smtClean="0"/>
            <a:t>Random</a:t>
          </a:r>
          <a:br>
            <a:rPr lang="de-DE" dirty="0" smtClean="0"/>
          </a:br>
          <a:r>
            <a:rPr lang="de-DE" dirty="0" smtClean="0"/>
            <a:t>Forest</a:t>
          </a:r>
          <a:endParaRPr lang="de-DE" dirty="0"/>
        </a:p>
      </dgm:t>
    </dgm:pt>
    <dgm:pt modelId="{5367022E-F3E5-4652-BF2A-3B6FB6BAB037}" type="parTrans" cxnId="{3952C1AD-035A-43D1-B329-BF2021499891}">
      <dgm:prSet/>
      <dgm:spPr/>
      <dgm:t>
        <a:bodyPr/>
        <a:lstStyle/>
        <a:p>
          <a:endParaRPr lang="de-DE"/>
        </a:p>
      </dgm:t>
    </dgm:pt>
    <dgm:pt modelId="{4AA6DA37-CEF0-47A3-B035-06C65B58500B}" type="sibTrans" cxnId="{3952C1AD-035A-43D1-B329-BF2021499891}">
      <dgm:prSet/>
      <dgm:spPr/>
      <dgm:t>
        <a:bodyPr/>
        <a:lstStyle/>
        <a:p>
          <a:endParaRPr lang="de-DE"/>
        </a:p>
      </dgm:t>
    </dgm:pt>
    <dgm:pt modelId="{85B86F2B-BE9D-442B-BD91-52F72F76F396}">
      <dgm:prSet phldrT="[Text]"/>
      <dgm:spPr/>
      <dgm:t>
        <a:bodyPr/>
        <a:lstStyle/>
        <a:p>
          <a:r>
            <a:rPr lang="de-DE" dirty="0" smtClean="0"/>
            <a:t>Cart</a:t>
          </a:r>
          <a:endParaRPr lang="de-DE" dirty="0"/>
        </a:p>
      </dgm:t>
    </dgm:pt>
    <dgm:pt modelId="{5C8700E9-E86D-4B72-BE03-C6FDB5A10077}" type="parTrans" cxnId="{C08B3B9A-0F3A-4125-BC19-4B60802984FF}">
      <dgm:prSet/>
      <dgm:spPr/>
      <dgm:t>
        <a:bodyPr/>
        <a:lstStyle/>
        <a:p>
          <a:endParaRPr lang="de-DE"/>
        </a:p>
      </dgm:t>
    </dgm:pt>
    <dgm:pt modelId="{B13C379F-6724-4BF7-A400-B4C578964D19}" type="sibTrans" cxnId="{C08B3B9A-0F3A-4125-BC19-4B60802984FF}">
      <dgm:prSet/>
      <dgm:spPr/>
      <dgm:t>
        <a:bodyPr/>
        <a:lstStyle/>
        <a:p>
          <a:endParaRPr lang="de-DE"/>
        </a:p>
      </dgm:t>
    </dgm:pt>
    <dgm:pt modelId="{7729831B-DFD1-4349-84CF-74D0E25DA32E}">
      <dgm:prSet phldrT="[Text]"/>
      <dgm:spPr/>
      <dgm:t>
        <a:bodyPr/>
        <a:lstStyle/>
        <a:p>
          <a:r>
            <a:rPr lang="de-DE" dirty="0" smtClean="0"/>
            <a:t>Cubic</a:t>
          </a:r>
          <a:endParaRPr lang="de-DE" dirty="0"/>
        </a:p>
      </dgm:t>
    </dgm:pt>
    <dgm:pt modelId="{914EBDF4-4E10-41D0-A58D-4ED1E6AE567A}" type="parTrans" cxnId="{0C5D9693-34A8-466A-AAA2-DA99BB2D988B}">
      <dgm:prSet/>
      <dgm:spPr/>
      <dgm:t>
        <a:bodyPr/>
        <a:lstStyle/>
        <a:p>
          <a:endParaRPr lang="de-DE"/>
        </a:p>
      </dgm:t>
    </dgm:pt>
    <dgm:pt modelId="{42A6884C-A8FD-4200-937D-1D40FE1AEEA0}" type="sibTrans" cxnId="{0C5D9693-34A8-466A-AAA2-DA99BB2D988B}">
      <dgm:prSet/>
      <dgm:spPr/>
      <dgm:t>
        <a:bodyPr/>
        <a:lstStyle/>
        <a:p>
          <a:endParaRPr lang="de-DE"/>
        </a:p>
      </dgm:t>
    </dgm:pt>
    <dgm:pt modelId="{C6D4C9E4-BA23-4AD1-A59D-AD2FB3218415}">
      <dgm:prSet phldrT="[Text]"/>
      <dgm:spPr/>
      <dgm:t>
        <a:bodyPr/>
        <a:lstStyle/>
        <a:p>
          <a:endParaRPr lang="de-DE"/>
        </a:p>
      </dgm:t>
    </dgm:pt>
    <dgm:pt modelId="{A2E1A380-C872-4DF8-9574-FA38F3E260C7}" type="parTrans" cxnId="{DD6F32B0-8E53-481C-9C36-3E7BD2B35F5F}">
      <dgm:prSet/>
      <dgm:spPr/>
      <dgm:t>
        <a:bodyPr/>
        <a:lstStyle/>
        <a:p>
          <a:endParaRPr lang="de-DE"/>
        </a:p>
      </dgm:t>
    </dgm:pt>
    <dgm:pt modelId="{47C5ECE2-FA17-4198-A7C7-137E34FDB62D}" type="sibTrans" cxnId="{DD6F32B0-8E53-481C-9C36-3E7BD2B35F5F}">
      <dgm:prSet/>
      <dgm:spPr/>
      <dgm:t>
        <a:bodyPr/>
        <a:lstStyle/>
        <a:p>
          <a:endParaRPr lang="de-DE"/>
        </a:p>
      </dgm:t>
    </dgm:pt>
    <dgm:pt modelId="{6D919B8F-32D1-4D1E-9E60-A8DD79E3F3CE}">
      <dgm:prSet phldrT="[Text]"/>
      <dgm:spPr/>
      <dgm:t>
        <a:bodyPr/>
        <a:lstStyle/>
        <a:p>
          <a:endParaRPr lang="de-DE" dirty="0"/>
        </a:p>
      </dgm:t>
    </dgm:pt>
    <dgm:pt modelId="{78FEE710-214B-4231-BE40-E4970444F9D1}" type="parTrans" cxnId="{38DC953E-C1FD-4BD3-A7DE-20673B23E993}">
      <dgm:prSet/>
      <dgm:spPr/>
      <dgm:t>
        <a:bodyPr/>
        <a:lstStyle/>
        <a:p>
          <a:endParaRPr lang="de-DE"/>
        </a:p>
      </dgm:t>
    </dgm:pt>
    <dgm:pt modelId="{E065E4D4-7CAC-4940-85ED-2077FB2DF467}" type="sibTrans" cxnId="{38DC953E-C1FD-4BD3-A7DE-20673B23E993}">
      <dgm:prSet/>
      <dgm:spPr/>
      <dgm:t>
        <a:bodyPr/>
        <a:lstStyle/>
        <a:p>
          <a:endParaRPr lang="de-DE"/>
        </a:p>
      </dgm:t>
    </dgm:pt>
    <dgm:pt modelId="{F6091470-F2C3-456B-903F-735532063647}" type="pres">
      <dgm:prSet presAssocID="{2F560996-B4A2-42B9-9508-27BE7795BA1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FED39BF-4738-4C9E-9FFB-B4A774896867}" type="pres">
      <dgm:prSet presAssocID="{01AB9492-2885-4167-BFF2-BB799187F31A}" presName="gear1" presStyleLbl="node1" presStyleIdx="0" presStyleCnt="3" custLinFactNeighborX="2787" custLinFactNeighborY="-227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16B27C-0146-4815-B792-BA6169143B02}" type="pres">
      <dgm:prSet presAssocID="{01AB9492-2885-4167-BFF2-BB799187F31A}" presName="gear1srcNode" presStyleLbl="node1" presStyleIdx="0" presStyleCnt="3"/>
      <dgm:spPr/>
      <dgm:t>
        <a:bodyPr/>
        <a:lstStyle/>
        <a:p>
          <a:endParaRPr lang="de-DE"/>
        </a:p>
      </dgm:t>
    </dgm:pt>
    <dgm:pt modelId="{D548BA69-FD53-4533-B056-993F14B5B6F4}" type="pres">
      <dgm:prSet presAssocID="{01AB9492-2885-4167-BFF2-BB799187F31A}" presName="gear1dstNode" presStyleLbl="node1" presStyleIdx="0" presStyleCnt="3"/>
      <dgm:spPr/>
      <dgm:t>
        <a:bodyPr/>
        <a:lstStyle/>
        <a:p>
          <a:endParaRPr lang="de-DE"/>
        </a:p>
      </dgm:t>
    </dgm:pt>
    <dgm:pt modelId="{9DF27C9F-DCEB-4829-BA46-6910EFB06D71}" type="pres">
      <dgm:prSet presAssocID="{85B86F2B-BE9D-442B-BD91-52F72F76F3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E897CB-5B0B-4041-A3F3-534FCDA719F9}" type="pres">
      <dgm:prSet presAssocID="{85B86F2B-BE9D-442B-BD91-52F72F76F396}" presName="gear2srcNode" presStyleLbl="node1" presStyleIdx="1" presStyleCnt="3"/>
      <dgm:spPr/>
      <dgm:t>
        <a:bodyPr/>
        <a:lstStyle/>
        <a:p>
          <a:endParaRPr lang="de-DE"/>
        </a:p>
      </dgm:t>
    </dgm:pt>
    <dgm:pt modelId="{EF4A0BB9-9E6E-41B2-8040-8902E1D11476}" type="pres">
      <dgm:prSet presAssocID="{85B86F2B-BE9D-442B-BD91-52F72F76F396}" presName="gear2dstNode" presStyleLbl="node1" presStyleIdx="1" presStyleCnt="3"/>
      <dgm:spPr/>
      <dgm:t>
        <a:bodyPr/>
        <a:lstStyle/>
        <a:p>
          <a:endParaRPr lang="de-DE"/>
        </a:p>
      </dgm:t>
    </dgm:pt>
    <dgm:pt modelId="{5FC44448-F845-44E2-8591-2EC5DEE02588}" type="pres">
      <dgm:prSet presAssocID="{7729831B-DFD1-4349-84CF-74D0E25DA32E}" presName="gear3" presStyleLbl="node1" presStyleIdx="2" presStyleCnt="3" custLinFactNeighborX="-2235" custLinFactNeighborY="0"/>
      <dgm:spPr/>
      <dgm:t>
        <a:bodyPr/>
        <a:lstStyle/>
        <a:p>
          <a:endParaRPr lang="de-DE"/>
        </a:p>
      </dgm:t>
    </dgm:pt>
    <dgm:pt modelId="{6E9A7A11-DB4B-4997-8964-9A898A3033D9}" type="pres">
      <dgm:prSet presAssocID="{7729831B-DFD1-4349-84CF-74D0E25DA32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ACF0D3-A62B-42E7-B80F-B8C12855CEF6}" type="pres">
      <dgm:prSet presAssocID="{7729831B-DFD1-4349-84CF-74D0E25DA32E}" presName="gear3srcNode" presStyleLbl="node1" presStyleIdx="2" presStyleCnt="3"/>
      <dgm:spPr/>
      <dgm:t>
        <a:bodyPr/>
        <a:lstStyle/>
        <a:p>
          <a:endParaRPr lang="de-DE"/>
        </a:p>
      </dgm:t>
    </dgm:pt>
    <dgm:pt modelId="{EBCE9CCD-E9CC-40BE-ACA3-5CFEAB06C7D4}" type="pres">
      <dgm:prSet presAssocID="{7729831B-DFD1-4349-84CF-74D0E25DA32E}" presName="gear3dstNode" presStyleLbl="node1" presStyleIdx="2" presStyleCnt="3"/>
      <dgm:spPr/>
      <dgm:t>
        <a:bodyPr/>
        <a:lstStyle/>
        <a:p>
          <a:endParaRPr lang="de-DE"/>
        </a:p>
      </dgm:t>
    </dgm:pt>
    <dgm:pt modelId="{46173D4D-77F3-492B-8582-14CC6A576202}" type="pres">
      <dgm:prSet presAssocID="{4AA6DA37-CEF0-47A3-B035-06C65B58500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2C4F3B65-F849-4FE1-A4AF-5BF44CD227EF}" type="pres">
      <dgm:prSet presAssocID="{B13C379F-6724-4BF7-A400-B4C578964D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34D3C9A5-E212-4D00-9674-53858770E15E}" type="pres">
      <dgm:prSet presAssocID="{42A6884C-A8FD-4200-937D-1D40FE1AEEA0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A4DF5910-B6AD-4801-9026-C778C318067A}" type="presOf" srcId="{7729831B-DFD1-4349-84CF-74D0E25DA32E}" destId="{6E9A7A11-DB4B-4997-8964-9A898A3033D9}" srcOrd="1" destOrd="0" presId="urn:microsoft.com/office/officeart/2005/8/layout/gear1"/>
    <dgm:cxn modelId="{1EF213DF-27A4-4CA8-B794-43613AE636E6}" type="presOf" srcId="{2F560996-B4A2-42B9-9508-27BE7795BA16}" destId="{F6091470-F2C3-456B-903F-735532063647}" srcOrd="0" destOrd="0" presId="urn:microsoft.com/office/officeart/2005/8/layout/gear1"/>
    <dgm:cxn modelId="{3099749F-97EC-4A41-8778-D1EB47AFF8C3}" type="presOf" srcId="{4AA6DA37-CEF0-47A3-B035-06C65B58500B}" destId="{46173D4D-77F3-492B-8582-14CC6A576202}" srcOrd="0" destOrd="0" presId="urn:microsoft.com/office/officeart/2005/8/layout/gear1"/>
    <dgm:cxn modelId="{C08B3B9A-0F3A-4125-BC19-4B60802984FF}" srcId="{2F560996-B4A2-42B9-9508-27BE7795BA16}" destId="{85B86F2B-BE9D-442B-BD91-52F72F76F396}" srcOrd="1" destOrd="0" parTransId="{5C8700E9-E86D-4B72-BE03-C6FDB5A10077}" sibTransId="{B13C379F-6724-4BF7-A400-B4C578964D19}"/>
    <dgm:cxn modelId="{FB98F804-6607-4791-8EEF-BE7403D064AC}" type="presOf" srcId="{B13C379F-6724-4BF7-A400-B4C578964D19}" destId="{2C4F3B65-F849-4FE1-A4AF-5BF44CD227EF}" srcOrd="0" destOrd="0" presId="urn:microsoft.com/office/officeart/2005/8/layout/gear1"/>
    <dgm:cxn modelId="{38DC953E-C1FD-4BD3-A7DE-20673B23E993}" srcId="{2F560996-B4A2-42B9-9508-27BE7795BA16}" destId="{6D919B8F-32D1-4D1E-9E60-A8DD79E3F3CE}" srcOrd="4" destOrd="0" parTransId="{78FEE710-214B-4231-BE40-E4970444F9D1}" sibTransId="{E065E4D4-7CAC-4940-85ED-2077FB2DF467}"/>
    <dgm:cxn modelId="{FF6CBE81-7928-4B24-92A1-92DBBB6F2154}" type="presOf" srcId="{01AB9492-2885-4167-BFF2-BB799187F31A}" destId="{EFED39BF-4738-4C9E-9FFB-B4A774896867}" srcOrd="0" destOrd="0" presId="urn:microsoft.com/office/officeart/2005/8/layout/gear1"/>
    <dgm:cxn modelId="{DD6F32B0-8E53-481C-9C36-3E7BD2B35F5F}" srcId="{2F560996-B4A2-42B9-9508-27BE7795BA16}" destId="{C6D4C9E4-BA23-4AD1-A59D-AD2FB3218415}" srcOrd="3" destOrd="0" parTransId="{A2E1A380-C872-4DF8-9574-FA38F3E260C7}" sibTransId="{47C5ECE2-FA17-4198-A7C7-137E34FDB62D}"/>
    <dgm:cxn modelId="{F877B202-CDEC-4CD8-8451-2A9BD50E9A42}" type="presOf" srcId="{7729831B-DFD1-4349-84CF-74D0E25DA32E}" destId="{7DACF0D3-A62B-42E7-B80F-B8C12855CEF6}" srcOrd="2" destOrd="0" presId="urn:microsoft.com/office/officeart/2005/8/layout/gear1"/>
    <dgm:cxn modelId="{4A538F5F-42F6-48D6-BD97-D1D2F8B588BF}" type="presOf" srcId="{01AB9492-2885-4167-BFF2-BB799187F31A}" destId="{D548BA69-FD53-4533-B056-993F14B5B6F4}" srcOrd="2" destOrd="0" presId="urn:microsoft.com/office/officeart/2005/8/layout/gear1"/>
    <dgm:cxn modelId="{28A67232-F409-420B-8EA2-69A046AD7D01}" type="presOf" srcId="{7729831B-DFD1-4349-84CF-74D0E25DA32E}" destId="{EBCE9CCD-E9CC-40BE-ACA3-5CFEAB06C7D4}" srcOrd="3" destOrd="0" presId="urn:microsoft.com/office/officeart/2005/8/layout/gear1"/>
    <dgm:cxn modelId="{7BE2F049-81F7-4B9E-A301-70CEDC8BDAC9}" type="presOf" srcId="{01AB9492-2885-4167-BFF2-BB799187F31A}" destId="{3B16B27C-0146-4815-B792-BA6169143B02}" srcOrd="1" destOrd="0" presId="urn:microsoft.com/office/officeart/2005/8/layout/gear1"/>
    <dgm:cxn modelId="{3952C1AD-035A-43D1-B329-BF2021499891}" srcId="{2F560996-B4A2-42B9-9508-27BE7795BA16}" destId="{01AB9492-2885-4167-BFF2-BB799187F31A}" srcOrd="0" destOrd="0" parTransId="{5367022E-F3E5-4652-BF2A-3B6FB6BAB037}" sibTransId="{4AA6DA37-CEF0-47A3-B035-06C65B58500B}"/>
    <dgm:cxn modelId="{826BDA98-0341-438D-80FB-9F07BDE6831E}" type="presOf" srcId="{7729831B-DFD1-4349-84CF-74D0E25DA32E}" destId="{5FC44448-F845-44E2-8591-2EC5DEE02588}" srcOrd="0" destOrd="0" presId="urn:microsoft.com/office/officeart/2005/8/layout/gear1"/>
    <dgm:cxn modelId="{0CC1E323-154C-4F1E-A3C4-CDEC2FCDEEB9}" type="presOf" srcId="{85B86F2B-BE9D-442B-BD91-52F72F76F396}" destId="{9DF27C9F-DCEB-4829-BA46-6910EFB06D71}" srcOrd="0" destOrd="0" presId="urn:microsoft.com/office/officeart/2005/8/layout/gear1"/>
    <dgm:cxn modelId="{0C5D9693-34A8-466A-AAA2-DA99BB2D988B}" srcId="{2F560996-B4A2-42B9-9508-27BE7795BA16}" destId="{7729831B-DFD1-4349-84CF-74D0E25DA32E}" srcOrd="2" destOrd="0" parTransId="{914EBDF4-4E10-41D0-A58D-4ED1E6AE567A}" sibTransId="{42A6884C-A8FD-4200-937D-1D40FE1AEEA0}"/>
    <dgm:cxn modelId="{B53CA022-3F7C-4F1D-AD0D-1A8B72C31E1A}" type="presOf" srcId="{85B86F2B-BE9D-442B-BD91-52F72F76F396}" destId="{F9E897CB-5B0B-4041-A3F3-534FCDA719F9}" srcOrd="1" destOrd="0" presId="urn:microsoft.com/office/officeart/2005/8/layout/gear1"/>
    <dgm:cxn modelId="{0187E46E-A6D0-43EA-B308-AEE7AFAEFD8A}" type="presOf" srcId="{85B86F2B-BE9D-442B-BD91-52F72F76F396}" destId="{EF4A0BB9-9E6E-41B2-8040-8902E1D11476}" srcOrd="2" destOrd="0" presId="urn:microsoft.com/office/officeart/2005/8/layout/gear1"/>
    <dgm:cxn modelId="{47532C04-DEE2-4589-A8DD-A10475446825}" type="presOf" srcId="{42A6884C-A8FD-4200-937D-1D40FE1AEEA0}" destId="{34D3C9A5-E212-4D00-9674-53858770E15E}" srcOrd="0" destOrd="0" presId="urn:microsoft.com/office/officeart/2005/8/layout/gear1"/>
    <dgm:cxn modelId="{7A38ABE9-A113-4D4E-AF47-92F16B3B9086}" type="presParOf" srcId="{F6091470-F2C3-456B-903F-735532063647}" destId="{EFED39BF-4738-4C9E-9FFB-B4A774896867}" srcOrd="0" destOrd="0" presId="urn:microsoft.com/office/officeart/2005/8/layout/gear1"/>
    <dgm:cxn modelId="{4FF0242F-2A56-45D8-A011-F03F6AEB4DAD}" type="presParOf" srcId="{F6091470-F2C3-456B-903F-735532063647}" destId="{3B16B27C-0146-4815-B792-BA6169143B02}" srcOrd="1" destOrd="0" presId="urn:microsoft.com/office/officeart/2005/8/layout/gear1"/>
    <dgm:cxn modelId="{E3996FE6-4F3A-446E-95FD-E920AF54F673}" type="presParOf" srcId="{F6091470-F2C3-456B-903F-735532063647}" destId="{D548BA69-FD53-4533-B056-993F14B5B6F4}" srcOrd="2" destOrd="0" presId="urn:microsoft.com/office/officeart/2005/8/layout/gear1"/>
    <dgm:cxn modelId="{231C7F85-2815-4275-899B-CF15BEE580ED}" type="presParOf" srcId="{F6091470-F2C3-456B-903F-735532063647}" destId="{9DF27C9F-DCEB-4829-BA46-6910EFB06D71}" srcOrd="3" destOrd="0" presId="urn:microsoft.com/office/officeart/2005/8/layout/gear1"/>
    <dgm:cxn modelId="{EBF964EB-8FF8-42D0-B2CB-13A4F7765647}" type="presParOf" srcId="{F6091470-F2C3-456B-903F-735532063647}" destId="{F9E897CB-5B0B-4041-A3F3-534FCDA719F9}" srcOrd="4" destOrd="0" presId="urn:microsoft.com/office/officeart/2005/8/layout/gear1"/>
    <dgm:cxn modelId="{EB065EF9-343E-4AA9-8EFD-8EE7A99F7A88}" type="presParOf" srcId="{F6091470-F2C3-456B-903F-735532063647}" destId="{EF4A0BB9-9E6E-41B2-8040-8902E1D11476}" srcOrd="5" destOrd="0" presId="urn:microsoft.com/office/officeart/2005/8/layout/gear1"/>
    <dgm:cxn modelId="{317AC10E-4D0B-4775-BCEF-04DA66E03507}" type="presParOf" srcId="{F6091470-F2C3-456B-903F-735532063647}" destId="{5FC44448-F845-44E2-8591-2EC5DEE02588}" srcOrd="6" destOrd="0" presId="urn:microsoft.com/office/officeart/2005/8/layout/gear1"/>
    <dgm:cxn modelId="{90CE3A23-28AE-40E7-A0B2-512CD6ABC67A}" type="presParOf" srcId="{F6091470-F2C3-456B-903F-735532063647}" destId="{6E9A7A11-DB4B-4997-8964-9A898A3033D9}" srcOrd="7" destOrd="0" presId="urn:microsoft.com/office/officeart/2005/8/layout/gear1"/>
    <dgm:cxn modelId="{C6BA9414-E17D-43FF-8119-7F7CD4D44328}" type="presParOf" srcId="{F6091470-F2C3-456B-903F-735532063647}" destId="{7DACF0D3-A62B-42E7-B80F-B8C12855CEF6}" srcOrd="8" destOrd="0" presId="urn:microsoft.com/office/officeart/2005/8/layout/gear1"/>
    <dgm:cxn modelId="{CEE92657-510F-4565-BF32-94A53241A94B}" type="presParOf" srcId="{F6091470-F2C3-456B-903F-735532063647}" destId="{EBCE9CCD-E9CC-40BE-ACA3-5CFEAB06C7D4}" srcOrd="9" destOrd="0" presId="urn:microsoft.com/office/officeart/2005/8/layout/gear1"/>
    <dgm:cxn modelId="{BFA11C24-EC51-489C-9415-44195F1B1809}" type="presParOf" srcId="{F6091470-F2C3-456B-903F-735532063647}" destId="{46173D4D-77F3-492B-8582-14CC6A576202}" srcOrd="10" destOrd="0" presId="urn:microsoft.com/office/officeart/2005/8/layout/gear1"/>
    <dgm:cxn modelId="{30CA0703-0764-4435-B34C-8852186E221A}" type="presParOf" srcId="{F6091470-F2C3-456B-903F-735532063647}" destId="{2C4F3B65-F849-4FE1-A4AF-5BF44CD227EF}" srcOrd="11" destOrd="0" presId="urn:microsoft.com/office/officeart/2005/8/layout/gear1"/>
    <dgm:cxn modelId="{10878440-2CBD-405A-8732-4249B708EE9B}" type="presParOf" srcId="{F6091470-F2C3-456B-903F-735532063647}" destId="{34D3C9A5-E212-4D00-9674-53858770E15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9FA50DEA-314F-418D-B921-797487E0020A}" type="presOf" srcId="{3A50D1C4-6C1D-4EFD-99C9-E3E899365C34}" destId="{561F47A1-6015-4E58-8A53-5F1456B1102B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57397117-DB9A-4858-82F8-80EE880BFDD5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B7E3290C-6BBD-4C2E-A3CA-08A9469F7A9A}" type="presOf" srcId="{01251277-972F-488B-9F83-F0C563A9936C}" destId="{D7F39E73-54AE-41A7-A35E-FFA7917166D8}" srcOrd="0" destOrd="0" presId="urn:microsoft.com/office/officeart/2005/8/layout/pyramid4"/>
    <dgm:cxn modelId="{1DB332D4-DBC9-452D-AAFD-662632D37306}" type="presOf" srcId="{AB81DDBE-E404-46CF-8D31-E34BC2E6F1E6}" destId="{AE389F1B-5A8C-45E8-9AD6-A247874113D7}" srcOrd="0" destOrd="0" presId="urn:microsoft.com/office/officeart/2005/8/layout/pyramid4"/>
    <dgm:cxn modelId="{E0BF9F3A-5699-4671-8B4E-D4787F74F807}" type="presOf" srcId="{11357AA8-974F-427B-8352-5DBF1FF9F16D}" destId="{F26E4F0A-9FD0-423E-B69B-E823C8F88024}" srcOrd="0" destOrd="0" presId="urn:microsoft.com/office/officeart/2005/8/layout/pyramid4"/>
    <dgm:cxn modelId="{BE1A944B-60D1-462E-A413-F2024BBA264C}" type="presParOf" srcId="{72067EE6-925D-497C-B7BD-6D07383D1204}" destId="{561F47A1-6015-4E58-8A53-5F1456B1102B}" srcOrd="0" destOrd="0" presId="urn:microsoft.com/office/officeart/2005/8/layout/pyramid4"/>
    <dgm:cxn modelId="{82A37AF3-EDF9-4EF3-BFC1-3B408C0CB52E}" type="presParOf" srcId="{72067EE6-925D-497C-B7BD-6D07383D1204}" destId="{F26E4F0A-9FD0-423E-B69B-E823C8F88024}" srcOrd="1" destOrd="0" presId="urn:microsoft.com/office/officeart/2005/8/layout/pyramid4"/>
    <dgm:cxn modelId="{3BFC8D38-E630-43F1-906B-44EB0F4FEC59}" type="presParOf" srcId="{72067EE6-925D-497C-B7BD-6D07383D1204}" destId="{D7F39E73-54AE-41A7-A35E-FFA7917166D8}" srcOrd="2" destOrd="0" presId="urn:microsoft.com/office/officeart/2005/8/layout/pyramid4"/>
    <dgm:cxn modelId="{ABB9E31E-C68E-4302-81B5-68AD085CC27E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6D2CF94-2EFC-481E-83C5-9B05F03EBAB4}" type="presOf" srcId="{01251277-972F-488B-9F83-F0C563A9936C}" destId="{D7F39E73-54AE-41A7-A35E-FFA7917166D8}" srcOrd="0" destOrd="0" presId="urn:microsoft.com/office/officeart/2005/8/layout/pyramid4"/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BC5F94E5-B09E-464B-93BA-878E21A5EC7B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59418744-9EB9-425F-9F35-5367D40BC909}" type="presOf" srcId="{A281AEE8-31CC-4009-A65C-09F736EEA6FF}" destId="{72067EE6-925D-497C-B7BD-6D07383D1204}" srcOrd="0" destOrd="0" presId="urn:microsoft.com/office/officeart/2005/8/layout/pyramid4"/>
    <dgm:cxn modelId="{15C7F89D-12F0-4299-A877-55CBF245EC11}" type="presOf" srcId="{3A50D1C4-6C1D-4EFD-99C9-E3E899365C34}" destId="{561F47A1-6015-4E58-8A53-5F1456B1102B}" srcOrd="0" destOrd="0" presId="urn:microsoft.com/office/officeart/2005/8/layout/pyramid4"/>
    <dgm:cxn modelId="{3AC79564-1226-4CD6-A8DC-B0A8503B0EEA}" type="presOf" srcId="{11357AA8-974F-427B-8352-5DBF1FF9F16D}" destId="{F26E4F0A-9FD0-423E-B69B-E823C8F88024}" srcOrd="0" destOrd="0" presId="urn:microsoft.com/office/officeart/2005/8/layout/pyramid4"/>
    <dgm:cxn modelId="{94A6908C-B597-4066-A103-52982BEB45A7}" type="presParOf" srcId="{72067EE6-925D-497C-B7BD-6D07383D1204}" destId="{561F47A1-6015-4E58-8A53-5F1456B1102B}" srcOrd="0" destOrd="0" presId="urn:microsoft.com/office/officeart/2005/8/layout/pyramid4"/>
    <dgm:cxn modelId="{9F7EDF24-7CCD-44CC-BA30-816D5551FD67}" type="presParOf" srcId="{72067EE6-925D-497C-B7BD-6D07383D1204}" destId="{F26E4F0A-9FD0-423E-B69B-E823C8F88024}" srcOrd="1" destOrd="0" presId="urn:microsoft.com/office/officeart/2005/8/layout/pyramid4"/>
    <dgm:cxn modelId="{936A5795-E9FC-457C-A399-1E4A8FD75A64}" type="presParOf" srcId="{72067EE6-925D-497C-B7BD-6D07383D1204}" destId="{D7F39E73-54AE-41A7-A35E-FFA7917166D8}" srcOrd="2" destOrd="0" presId="urn:microsoft.com/office/officeart/2005/8/layout/pyramid4"/>
    <dgm:cxn modelId="{A6DA0D00-527B-4F05-A45F-E6080E27FDD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942AB3-AAAC-4E78-B0D5-CCA5C6264A33}" type="presOf" srcId="{A281AEE8-31CC-4009-A65C-09F736EEA6FF}" destId="{72067EE6-925D-497C-B7BD-6D07383D1204}" srcOrd="0" destOrd="0" presId="urn:microsoft.com/office/officeart/2005/8/layout/pyramid4"/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D26E8355-15C4-4D34-A078-5F946005B3CB}" type="presOf" srcId="{3A50D1C4-6C1D-4EFD-99C9-E3E899365C34}" destId="{561F47A1-6015-4E58-8A53-5F1456B1102B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9280E29-938A-48DB-9A3D-6EB46FF7BD8A}" type="presOf" srcId="{AB81DDBE-E404-46CF-8D31-E34BC2E6F1E6}" destId="{AE389F1B-5A8C-45E8-9AD6-A247874113D7}" srcOrd="0" destOrd="0" presId="urn:microsoft.com/office/officeart/2005/8/layout/pyramid4"/>
    <dgm:cxn modelId="{B2409A97-F200-4D7E-BB52-000AB265588C}" type="presOf" srcId="{11357AA8-974F-427B-8352-5DBF1FF9F16D}" destId="{F26E4F0A-9FD0-423E-B69B-E823C8F88024}" srcOrd="0" destOrd="0" presId="urn:microsoft.com/office/officeart/2005/8/layout/pyramid4"/>
    <dgm:cxn modelId="{08FA2A44-76FC-4199-9202-5C346CB56695}" type="presOf" srcId="{01251277-972F-488B-9F83-F0C563A9936C}" destId="{D7F39E73-54AE-41A7-A35E-FFA7917166D8}" srcOrd="0" destOrd="0" presId="urn:microsoft.com/office/officeart/2005/8/layout/pyramid4"/>
    <dgm:cxn modelId="{9E25D47D-2F0C-4D1C-9676-BD54C536EA04}" type="presParOf" srcId="{72067EE6-925D-497C-B7BD-6D07383D1204}" destId="{561F47A1-6015-4E58-8A53-5F1456B1102B}" srcOrd="0" destOrd="0" presId="urn:microsoft.com/office/officeart/2005/8/layout/pyramid4"/>
    <dgm:cxn modelId="{88D2887D-0D09-4889-95C0-6F9727650F03}" type="presParOf" srcId="{72067EE6-925D-497C-B7BD-6D07383D1204}" destId="{F26E4F0A-9FD0-423E-B69B-E823C8F88024}" srcOrd="1" destOrd="0" presId="urn:microsoft.com/office/officeart/2005/8/layout/pyramid4"/>
    <dgm:cxn modelId="{9B8F18AC-1C08-4174-8147-EACB0112355D}" type="presParOf" srcId="{72067EE6-925D-497C-B7BD-6D07383D1204}" destId="{D7F39E73-54AE-41A7-A35E-FFA7917166D8}" srcOrd="2" destOrd="0" presId="urn:microsoft.com/office/officeart/2005/8/layout/pyramid4"/>
    <dgm:cxn modelId="{743C64ED-555D-4027-9480-6869AD5CBE6C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32107-5ACA-4103-90DF-E75CCD1F2BB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F19774-E652-469C-B953-4F9A19ACF287}">
      <dgm:prSet phldrT="[Text]"/>
      <dgm:spPr/>
      <dgm:t>
        <a:bodyPr/>
        <a:lstStyle/>
        <a:p>
          <a:r>
            <a:rPr lang="de-DE" dirty="0" smtClean="0"/>
            <a:t>Dr. Eckhard Cornehl</a:t>
          </a:r>
          <a:endParaRPr lang="de-DE" dirty="0"/>
        </a:p>
      </dgm:t>
    </dgm:pt>
    <dgm:pt modelId="{73DE3C1D-C94F-4438-9634-57D4892AC2BC}" type="parTrans" cxnId="{BA8821F6-CCBD-495F-B2FF-5FBCEABCE58B}">
      <dgm:prSet/>
      <dgm:spPr/>
      <dgm:t>
        <a:bodyPr/>
        <a:lstStyle/>
        <a:p>
          <a:endParaRPr lang="de-DE"/>
        </a:p>
      </dgm:t>
    </dgm:pt>
    <dgm:pt modelId="{3B28E9CE-E2A1-4A48-86F3-3C6810192760}" type="sibTrans" cxnId="{BA8821F6-CCBD-495F-B2FF-5FBCEABCE58B}">
      <dgm:prSet/>
      <dgm:spPr/>
      <dgm:t>
        <a:bodyPr/>
        <a:lstStyle/>
        <a:p>
          <a:endParaRPr lang="de-DE"/>
        </a:p>
      </dgm:t>
    </dgm:pt>
    <dgm:pt modelId="{2309E2E8-A10B-4E45-B3F2-97E2922FA4AB}">
      <dgm:prSet phldrT="[Text]"/>
      <dgm:spPr/>
      <dgm:t>
        <a:bodyPr/>
        <a:lstStyle/>
        <a:p>
          <a:r>
            <a:rPr lang="de-DE" dirty="0" smtClean="0"/>
            <a:t>Ökonom +  HedgeFondsmanger</a:t>
          </a:r>
          <a:endParaRPr lang="de-DE" dirty="0"/>
        </a:p>
      </dgm:t>
    </dgm:pt>
    <dgm:pt modelId="{5FD4A990-D17D-4082-88BB-CE5D2CD7B3A9}" type="parTrans" cxnId="{B4E3983B-3B23-43D5-A68F-41E05CD5A6D2}">
      <dgm:prSet/>
      <dgm:spPr/>
      <dgm:t>
        <a:bodyPr/>
        <a:lstStyle/>
        <a:p>
          <a:endParaRPr lang="de-DE"/>
        </a:p>
      </dgm:t>
    </dgm:pt>
    <dgm:pt modelId="{AA1865EF-5392-48D1-85C4-876FD6DCC898}" type="sibTrans" cxnId="{B4E3983B-3B23-43D5-A68F-41E05CD5A6D2}">
      <dgm:prSet/>
      <dgm:spPr/>
      <dgm:t>
        <a:bodyPr/>
        <a:lstStyle/>
        <a:p>
          <a:endParaRPr lang="de-DE"/>
        </a:p>
      </dgm:t>
    </dgm:pt>
    <dgm:pt modelId="{096094EC-9C6E-4B4E-A658-83BACA3538C6}">
      <dgm:prSet phldrT="[Text]"/>
      <dgm:spPr/>
      <dgm:t>
        <a:bodyPr/>
        <a:lstStyle/>
        <a:p>
          <a:r>
            <a:rPr lang="de-DE" dirty="0" smtClean="0"/>
            <a:t>Dr. Markus Miksa</a:t>
          </a:r>
          <a:endParaRPr lang="de-DE" dirty="0"/>
        </a:p>
      </dgm:t>
    </dgm:pt>
    <dgm:pt modelId="{CA0F749E-06B0-44C7-A4E8-40D3AE6A36D7}" type="parTrans" cxnId="{DBED368A-FB23-44D6-A473-59B71B31D3B7}">
      <dgm:prSet/>
      <dgm:spPr/>
      <dgm:t>
        <a:bodyPr/>
        <a:lstStyle/>
        <a:p>
          <a:endParaRPr lang="de-DE"/>
        </a:p>
      </dgm:t>
    </dgm:pt>
    <dgm:pt modelId="{ADE11DE4-8D23-441E-8BCD-1918BBEA458E}" type="sibTrans" cxnId="{DBED368A-FB23-44D6-A473-59B71B31D3B7}">
      <dgm:prSet/>
      <dgm:spPr/>
      <dgm:t>
        <a:bodyPr/>
        <a:lstStyle/>
        <a:p>
          <a:endParaRPr lang="de-DE"/>
        </a:p>
      </dgm:t>
    </dgm:pt>
    <dgm:pt modelId="{14A343F6-AB73-49B9-88FC-00D6733FA303}">
      <dgm:prSet phldrT="[Text]"/>
      <dgm:spPr/>
      <dgm:t>
        <a:bodyPr/>
        <a:lstStyle/>
        <a:p>
          <a:r>
            <a:rPr lang="de-DE" dirty="0" smtClean="0"/>
            <a:t>Physiker/ Informatiker</a:t>
          </a:r>
          <a:endParaRPr lang="de-DE" dirty="0"/>
        </a:p>
      </dgm:t>
    </dgm:pt>
    <dgm:pt modelId="{8C2F56E6-998D-431A-9F58-3900D455EF91}" type="parTrans" cxnId="{1C343E65-A1E3-4AC9-B2A5-C62CD0EA8EF6}">
      <dgm:prSet/>
      <dgm:spPr/>
      <dgm:t>
        <a:bodyPr/>
        <a:lstStyle/>
        <a:p>
          <a:endParaRPr lang="de-DE"/>
        </a:p>
      </dgm:t>
    </dgm:pt>
    <dgm:pt modelId="{0EA26CAD-D317-4B42-9D43-306B1EBD3EE1}" type="sibTrans" cxnId="{1C343E65-A1E3-4AC9-B2A5-C62CD0EA8EF6}">
      <dgm:prSet/>
      <dgm:spPr/>
      <dgm:t>
        <a:bodyPr/>
        <a:lstStyle/>
        <a:p>
          <a:endParaRPr lang="de-DE"/>
        </a:p>
      </dgm:t>
    </dgm:pt>
    <dgm:pt modelId="{099E1162-1FDA-4BB2-A87E-65F1793B6270}">
      <dgm:prSet phldrT="[Text]"/>
      <dgm:spPr/>
      <dgm:t>
        <a:bodyPr/>
        <a:lstStyle/>
        <a:p>
          <a:r>
            <a:rPr lang="de-DE" dirty="0" smtClean="0"/>
            <a:t>Software + Quantmodelle</a:t>
          </a:r>
          <a:endParaRPr lang="de-DE" dirty="0"/>
        </a:p>
      </dgm:t>
    </dgm:pt>
    <dgm:pt modelId="{3D94C334-6649-46D3-A1A4-8238A7CC9716}" type="parTrans" cxnId="{7C817E9A-ECAE-499A-A899-CE1B4A1D418F}">
      <dgm:prSet/>
      <dgm:spPr/>
      <dgm:t>
        <a:bodyPr/>
        <a:lstStyle/>
        <a:p>
          <a:endParaRPr lang="de-DE"/>
        </a:p>
      </dgm:t>
    </dgm:pt>
    <dgm:pt modelId="{D7072690-EE71-4A0A-A8DA-7E882963CC1E}" type="sibTrans" cxnId="{7C817E9A-ECAE-499A-A899-CE1B4A1D418F}">
      <dgm:prSet/>
      <dgm:spPr/>
      <dgm:t>
        <a:bodyPr/>
        <a:lstStyle/>
        <a:p>
          <a:endParaRPr lang="de-DE"/>
        </a:p>
      </dgm:t>
    </dgm:pt>
    <dgm:pt modelId="{271B248D-51E3-4FB0-B7B6-53F915C67845}">
      <dgm:prSet phldrT="[Text]"/>
      <dgm:spPr/>
      <dgm:t>
        <a:bodyPr/>
        <a:lstStyle/>
        <a:p>
          <a:r>
            <a:rPr lang="de-DE" dirty="0" smtClean="0"/>
            <a:t>Markteinschätzung, ETF-Auswahl</a:t>
          </a:r>
          <a:endParaRPr lang="de-DE" dirty="0"/>
        </a:p>
      </dgm:t>
    </dgm:pt>
    <dgm:pt modelId="{1FC16D7F-7E94-42EE-B988-60B4BE6B7F3A}" type="parTrans" cxnId="{A668458B-CA4A-4D5C-B909-83D90DF04C4F}">
      <dgm:prSet/>
      <dgm:spPr/>
      <dgm:t>
        <a:bodyPr/>
        <a:lstStyle/>
        <a:p>
          <a:endParaRPr lang="de-DE"/>
        </a:p>
      </dgm:t>
    </dgm:pt>
    <dgm:pt modelId="{4F6D9639-FDAB-4B47-8E98-FE1F9356A8E1}" type="sibTrans" cxnId="{A668458B-CA4A-4D5C-B909-83D90DF04C4F}">
      <dgm:prSet/>
      <dgm:spPr/>
      <dgm:t>
        <a:bodyPr/>
        <a:lstStyle/>
        <a:p>
          <a:endParaRPr lang="de-DE"/>
        </a:p>
      </dgm:t>
    </dgm:pt>
    <dgm:pt modelId="{68A8982B-E526-42FB-8B83-0C7ECC6918F8}" type="pres">
      <dgm:prSet presAssocID="{D2A32107-5ACA-4103-90DF-E75CCD1F2BB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3164B24-4E75-4FCE-9C1C-39D145727B71}" type="pres">
      <dgm:prSet presAssocID="{C3F19774-E652-469C-B953-4F9A19ACF287}" presName="comp" presStyleCnt="0"/>
      <dgm:spPr/>
      <dgm:t>
        <a:bodyPr/>
        <a:lstStyle/>
        <a:p>
          <a:endParaRPr lang="de-DE"/>
        </a:p>
      </dgm:t>
    </dgm:pt>
    <dgm:pt modelId="{33A08CC7-F001-413A-BC1A-68326DE28E24}" type="pres">
      <dgm:prSet presAssocID="{C3F19774-E652-469C-B953-4F9A19ACF287}" presName="box" presStyleLbl="node1" presStyleIdx="0" presStyleCnt="2"/>
      <dgm:spPr/>
      <dgm:t>
        <a:bodyPr/>
        <a:lstStyle/>
        <a:p>
          <a:endParaRPr lang="de-DE"/>
        </a:p>
      </dgm:t>
    </dgm:pt>
    <dgm:pt modelId="{AC175FFE-E059-454B-B349-F8C2BB2720D7}" type="pres">
      <dgm:prSet presAssocID="{C3F19774-E652-469C-B953-4F9A19ACF287}" presName="img" presStyleLbl="fgImgPlace1" presStyleIdx="0" presStyleCnt="2"/>
      <dgm:spPr>
        <a:noFill/>
      </dgm:spPr>
      <dgm:t>
        <a:bodyPr/>
        <a:lstStyle/>
        <a:p>
          <a:endParaRPr lang="de-DE"/>
        </a:p>
      </dgm:t>
    </dgm:pt>
    <dgm:pt modelId="{8AED594C-739E-4901-9CAA-A839D5AFB773}" type="pres">
      <dgm:prSet presAssocID="{C3F19774-E652-469C-B953-4F9A19ACF28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2ED2C-1265-4892-9EB3-5717D769703B}" type="pres">
      <dgm:prSet presAssocID="{3B28E9CE-E2A1-4A48-86F3-3C6810192760}" presName="spacer" presStyleCnt="0"/>
      <dgm:spPr/>
      <dgm:t>
        <a:bodyPr/>
        <a:lstStyle/>
        <a:p>
          <a:endParaRPr lang="de-DE"/>
        </a:p>
      </dgm:t>
    </dgm:pt>
    <dgm:pt modelId="{29F4DFF4-B7DA-4BAD-8488-AED52A638BA4}" type="pres">
      <dgm:prSet presAssocID="{096094EC-9C6E-4B4E-A658-83BACA3538C6}" presName="comp" presStyleCnt="0"/>
      <dgm:spPr/>
      <dgm:t>
        <a:bodyPr/>
        <a:lstStyle/>
        <a:p>
          <a:endParaRPr lang="de-DE"/>
        </a:p>
      </dgm:t>
    </dgm:pt>
    <dgm:pt modelId="{136EE12C-BC98-465A-8FB2-264A8BB74387}" type="pres">
      <dgm:prSet presAssocID="{096094EC-9C6E-4B4E-A658-83BACA3538C6}" presName="box" presStyleLbl="node1" presStyleIdx="1" presStyleCnt="2"/>
      <dgm:spPr/>
      <dgm:t>
        <a:bodyPr/>
        <a:lstStyle/>
        <a:p>
          <a:endParaRPr lang="de-DE"/>
        </a:p>
      </dgm:t>
    </dgm:pt>
    <dgm:pt modelId="{26379A67-F401-4E9C-B196-2C0A0A1CA344}" type="pres">
      <dgm:prSet presAssocID="{096094EC-9C6E-4B4E-A658-83BACA3538C6}" presName="img" presStyleLbl="fgImgPlace1" presStyleIdx="1" presStyleCnt="2"/>
      <dgm:spPr>
        <a:noFill/>
      </dgm:spPr>
      <dgm:t>
        <a:bodyPr/>
        <a:lstStyle/>
        <a:p>
          <a:endParaRPr lang="de-DE"/>
        </a:p>
      </dgm:t>
    </dgm:pt>
    <dgm:pt modelId="{7CD6C436-5B56-4C07-A508-CF9933C60691}" type="pres">
      <dgm:prSet presAssocID="{096094EC-9C6E-4B4E-A658-83BACA3538C6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622660-3F3D-4FF3-ADEF-4723C9C064C4}" type="presOf" srcId="{096094EC-9C6E-4B4E-A658-83BACA3538C6}" destId="{7CD6C436-5B56-4C07-A508-CF9933C60691}" srcOrd="1" destOrd="0" presId="urn:microsoft.com/office/officeart/2005/8/layout/vList4"/>
    <dgm:cxn modelId="{DBED368A-FB23-44D6-A473-59B71B31D3B7}" srcId="{D2A32107-5ACA-4103-90DF-E75CCD1F2BB7}" destId="{096094EC-9C6E-4B4E-A658-83BACA3538C6}" srcOrd="1" destOrd="0" parTransId="{CA0F749E-06B0-44C7-A4E8-40D3AE6A36D7}" sibTransId="{ADE11DE4-8D23-441E-8BCD-1918BBEA458E}"/>
    <dgm:cxn modelId="{8F5C229B-9E72-4A40-82F7-A0392F27064F}" type="presOf" srcId="{14A343F6-AB73-49B9-88FC-00D6733FA303}" destId="{7CD6C436-5B56-4C07-A508-CF9933C60691}" srcOrd="1" destOrd="1" presId="urn:microsoft.com/office/officeart/2005/8/layout/vList4"/>
    <dgm:cxn modelId="{421A2503-5D7D-46DE-84B0-65E8453B4CB4}" type="presOf" srcId="{099E1162-1FDA-4BB2-A87E-65F1793B6270}" destId="{7CD6C436-5B56-4C07-A508-CF9933C60691}" srcOrd="1" destOrd="2" presId="urn:microsoft.com/office/officeart/2005/8/layout/vList4"/>
    <dgm:cxn modelId="{A3C194EF-01C4-4DD2-A323-C745BCA19E0E}" type="presOf" srcId="{C3F19774-E652-469C-B953-4F9A19ACF287}" destId="{33A08CC7-F001-413A-BC1A-68326DE28E24}" srcOrd="0" destOrd="0" presId="urn:microsoft.com/office/officeart/2005/8/layout/vList4"/>
    <dgm:cxn modelId="{BA8821F6-CCBD-495F-B2FF-5FBCEABCE58B}" srcId="{D2A32107-5ACA-4103-90DF-E75CCD1F2BB7}" destId="{C3F19774-E652-469C-B953-4F9A19ACF287}" srcOrd="0" destOrd="0" parTransId="{73DE3C1D-C94F-4438-9634-57D4892AC2BC}" sibTransId="{3B28E9CE-E2A1-4A48-86F3-3C6810192760}"/>
    <dgm:cxn modelId="{1C343E65-A1E3-4AC9-B2A5-C62CD0EA8EF6}" srcId="{096094EC-9C6E-4B4E-A658-83BACA3538C6}" destId="{14A343F6-AB73-49B9-88FC-00D6733FA303}" srcOrd="0" destOrd="0" parTransId="{8C2F56E6-998D-431A-9F58-3900D455EF91}" sibTransId="{0EA26CAD-D317-4B42-9D43-306B1EBD3EE1}"/>
    <dgm:cxn modelId="{DE42B3F9-923D-4E45-BFEB-6DE688E0813C}" type="presOf" srcId="{2309E2E8-A10B-4E45-B3F2-97E2922FA4AB}" destId="{33A08CC7-F001-413A-BC1A-68326DE28E24}" srcOrd="0" destOrd="1" presId="urn:microsoft.com/office/officeart/2005/8/layout/vList4"/>
    <dgm:cxn modelId="{08F0219E-3459-4B29-9999-259A3BB2F736}" type="presOf" srcId="{D2A32107-5ACA-4103-90DF-E75CCD1F2BB7}" destId="{68A8982B-E526-42FB-8B83-0C7ECC6918F8}" srcOrd="0" destOrd="0" presId="urn:microsoft.com/office/officeart/2005/8/layout/vList4"/>
    <dgm:cxn modelId="{7380A3BB-933E-4E41-8E22-1FADBD86F4C2}" type="presOf" srcId="{C3F19774-E652-469C-B953-4F9A19ACF287}" destId="{8AED594C-739E-4901-9CAA-A839D5AFB773}" srcOrd="1" destOrd="0" presId="urn:microsoft.com/office/officeart/2005/8/layout/vList4"/>
    <dgm:cxn modelId="{B4E3983B-3B23-43D5-A68F-41E05CD5A6D2}" srcId="{C3F19774-E652-469C-B953-4F9A19ACF287}" destId="{2309E2E8-A10B-4E45-B3F2-97E2922FA4AB}" srcOrd="0" destOrd="0" parTransId="{5FD4A990-D17D-4082-88BB-CE5D2CD7B3A9}" sibTransId="{AA1865EF-5392-48D1-85C4-876FD6DCC898}"/>
    <dgm:cxn modelId="{ED8174F8-E5BE-44A4-A7C4-7B9E3950211B}" type="presOf" srcId="{096094EC-9C6E-4B4E-A658-83BACA3538C6}" destId="{136EE12C-BC98-465A-8FB2-264A8BB74387}" srcOrd="0" destOrd="0" presId="urn:microsoft.com/office/officeart/2005/8/layout/vList4"/>
    <dgm:cxn modelId="{7C817E9A-ECAE-499A-A899-CE1B4A1D418F}" srcId="{096094EC-9C6E-4B4E-A658-83BACA3538C6}" destId="{099E1162-1FDA-4BB2-A87E-65F1793B6270}" srcOrd="1" destOrd="0" parTransId="{3D94C334-6649-46D3-A1A4-8238A7CC9716}" sibTransId="{D7072690-EE71-4A0A-A8DA-7E882963CC1E}"/>
    <dgm:cxn modelId="{13FE101F-2B36-4803-B5BA-AB77F5354694}" type="presOf" srcId="{2309E2E8-A10B-4E45-B3F2-97E2922FA4AB}" destId="{8AED594C-739E-4901-9CAA-A839D5AFB773}" srcOrd="1" destOrd="1" presId="urn:microsoft.com/office/officeart/2005/8/layout/vList4"/>
    <dgm:cxn modelId="{A668458B-CA4A-4D5C-B909-83D90DF04C4F}" srcId="{C3F19774-E652-469C-B953-4F9A19ACF287}" destId="{271B248D-51E3-4FB0-B7B6-53F915C67845}" srcOrd="1" destOrd="0" parTransId="{1FC16D7F-7E94-42EE-B988-60B4BE6B7F3A}" sibTransId="{4F6D9639-FDAB-4B47-8E98-FE1F9356A8E1}"/>
    <dgm:cxn modelId="{B7F3DCF8-E883-46EC-9FAF-B16D8D734E6E}" type="presOf" srcId="{271B248D-51E3-4FB0-B7B6-53F915C67845}" destId="{8AED594C-739E-4901-9CAA-A839D5AFB773}" srcOrd="1" destOrd="2" presId="urn:microsoft.com/office/officeart/2005/8/layout/vList4"/>
    <dgm:cxn modelId="{9304B596-FF2A-4FC9-9040-D5641E883042}" type="presOf" srcId="{099E1162-1FDA-4BB2-A87E-65F1793B6270}" destId="{136EE12C-BC98-465A-8FB2-264A8BB74387}" srcOrd="0" destOrd="2" presId="urn:microsoft.com/office/officeart/2005/8/layout/vList4"/>
    <dgm:cxn modelId="{7EED0FA6-6AB5-4E6E-B1B6-D5009E63A86A}" type="presOf" srcId="{14A343F6-AB73-49B9-88FC-00D6733FA303}" destId="{136EE12C-BC98-465A-8FB2-264A8BB74387}" srcOrd="0" destOrd="1" presId="urn:microsoft.com/office/officeart/2005/8/layout/vList4"/>
    <dgm:cxn modelId="{937D2612-1B2E-44A9-823E-80977151B84D}" type="presOf" srcId="{271B248D-51E3-4FB0-B7B6-53F915C67845}" destId="{33A08CC7-F001-413A-BC1A-68326DE28E24}" srcOrd="0" destOrd="2" presId="urn:microsoft.com/office/officeart/2005/8/layout/vList4"/>
    <dgm:cxn modelId="{6B842D67-3C34-45E4-91BA-BD74F199BFD3}" type="presParOf" srcId="{68A8982B-E526-42FB-8B83-0C7ECC6918F8}" destId="{43164B24-4E75-4FCE-9C1C-39D145727B71}" srcOrd="0" destOrd="0" presId="urn:microsoft.com/office/officeart/2005/8/layout/vList4"/>
    <dgm:cxn modelId="{DF24B25D-5EEB-41D0-BC18-1E0B1BADA815}" type="presParOf" srcId="{43164B24-4E75-4FCE-9C1C-39D145727B71}" destId="{33A08CC7-F001-413A-BC1A-68326DE28E24}" srcOrd="0" destOrd="0" presId="urn:microsoft.com/office/officeart/2005/8/layout/vList4"/>
    <dgm:cxn modelId="{840EEEF5-B6E2-46D4-9FBE-E4D4EF851AF9}" type="presParOf" srcId="{43164B24-4E75-4FCE-9C1C-39D145727B71}" destId="{AC175FFE-E059-454B-B349-F8C2BB2720D7}" srcOrd="1" destOrd="0" presId="urn:microsoft.com/office/officeart/2005/8/layout/vList4"/>
    <dgm:cxn modelId="{C70D0D70-E20D-44CA-B755-0CD93904654F}" type="presParOf" srcId="{43164B24-4E75-4FCE-9C1C-39D145727B71}" destId="{8AED594C-739E-4901-9CAA-A839D5AFB773}" srcOrd="2" destOrd="0" presId="urn:microsoft.com/office/officeart/2005/8/layout/vList4"/>
    <dgm:cxn modelId="{7A742358-8CBB-40D9-B15E-6BA81B10805B}" type="presParOf" srcId="{68A8982B-E526-42FB-8B83-0C7ECC6918F8}" destId="{B4A2ED2C-1265-4892-9EB3-5717D769703B}" srcOrd="1" destOrd="0" presId="urn:microsoft.com/office/officeart/2005/8/layout/vList4"/>
    <dgm:cxn modelId="{EB6ADE89-9439-421F-9F2A-85A17723F6A9}" type="presParOf" srcId="{68A8982B-E526-42FB-8B83-0C7ECC6918F8}" destId="{29F4DFF4-B7DA-4BAD-8488-AED52A638BA4}" srcOrd="2" destOrd="0" presId="urn:microsoft.com/office/officeart/2005/8/layout/vList4"/>
    <dgm:cxn modelId="{F80F7518-A9F3-4198-B4FC-683E96871422}" type="presParOf" srcId="{29F4DFF4-B7DA-4BAD-8488-AED52A638BA4}" destId="{136EE12C-BC98-465A-8FB2-264A8BB74387}" srcOrd="0" destOrd="0" presId="urn:microsoft.com/office/officeart/2005/8/layout/vList4"/>
    <dgm:cxn modelId="{5D5F7BE1-2876-40CE-A824-EF874F4A079B}" type="presParOf" srcId="{29F4DFF4-B7DA-4BAD-8488-AED52A638BA4}" destId="{26379A67-F401-4E9C-B196-2C0A0A1CA344}" srcOrd="1" destOrd="0" presId="urn:microsoft.com/office/officeart/2005/8/layout/vList4"/>
    <dgm:cxn modelId="{B6E87D4E-3DF9-4A85-9725-941FADC8CEC0}" type="presParOf" srcId="{29F4DFF4-B7DA-4BAD-8488-AED52A638BA4}" destId="{7CD6C436-5B56-4C07-A508-CF9933C6069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5E487E2-4040-47DC-A531-A7FBF0CAE3E0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FC1BE7-BD1B-44E5-863C-A19329E5441F}">
      <dgm:prSet phldrT="[Text]"/>
      <dgm:spPr/>
      <dgm:t>
        <a:bodyPr/>
        <a:lstStyle/>
        <a:p>
          <a:r>
            <a:rPr lang="de-DE" dirty="0" smtClean="0"/>
            <a:t>Kaufen ?</a:t>
          </a:r>
          <a:endParaRPr lang="de-DE" dirty="0"/>
        </a:p>
      </dgm:t>
    </dgm:pt>
    <dgm:pt modelId="{05F63AA6-4AD4-47A3-9DFD-D54CC403CBA5}" type="parTrans" cxnId="{5F396FC0-6CA3-4171-BB75-BEADB1114137}">
      <dgm:prSet/>
      <dgm:spPr/>
      <dgm:t>
        <a:bodyPr/>
        <a:lstStyle/>
        <a:p>
          <a:endParaRPr lang="de-DE"/>
        </a:p>
      </dgm:t>
    </dgm:pt>
    <dgm:pt modelId="{6E8CAA61-3C5D-4388-8CB5-5C20EB9563A8}" type="sibTrans" cxnId="{5F396FC0-6CA3-4171-BB75-BEADB1114137}">
      <dgm:prSet/>
      <dgm:spPr/>
      <dgm:t>
        <a:bodyPr/>
        <a:lstStyle/>
        <a:p>
          <a:endParaRPr lang="de-DE"/>
        </a:p>
      </dgm:t>
    </dgm:pt>
    <dgm:pt modelId="{39D47219-37E6-4319-8C6E-5AA07A2881C3}">
      <dgm:prSet phldrT="[Text]"/>
      <dgm:spPr/>
      <dgm:t>
        <a:bodyPr/>
        <a:lstStyle/>
        <a:p>
          <a:r>
            <a:rPr lang="de-DE" dirty="0" smtClean="0"/>
            <a:t>Verkaufen ?</a:t>
          </a:r>
          <a:endParaRPr lang="de-DE" dirty="0"/>
        </a:p>
      </dgm:t>
    </dgm:pt>
    <dgm:pt modelId="{695B5351-BC2B-42E9-870A-DEDBF269B3C1}" type="parTrans" cxnId="{2EE1F5EE-702F-427D-8CD3-F7D517979B99}">
      <dgm:prSet/>
      <dgm:spPr/>
      <dgm:t>
        <a:bodyPr/>
        <a:lstStyle/>
        <a:p>
          <a:endParaRPr lang="de-DE"/>
        </a:p>
      </dgm:t>
    </dgm:pt>
    <dgm:pt modelId="{3EA4BD0E-F54E-46D3-9CDB-2DEF2AE899DC}" type="sibTrans" cxnId="{2EE1F5EE-702F-427D-8CD3-F7D517979B99}">
      <dgm:prSet/>
      <dgm:spPr/>
      <dgm:t>
        <a:bodyPr/>
        <a:lstStyle/>
        <a:p>
          <a:endParaRPr lang="de-DE"/>
        </a:p>
      </dgm:t>
    </dgm:pt>
    <dgm:pt modelId="{8E7803BB-9A29-4171-85C3-96038B3C355E}" type="pres">
      <dgm:prSet presAssocID="{A5E487E2-4040-47DC-A531-A7FBF0CAE3E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F69395-CC68-45B8-8D4D-520FEE12CB06}" type="pres">
      <dgm:prSet presAssocID="{A5E487E2-4040-47DC-A531-A7FBF0CAE3E0}" presName="divider" presStyleLbl="fgShp" presStyleIdx="0" presStyleCnt="1"/>
      <dgm:spPr/>
    </dgm:pt>
    <dgm:pt modelId="{414FFA70-7638-407E-B5E8-0B3C58D1F674}" type="pres">
      <dgm:prSet presAssocID="{56FC1BE7-BD1B-44E5-863C-A19329E5441F}" presName="downArrow" presStyleLbl="node1" presStyleIdx="0" presStyleCnt="2"/>
      <dgm:spPr/>
    </dgm:pt>
    <dgm:pt modelId="{8AD0D97C-BC4A-4F05-9BC3-B04F3AD25DDB}" type="pres">
      <dgm:prSet presAssocID="{56FC1BE7-BD1B-44E5-863C-A19329E5441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6DC8DB-1E22-4DE7-8725-995193C0492E}" type="pres">
      <dgm:prSet presAssocID="{39D47219-37E6-4319-8C6E-5AA07A2881C3}" presName="upArrow" presStyleLbl="node1" presStyleIdx="1" presStyleCnt="2"/>
      <dgm:spPr/>
    </dgm:pt>
    <dgm:pt modelId="{2C5FF750-111F-4684-81F4-59D553F64995}" type="pres">
      <dgm:prSet presAssocID="{39D47219-37E6-4319-8C6E-5AA07A2881C3}" presName="upArrowText" presStyleLbl="revTx" presStyleIdx="1" presStyleCnt="2" custScaleX="143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3BD3D2-706F-4302-9504-B3DA6F8DA490}" type="presOf" srcId="{56FC1BE7-BD1B-44E5-863C-A19329E5441F}" destId="{8AD0D97C-BC4A-4F05-9BC3-B04F3AD25DDB}" srcOrd="0" destOrd="0" presId="urn:microsoft.com/office/officeart/2005/8/layout/arrow3"/>
    <dgm:cxn modelId="{2EE1F5EE-702F-427D-8CD3-F7D517979B99}" srcId="{A5E487E2-4040-47DC-A531-A7FBF0CAE3E0}" destId="{39D47219-37E6-4319-8C6E-5AA07A2881C3}" srcOrd="1" destOrd="0" parTransId="{695B5351-BC2B-42E9-870A-DEDBF269B3C1}" sibTransId="{3EA4BD0E-F54E-46D3-9CDB-2DEF2AE899DC}"/>
    <dgm:cxn modelId="{5F396FC0-6CA3-4171-BB75-BEADB1114137}" srcId="{A5E487E2-4040-47DC-A531-A7FBF0CAE3E0}" destId="{56FC1BE7-BD1B-44E5-863C-A19329E5441F}" srcOrd="0" destOrd="0" parTransId="{05F63AA6-4AD4-47A3-9DFD-D54CC403CBA5}" sibTransId="{6E8CAA61-3C5D-4388-8CB5-5C20EB9563A8}"/>
    <dgm:cxn modelId="{C5318B48-8D95-43A2-A201-E333B3F23547}" type="presOf" srcId="{39D47219-37E6-4319-8C6E-5AA07A2881C3}" destId="{2C5FF750-111F-4684-81F4-59D553F64995}" srcOrd="0" destOrd="0" presId="urn:microsoft.com/office/officeart/2005/8/layout/arrow3"/>
    <dgm:cxn modelId="{E71F52CE-92BD-4E66-A9A9-7F54A7796B8F}" type="presOf" srcId="{A5E487E2-4040-47DC-A531-A7FBF0CAE3E0}" destId="{8E7803BB-9A29-4171-85C3-96038B3C355E}" srcOrd="0" destOrd="0" presId="urn:microsoft.com/office/officeart/2005/8/layout/arrow3"/>
    <dgm:cxn modelId="{7AB108E5-0ABE-4138-8632-09E2D147FFB5}" type="presParOf" srcId="{8E7803BB-9A29-4171-85C3-96038B3C355E}" destId="{ECF69395-CC68-45B8-8D4D-520FEE12CB06}" srcOrd="0" destOrd="0" presId="urn:microsoft.com/office/officeart/2005/8/layout/arrow3"/>
    <dgm:cxn modelId="{50A8FCDD-3745-43AC-82FC-1B7D132D1D5B}" type="presParOf" srcId="{8E7803BB-9A29-4171-85C3-96038B3C355E}" destId="{414FFA70-7638-407E-B5E8-0B3C58D1F674}" srcOrd="1" destOrd="0" presId="urn:microsoft.com/office/officeart/2005/8/layout/arrow3"/>
    <dgm:cxn modelId="{B24C1450-C824-4CA8-93F4-3AE59DD8866E}" type="presParOf" srcId="{8E7803BB-9A29-4171-85C3-96038B3C355E}" destId="{8AD0D97C-BC4A-4F05-9BC3-B04F3AD25DDB}" srcOrd="2" destOrd="0" presId="urn:microsoft.com/office/officeart/2005/8/layout/arrow3"/>
    <dgm:cxn modelId="{2FFD6C94-ACA3-49E2-B3BA-5BE5DBB72878}" type="presParOf" srcId="{8E7803BB-9A29-4171-85C3-96038B3C355E}" destId="{376DC8DB-1E22-4DE7-8725-995193C0492E}" srcOrd="3" destOrd="0" presId="urn:microsoft.com/office/officeart/2005/8/layout/arrow3"/>
    <dgm:cxn modelId="{235A9BAA-6BE3-49AB-A011-44DA32076106}" type="presParOf" srcId="{8E7803BB-9A29-4171-85C3-96038B3C355E}" destId="{2C5FF750-111F-4684-81F4-59D553F649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F75ACEF-4766-4C90-B1B4-98D1981BF8F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4D7DC4A-09BC-4A10-88A7-E509BFD8DEB1}">
      <dgm:prSet phldrT="[Text]"/>
      <dgm:spPr/>
      <dgm:t>
        <a:bodyPr/>
        <a:lstStyle/>
        <a:p>
          <a:r>
            <a:rPr lang="de-DE" dirty="0" smtClean="0"/>
            <a:t>besser ?</a:t>
          </a:r>
          <a:endParaRPr lang="de-DE" dirty="0"/>
        </a:p>
      </dgm:t>
    </dgm:pt>
    <dgm:pt modelId="{B6C3E74D-4785-471E-8D81-B6A77A0068DD}" type="parTrans" cxnId="{DA99ED6E-4593-43B3-AD11-8881477CC046}">
      <dgm:prSet/>
      <dgm:spPr/>
      <dgm:t>
        <a:bodyPr/>
        <a:lstStyle/>
        <a:p>
          <a:endParaRPr lang="de-DE"/>
        </a:p>
      </dgm:t>
    </dgm:pt>
    <dgm:pt modelId="{B2F95474-49F2-4F6E-B61C-5F74228DFBE3}" type="sibTrans" cxnId="{DA99ED6E-4593-43B3-AD11-8881477CC046}">
      <dgm:prSet/>
      <dgm:spPr/>
      <dgm:t>
        <a:bodyPr/>
        <a:lstStyle/>
        <a:p>
          <a:endParaRPr lang="de-DE"/>
        </a:p>
      </dgm:t>
    </dgm:pt>
    <dgm:pt modelId="{E7F1EC5F-9384-445A-A4B0-14E75C4A58EB}">
      <dgm:prSet phldrT="[Text]"/>
      <dgm:spPr/>
      <dgm:t>
        <a:bodyPr/>
        <a:lstStyle/>
        <a:p>
          <a:r>
            <a:rPr lang="de-DE" dirty="0" smtClean="0"/>
            <a:t>schlechter?</a:t>
          </a:r>
          <a:endParaRPr lang="de-DE" dirty="0"/>
        </a:p>
      </dgm:t>
    </dgm:pt>
    <dgm:pt modelId="{BE04A6A0-7648-4AAA-87DA-3779C75ADB87}" type="parTrans" cxnId="{AF056091-7C61-4F6E-A648-40E7099459D7}">
      <dgm:prSet/>
      <dgm:spPr/>
      <dgm:t>
        <a:bodyPr/>
        <a:lstStyle/>
        <a:p>
          <a:endParaRPr lang="de-DE"/>
        </a:p>
      </dgm:t>
    </dgm:pt>
    <dgm:pt modelId="{D10F23BD-A55C-46C4-AC09-CFD1F9C85E5A}" type="sibTrans" cxnId="{AF056091-7C61-4F6E-A648-40E7099459D7}">
      <dgm:prSet/>
      <dgm:spPr/>
      <dgm:t>
        <a:bodyPr/>
        <a:lstStyle/>
        <a:p>
          <a:endParaRPr lang="de-DE"/>
        </a:p>
      </dgm:t>
    </dgm:pt>
    <dgm:pt modelId="{693170BD-DB82-44B8-B1CE-992A8EFD7241}" type="pres">
      <dgm:prSet presAssocID="{DF75ACEF-4766-4C90-B1B4-98D1981BF8F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9F40A7E-5438-45DD-8F6C-FF4BADBF330C}" type="pres">
      <dgm:prSet presAssocID="{84D7DC4A-09BC-4A10-88A7-E509BFD8DEB1}" presName="upArrow" presStyleLbl="node1" presStyleIdx="0" presStyleCnt="2"/>
      <dgm:spPr/>
    </dgm:pt>
    <dgm:pt modelId="{F306721C-D881-411B-A212-3DBCAEF05942}" type="pres">
      <dgm:prSet presAssocID="{84D7DC4A-09BC-4A10-88A7-E509BFD8DEB1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0E0C-8439-4177-8DD5-D48308E56739}" type="pres">
      <dgm:prSet presAssocID="{E7F1EC5F-9384-445A-A4B0-14E75C4A58EB}" presName="downArrow" presStyleLbl="node1" presStyleIdx="1" presStyleCnt="2"/>
      <dgm:spPr/>
    </dgm:pt>
    <dgm:pt modelId="{C5E80465-FA55-4DBF-8239-C7CBEDFC7AA1}" type="pres">
      <dgm:prSet presAssocID="{E7F1EC5F-9384-445A-A4B0-14E75C4A58EB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F056091-7C61-4F6E-A648-40E7099459D7}" srcId="{DF75ACEF-4766-4C90-B1B4-98D1981BF8F9}" destId="{E7F1EC5F-9384-445A-A4B0-14E75C4A58EB}" srcOrd="1" destOrd="0" parTransId="{BE04A6A0-7648-4AAA-87DA-3779C75ADB87}" sibTransId="{D10F23BD-A55C-46C4-AC09-CFD1F9C85E5A}"/>
    <dgm:cxn modelId="{FEE5A600-BACD-4086-A419-FD3ED05C5557}" type="presOf" srcId="{E7F1EC5F-9384-445A-A4B0-14E75C4A58EB}" destId="{C5E80465-FA55-4DBF-8239-C7CBEDFC7AA1}" srcOrd="0" destOrd="0" presId="urn:microsoft.com/office/officeart/2005/8/layout/arrow4"/>
    <dgm:cxn modelId="{DA99ED6E-4593-43B3-AD11-8881477CC046}" srcId="{DF75ACEF-4766-4C90-B1B4-98D1981BF8F9}" destId="{84D7DC4A-09BC-4A10-88A7-E509BFD8DEB1}" srcOrd="0" destOrd="0" parTransId="{B6C3E74D-4785-471E-8D81-B6A77A0068DD}" sibTransId="{B2F95474-49F2-4F6E-B61C-5F74228DFBE3}"/>
    <dgm:cxn modelId="{114DCC16-CBBA-461C-870A-1CB8D2395B93}" type="presOf" srcId="{84D7DC4A-09BC-4A10-88A7-E509BFD8DEB1}" destId="{F306721C-D881-411B-A212-3DBCAEF05942}" srcOrd="0" destOrd="0" presId="urn:microsoft.com/office/officeart/2005/8/layout/arrow4"/>
    <dgm:cxn modelId="{A80D1A02-0A9E-4D3D-BFE3-92ECF7E5DD16}" type="presOf" srcId="{DF75ACEF-4766-4C90-B1B4-98D1981BF8F9}" destId="{693170BD-DB82-44B8-B1CE-992A8EFD7241}" srcOrd="0" destOrd="0" presId="urn:microsoft.com/office/officeart/2005/8/layout/arrow4"/>
    <dgm:cxn modelId="{FD219AB1-A546-4E58-A3BF-78C349D7688F}" type="presParOf" srcId="{693170BD-DB82-44B8-B1CE-992A8EFD7241}" destId="{19F40A7E-5438-45DD-8F6C-FF4BADBF330C}" srcOrd="0" destOrd="0" presId="urn:microsoft.com/office/officeart/2005/8/layout/arrow4"/>
    <dgm:cxn modelId="{A6102B05-B6F4-4F5C-AE2B-86934FADD3EA}" type="presParOf" srcId="{693170BD-DB82-44B8-B1CE-992A8EFD7241}" destId="{F306721C-D881-411B-A212-3DBCAEF05942}" srcOrd="1" destOrd="0" presId="urn:microsoft.com/office/officeart/2005/8/layout/arrow4"/>
    <dgm:cxn modelId="{7C69B607-B0E4-493D-8F76-0BE35DBCF282}" type="presParOf" srcId="{693170BD-DB82-44B8-B1CE-992A8EFD7241}" destId="{B9400E0C-8439-4177-8DD5-D48308E56739}" srcOrd="2" destOrd="0" presId="urn:microsoft.com/office/officeart/2005/8/layout/arrow4"/>
    <dgm:cxn modelId="{A4E64023-28FA-452C-9F46-FE3AC0E83441}" type="presParOf" srcId="{693170BD-DB82-44B8-B1CE-992A8EFD7241}" destId="{C5E80465-FA55-4DBF-8239-C7CBEDFC7AA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1F327514-D6CF-4419-A498-A04A4432A892}" type="presOf" srcId="{3A50D1C4-6C1D-4EFD-99C9-E3E899365C34}" destId="{561F47A1-6015-4E58-8A53-5F1456B1102B}" srcOrd="0" destOrd="0" presId="urn:microsoft.com/office/officeart/2005/8/layout/pyramid4"/>
    <dgm:cxn modelId="{5F6AC3C7-85D3-4E7F-B021-BDE829B03EA0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9542DD7-B59F-44AE-8743-2C985B7CFC82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0250A7D0-C795-48AC-A925-AD430E3A94F2}" type="presOf" srcId="{01251277-972F-488B-9F83-F0C563A9936C}" destId="{D7F39E73-54AE-41A7-A35E-FFA7917166D8}" srcOrd="0" destOrd="0" presId="urn:microsoft.com/office/officeart/2005/8/layout/pyramid4"/>
    <dgm:cxn modelId="{D2287EE9-086A-42D0-8BF6-24527644AA4E}" type="presOf" srcId="{11357AA8-974F-427B-8352-5DBF1FF9F16D}" destId="{F26E4F0A-9FD0-423E-B69B-E823C8F88024}" srcOrd="0" destOrd="0" presId="urn:microsoft.com/office/officeart/2005/8/layout/pyramid4"/>
    <dgm:cxn modelId="{543F8681-4DD0-44AC-84DE-AA403E55F333}" type="presParOf" srcId="{72067EE6-925D-497C-B7BD-6D07383D1204}" destId="{561F47A1-6015-4E58-8A53-5F1456B1102B}" srcOrd="0" destOrd="0" presId="urn:microsoft.com/office/officeart/2005/8/layout/pyramid4"/>
    <dgm:cxn modelId="{3694C8D4-09B2-4A34-AD90-2B54B3B0C672}" type="presParOf" srcId="{72067EE6-925D-497C-B7BD-6D07383D1204}" destId="{F26E4F0A-9FD0-423E-B69B-E823C8F88024}" srcOrd="1" destOrd="0" presId="urn:microsoft.com/office/officeart/2005/8/layout/pyramid4"/>
    <dgm:cxn modelId="{9025C1C4-1231-43D5-B1CC-E8BDE6048AB1}" type="presParOf" srcId="{72067EE6-925D-497C-B7BD-6D07383D1204}" destId="{D7F39E73-54AE-41A7-A35E-FFA7917166D8}" srcOrd="2" destOrd="0" presId="urn:microsoft.com/office/officeart/2005/8/layout/pyramid4"/>
    <dgm:cxn modelId="{9444A186-2FDF-477F-9ABD-004047E18C53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5E487E2-4040-47DC-A531-A7FBF0CAE3E0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FC1BE7-BD1B-44E5-863C-A19329E5441F}">
      <dgm:prSet phldrT="[Text]" custT="1"/>
      <dgm:spPr/>
      <dgm:t>
        <a:bodyPr/>
        <a:lstStyle/>
        <a:p>
          <a:r>
            <a:rPr lang="de-DE" sz="1200" dirty="0" smtClean="0"/>
            <a:t>wichtig</a:t>
          </a:r>
          <a:endParaRPr lang="de-DE" sz="1200" dirty="0"/>
        </a:p>
      </dgm:t>
    </dgm:pt>
    <dgm:pt modelId="{05F63AA6-4AD4-47A3-9DFD-D54CC403CBA5}" type="parTrans" cxnId="{5F396FC0-6CA3-4171-BB75-BEADB1114137}">
      <dgm:prSet/>
      <dgm:spPr/>
      <dgm:t>
        <a:bodyPr/>
        <a:lstStyle/>
        <a:p>
          <a:endParaRPr lang="de-DE"/>
        </a:p>
      </dgm:t>
    </dgm:pt>
    <dgm:pt modelId="{6E8CAA61-3C5D-4388-8CB5-5C20EB9563A8}" type="sibTrans" cxnId="{5F396FC0-6CA3-4171-BB75-BEADB1114137}">
      <dgm:prSet/>
      <dgm:spPr/>
      <dgm:t>
        <a:bodyPr/>
        <a:lstStyle/>
        <a:p>
          <a:endParaRPr lang="de-DE"/>
        </a:p>
      </dgm:t>
    </dgm:pt>
    <dgm:pt modelId="{39D47219-37E6-4319-8C6E-5AA07A2881C3}">
      <dgm:prSet phldrT="[Text]" custT="1"/>
      <dgm:spPr/>
      <dgm:t>
        <a:bodyPr/>
        <a:lstStyle/>
        <a:p>
          <a:r>
            <a:rPr lang="de-DE" sz="1200" dirty="0" smtClean="0"/>
            <a:t>unwichtig</a:t>
          </a:r>
          <a:endParaRPr lang="de-DE" sz="1200" dirty="0"/>
        </a:p>
      </dgm:t>
    </dgm:pt>
    <dgm:pt modelId="{695B5351-BC2B-42E9-870A-DEDBF269B3C1}" type="parTrans" cxnId="{2EE1F5EE-702F-427D-8CD3-F7D517979B99}">
      <dgm:prSet/>
      <dgm:spPr/>
      <dgm:t>
        <a:bodyPr/>
        <a:lstStyle/>
        <a:p>
          <a:endParaRPr lang="de-DE"/>
        </a:p>
      </dgm:t>
    </dgm:pt>
    <dgm:pt modelId="{3EA4BD0E-F54E-46D3-9CDB-2DEF2AE899DC}" type="sibTrans" cxnId="{2EE1F5EE-702F-427D-8CD3-F7D517979B99}">
      <dgm:prSet/>
      <dgm:spPr/>
      <dgm:t>
        <a:bodyPr/>
        <a:lstStyle/>
        <a:p>
          <a:endParaRPr lang="de-DE"/>
        </a:p>
      </dgm:t>
    </dgm:pt>
    <dgm:pt modelId="{8E7803BB-9A29-4171-85C3-96038B3C355E}" type="pres">
      <dgm:prSet presAssocID="{A5E487E2-4040-47DC-A531-A7FBF0CAE3E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F69395-CC68-45B8-8D4D-520FEE12CB06}" type="pres">
      <dgm:prSet presAssocID="{A5E487E2-4040-47DC-A531-A7FBF0CAE3E0}" presName="divider" presStyleLbl="fgShp" presStyleIdx="0" presStyleCnt="1"/>
      <dgm:spPr/>
    </dgm:pt>
    <dgm:pt modelId="{414FFA70-7638-407E-B5E8-0B3C58D1F674}" type="pres">
      <dgm:prSet presAssocID="{56FC1BE7-BD1B-44E5-863C-A19329E5441F}" presName="downArrow" presStyleLbl="node1" presStyleIdx="0" presStyleCnt="2"/>
      <dgm:spPr/>
    </dgm:pt>
    <dgm:pt modelId="{8AD0D97C-BC4A-4F05-9BC3-B04F3AD25DDB}" type="pres">
      <dgm:prSet presAssocID="{56FC1BE7-BD1B-44E5-863C-A19329E5441F}" presName="downArrowText" presStyleLbl="revTx" presStyleIdx="0" presStyleCnt="2" custScaleX="16534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6DC8DB-1E22-4DE7-8725-995193C0492E}" type="pres">
      <dgm:prSet presAssocID="{39D47219-37E6-4319-8C6E-5AA07A2881C3}" presName="upArrow" presStyleLbl="node1" presStyleIdx="1" presStyleCnt="2"/>
      <dgm:spPr/>
    </dgm:pt>
    <dgm:pt modelId="{2C5FF750-111F-4684-81F4-59D553F64995}" type="pres">
      <dgm:prSet presAssocID="{39D47219-37E6-4319-8C6E-5AA07A2881C3}" presName="upArrowText" presStyleLbl="revTx" presStyleIdx="1" presStyleCnt="2" custScaleX="1755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BE04B0-3930-4413-93CD-47FB2E21CB59}" type="presOf" srcId="{56FC1BE7-BD1B-44E5-863C-A19329E5441F}" destId="{8AD0D97C-BC4A-4F05-9BC3-B04F3AD25DDB}" srcOrd="0" destOrd="0" presId="urn:microsoft.com/office/officeart/2005/8/layout/arrow3"/>
    <dgm:cxn modelId="{2EE1F5EE-702F-427D-8CD3-F7D517979B99}" srcId="{A5E487E2-4040-47DC-A531-A7FBF0CAE3E0}" destId="{39D47219-37E6-4319-8C6E-5AA07A2881C3}" srcOrd="1" destOrd="0" parTransId="{695B5351-BC2B-42E9-870A-DEDBF269B3C1}" sibTransId="{3EA4BD0E-F54E-46D3-9CDB-2DEF2AE899DC}"/>
    <dgm:cxn modelId="{1CD63BD3-F34B-4044-AAA2-F8D019F64727}" type="presOf" srcId="{39D47219-37E6-4319-8C6E-5AA07A2881C3}" destId="{2C5FF750-111F-4684-81F4-59D553F64995}" srcOrd="0" destOrd="0" presId="urn:microsoft.com/office/officeart/2005/8/layout/arrow3"/>
    <dgm:cxn modelId="{5F396FC0-6CA3-4171-BB75-BEADB1114137}" srcId="{A5E487E2-4040-47DC-A531-A7FBF0CAE3E0}" destId="{56FC1BE7-BD1B-44E5-863C-A19329E5441F}" srcOrd="0" destOrd="0" parTransId="{05F63AA6-4AD4-47A3-9DFD-D54CC403CBA5}" sibTransId="{6E8CAA61-3C5D-4388-8CB5-5C20EB9563A8}"/>
    <dgm:cxn modelId="{1CEAF74C-988E-484B-A740-61A9114FAAFA}" type="presOf" srcId="{A5E487E2-4040-47DC-A531-A7FBF0CAE3E0}" destId="{8E7803BB-9A29-4171-85C3-96038B3C355E}" srcOrd="0" destOrd="0" presId="urn:microsoft.com/office/officeart/2005/8/layout/arrow3"/>
    <dgm:cxn modelId="{729212F6-1524-4E12-B0C9-540B948599FF}" type="presParOf" srcId="{8E7803BB-9A29-4171-85C3-96038B3C355E}" destId="{ECF69395-CC68-45B8-8D4D-520FEE12CB06}" srcOrd="0" destOrd="0" presId="urn:microsoft.com/office/officeart/2005/8/layout/arrow3"/>
    <dgm:cxn modelId="{0C54AD98-7B74-4C9A-832F-653DEC084468}" type="presParOf" srcId="{8E7803BB-9A29-4171-85C3-96038B3C355E}" destId="{414FFA70-7638-407E-B5E8-0B3C58D1F674}" srcOrd="1" destOrd="0" presId="urn:microsoft.com/office/officeart/2005/8/layout/arrow3"/>
    <dgm:cxn modelId="{F91583A4-F2DA-40FD-B082-D00050F5F51B}" type="presParOf" srcId="{8E7803BB-9A29-4171-85C3-96038B3C355E}" destId="{8AD0D97C-BC4A-4F05-9BC3-B04F3AD25DDB}" srcOrd="2" destOrd="0" presId="urn:microsoft.com/office/officeart/2005/8/layout/arrow3"/>
    <dgm:cxn modelId="{40470BEC-03B2-4984-A8CE-9B127C19065E}" type="presParOf" srcId="{8E7803BB-9A29-4171-85C3-96038B3C355E}" destId="{376DC8DB-1E22-4DE7-8725-995193C0492E}" srcOrd="3" destOrd="0" presId="urn:microsoft.com/office/officeart/2005/8/layout/arrow3"/>
    <dgm:cxn modelId="{24EE9B1C-37E8-402A-9850-32F8D0BAC388}" type="presParOf" srcId="{8E7803BB-9A29-4171-85C3-96038B3C355E}" destId="{2C5FF750-111F-4684-81F4-59D553F649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5B0120E1-AE2E-437F-815D-B27370C1F275}" type="presOf" srcId="{11357AA8-974F-427B-8352-5DBF1FF9F16D}" destId="{F26E4F0A-9FD0-423E-B69B-E823C8F88024}" srcOrd="0" destOrd="0" presId="urn:microsoft.com/office/officeart/2005/8/layout/pyramid4"/>
    <dgm:cxn modelId="{FE5ED553-13A0-4D66-B5B5-9F34E0E90D0B}" type="presOf" srcId="{A281AEE8-31CC-4009-A65C-09F736EEA6FF}" destId="{72067EE6-925D-497C-B7BD-6D07383D1204}" srcOrd="0" destOrd="0" presId="urn:microsoft.com/office/officeart/2005/8/layout/pyramid4"/>
    <dgm:cxn modelId="{3DFD7779-DCD5-46D8-B0FE-D907F6F81162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8E314DDE-AF0C-4212-9002-1CE4D46EFEFD}" type="presOf" srcId="{3A50D1C4-6C1D-4EFD-99C9-E3E899365C34}" destId="{561F47A1-6015-4E58-8A53-5F1456B1102B}" srcOrd="0" destOrd="0" presId="urn:microsoft.com/office/officeart/2005/8/layout/pyramid4"/>
    <dgm:cxn modelId="{A6348254-5A78-4B21-BAF0-1F3F42CFD3C0}" type="presOf" srcId="{01251277-972F-488B-9F83-F0C563A9936C}" destId="{D7F39E73-54AE-41A7-A35E-FFA7917166D8}" srcOrd="0" destOrd="0" presId="urn:microsoft.com/office/officeart/2005/8/layout/pyramid4"/>
    <dgm:cxn modelId="{EEF23781-EE1A-49C8-8130-15C7B348C09F}" type="presParOf" srcId="{72067EE6-925D-497C-B7BD-6D07383D1204}" destId="{561F47A1-6015-4E58-8A53-5F1456B1102B}" srcOrd="0" destOrd="0" presId="urn:microsoft.com/office/officeart/2005/8/layout/pyramid4"/>
    <dgm:cxn modelId="{2F70F2D5-1148-4A9C-9897-3554E1B7E8F4}" type="presParOf" srcId="{72067EE6-925D-497C-B7BD-6D07383D1204}" destId="{F26E4F0A-9FD0-423E-B69B-E823C8F88024}" srcOrd="1" destOrd="0" presId="urn:microsoft.com/office/officeart/2005/8/layout/pyramid4"/>
    <dgm:cxn modelId="{4A725D7D-24C2-462E-B687-33AA97A4F934}" type="presParOf" srcId="{72067EE6-925D-497C-B7BD-6D07383D1204}" destId="{D7F39E73-54AE-41A7-A35E-FFA7917166D8}" srcOrd="2" destOrd="0" presId="urn:microsoft.com/office/officeart/2005/8/layout/pyramid4"/>
    <dgm:cxn modelId="{EFFC07D2-9CBC-45E1-AF9A-A77E0CDD0709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72A3CB02-3DE8-4143-83E9-6D6A708063B1}" type="presOf" srcId="{AB81DDBE-E404-46CF-8D31-E34BC2E6F1E6}" destId="{AE389F1B-5A8C-45E8-9AD6-A247874113D7}" srcOrd="0" destOrd="0" presId="urn:microsoft.com/office/officeart/2005/8/layout/pyramid4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8C08B8CF-149A-4C56-8978-A11051AC0504}" type="presOf" srcId="{A281AEE8-31CC-4009-A65C-09F736EEA6FF}" destId="{72067EE6-925D-497C-B7BD-6D07383D1204}" srcOrd="0" destOrd="0" presId="urn:microsoft.com/office/officeart/2005/8/layout/pyramid4"/>
    <dgm:cxn modelId="{B63EAEE9-07DA-4AFC-AD96-A741374C1B31}" type="presOf" srcId="{11357AA8-974F-427B-8352-5DBF1FF9F16D}" destId="{F26E4F0A-9FD0-423E-B69B-E823C8F88024}" srcOrd="0" destOrd="0" presId="urn:microsoft.com/office/officeart/2005/8/layout/pyramid4"/>
    <dgm:cxn modelId="{D441B628-9496-47F6-AC2E-329699E683AC}" type="presOf" srcId="{3A50D1C4-6C1D-4EFD-99C9-E3E899365C34}" destId="{561F47A1-6015-4E58-8A53-5F1456B1102B}" srcOrd="0" destOrd="0" presId="urn:microsoft.com/office/officeart/2005/8/layout/pyramid4"/>
    <dgm:cxn modelId="{D8C3265E-CC8A-46F7-997B-2DF37F306C9A}" type="presOf" srcId="{01251277-972F-488B-9F83-F0C563A9936C}" destId="{D7F39E73-54AE-41A7-A35E-FFA7917166D8}" srcOrd="0" destOrd="0" presId="urn:microsoft.com/office/officeart/2005/8/layout/pyramid4"/>
    <dgm:cxn modelId="{01D0B0C4-0CFE-4CC1-9FE8-51C773AF7913}" type="presParOf" srcId="{72067EE6-925D-497C-B7BD-6D07383D1204}" destId="{561F47A1-6015-4E58-8A53-5F1456B1102B}" srcOrd="0" destOrd="0" presId="urn:microsoft.com/office/officeart/2005/8/layout/pyramid4"/>
    <dgm:cxn modelId="{0B2CFED2-7F5E-464F-A75B-3BD1ADF59954}" type="presParOf" srcId="{72067EE6-925D-497C-B7BD-6D07383D1204}" destId="{F26E4F0A-9FD0-423E-B69B-E823C8F88024}" srcOrd="1" destOrd="0" presId="urn:microsoft.com/office/officeart/2005/8/layout/pyramid4"/>
    <dgm:cxn modelId="{A009D2D2-7637-4645-9A23-42A12C6B1D4A}" type="presParOf" srcId="{72067EE6-925D-497C-B7BD-6D07383D1204}" destId="{D7F39E73-54AE-41A7-A35E-FFA7917166D8}" srcOrd="2" destOrd="0" presId="urn:microsoft.com/office/officeart/2005/8/layout/pyramid4"/>
    <dgm:cxn modelId="{21843592-987C-4553-8440-4BA2BBDDFB10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2880542-9F9A-4315-A56F-3965BFF99D2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0B4B438-DF57-4A81-9B44-8D0D17BFBA98}">
      <dgm:prSet phldrT="[Text]"/>
      <dgm:spPr/>
      <dgm:t>
        <a:bodyPr/>
        <a:lstStyle/>
        <a:p>
          <a:r>
            <a:rPr lang="de-DE" dirty="0" smtClean="0"/>
            <a:t>Marketdata</a:t>
          </a:r>
          <a:endParaRPr lang="de-DE" dirty="0"/>
        </a:p>
      </dgm:t>
    </dgm:pt>
    <dgm:pt modelId="{F6410AC9-75CE-4476-BCE7-14A7743408E3}" type="parTrans" cxnId="{C39E3113-2B60-475C-B525-234FCBB62CC4}">
      <dgm:prSet/>
      <dgm:spPr/>
      <dgm:t>
        <a:bodyPr/>
        <a:lstStyle/>
        <a:p>
          <a:endParaRPr lang="de-DE"/>
        </a:p>
      </dgm:t>
    </dgm:pt>
    <dgm:pt modelId="{5E272556-B61A-4AF2-A4B7-9334D87D9830}" type="sibTrans" cxnId="{C39E3113-2B60-475C-B525-234FCBB62CC4}">
      <dgm:prSet/>
      <dgm:spPr/>
      <dgm:t>
        <a:bodyPr/>
        <a:lstStyle/>
        <a:p>
          <a:endParaRPr lang="de-DE"/>
        </a:p>
      </dgm:t>
    </dgm:pt>
    <dgm:pt modelId="{6C74AAC3-9313-42B7-A9B3-F3999BB38443}">
      <dgm:prSet phldrT="[Text]"/>
      <dgm:spPr/>
      <dgm:t>
        <a:bodyPr/>
        <a:lstStyle/>
        <a:p>
          <a:r>
            <a:rPr lang="de-DE" dirty="0" smtClean="0"/>
            <a:t>NTopK Filter</a:t>
          </a:r>
          <a:endParaRPr lang="de-DE" dirty="0"/>
        </a:p>
      </dgm:t>
    </dgm:pt>
    <dgm:pt modelId="{606F89A6-CA0F-4238-82C4-E453B13F9D66}" type="parTrans" cxnId="{5DC2A842-C8AB-421D-BAAD-90097B3719CC}">
      <dgm:prSet/>
      <dgm:spPr/>
      <dgm:t>
        <a:bodyPr/>
        <a:lstStyle/>
        <a:p>
          <a:endParaRPr lang="de-DE"/>
        </a:p>
      </dgm:t>
    </dgm:pt>
    <dgm:pt modelId="{75A2A2AA-EEB4-4207-A099-6DD171567425}" type="sibTrans" cxnId="{5DC2A842-C8AB-421D-BAAD-90097B3719CC}">
      <dgm:prSet/>
      <dgm:spPr/>
      <dgm:t>
        <a:bodyPr/>
        <a:lstStyle/>
        <a:p>
          <a:endParaRPr lang="de-DE"/>
        </a:p>
      </dgm:t>
    </dgm:pt>
    <dgm:pt modelId="{A1440E5A-9957-4DC8-9D02-91A8F36C365F}">
      <dgm:prSet phldrT="[Text]"/>
      <dgm:spPr/>
      <dgm:t>
        <a:bodyPr/>
        <a:lstStyle/>
        <a:p>
          <a:r>
            <a:rPr lang="de-DE" dirty="0" smtClean="0"/>
            <a:t>Multiple </a:t>
          </a:r>
          <a:br>
            <a:rPr lang="de-DE" dirty="0" smtClean="0"/>
          </a:br>
          <a:r>
            <a:rPr lang="de-DE" dirty="0" smtClean="0"/>
            <a:t>TradingSystems                 </a:t>
          </a:r>
          <a:endParaRPr lang="de-DE" dirty="0"/>
        </a:p>
      </dgm:t>
    </dgm:pt>
    <dgm:pt modelId="{CE163544-B568-4621-8F15-56FA59BF5C2D}" type="parTrans" cxnId="{34A00740-313B-40DA-8405-E1F7804D6C5D}">
      <dgm:prSet/>
      <dgm:spPr/>
      <dgm:t>
        <a:bodyPr/>
        <a:lstStyle/>
        <a:p>
          <a:endParaRPr lang="de-DE"/>
        </a:p>
      </dgm:t>
    </dgm:pt>
    <dgm:pt modelId="{3C749AC1-7D37-4F97-8DF3-550530231D86}" type="sibTrans" cxnId="{34A00740-313B-40DA-8405-E1F7804D6C5D}">
      <dgm:prSet/>
      <dgm:spPr/>
      <dgm:t>
        <a:bodyPr/>
        <a:lstStyle/>
        <a:p>
          <a:endParaRPr lang="de-DE"/>
        </a:p>
      </dgm:t>
    </dgm:pt>
    <dgm:pt modelId="{BBFFBBF7-4151-454C-A53C-E64238A5EF0F}">
      <dgm:prSet phldrT="[Text]"/>
      <dgm:spPr/>
      <dgm:t>
        <a:bodyPr/>
        <a:lstStyle/>
        <a:p>
          <a:r>
            <a:rPr lang="de-DE" dirty="0" smtClean="0"/>
            <a:t>DataCloud</a:t>
          </a:r>
          <a:endParaRPr lang="de-DE" dirty="0"/>
        </a:p>
      </dgm:t>
    </dgm:pt>
    <dgm:pt modelId="{1E57DF4F-1912-4F16-878A-C8BA14BC9526}" type="parTrans" cxnId="{21DDC911-8665-4512-8C58-8C82AD3A427B}">
      <dgm:prSet/>
      <dgm:spPr/>
      <dgm:t>
        <a:bodyPr/>
        <a:lstStyle/>
        <a:p>
          <a:endParaRPr lang="de-DE"/>
        </a:p>
      </dgm:t>
    </dgm:pt>
    <dgm:pt modelId="{2E7AE26E-709A-43FB-8B04-8A875D9C64A4}" type="sibTrans" cxnId="{21DDC911-8665-4512-8C58-8C82AD3A427B}">
      <dgm:prSet/>
      <dgm:spPr/>
      <dgm:t>
        <a:bodyPr/>
        <a:lstStyle/>
        <a:p>
          <a:endParaRPr lang="de-DE"/>
        </a:p>
      </dgm:t>
    </dgm:pt>
    <dgm:pt modelId="{DDEB1789-8217-4F11-8F55-B708389EA5FB}">
      <dgm:prSet phldrT="[Text]"/>
      <dgm:spPr/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E1BED04B-F9E0-4961-ADD2-F27B4C519010}" type="parTrans" cxnId="{D9EF1E1B-460B-4E85-B3ED-73D0DF2AECAF}">
      <dgm:prSet/>
      <dgm:spPr/>
      <dgm:t>
        <a:bodyPr/>
        <a:lstStyle/>
        <a:p>
          <a:endParaRPr lang="de-DE"/>
        </a:p>
      </dgm:t>
    </dgm:pt>
    <dgm:pt modelId="{F5EA9A68-970B-415F-A7FD-BD2327C802BA}" type="sibTrans" cxnId="{D9EF1E1B-460B-4E85-B3ED-73D0DF2AECAF}">
      <dgm:prSet/>
      <dgm:spPr/>
      <dgm:t>
        <a:bodyPr/>
        <a:lstStyle/>
        <a:p>
          <a:endParaRPr lang="de-DE"/>
        </a:p>
      </dgm:t>
    </dgm:pt>
    <dgm:pt modelId="{A0134D5F-54B5-4C7C-A2F5-D3CD73C29993}" type="pres">
      <dgm:prSet presAssocID="{62880542-9F9A-4315-A56F-3965BFF99D29}" presName="Name0" presStyleCnt="0">
        <dgm:presLayoutVars>
          <dgm:dir/>
          <dgm:resizeHandles val="exact"/>
        </dgm:presLayoutVars>
      </dgm:prSet>
      <dgm:spPr/>
    </dgm:pt>
    <dgm:pt modelId="{71640E30-62E1-4580-A7CE-D0F4926CB3C4}" type="pres">
      <dgm:prSet presAssocID="{10B4B438-DF57-4A81-9B44-8D0D17BFBA9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A88C97-165F-4B9F-9C1F-20D842C309C2}" type="pres">
      <dgm:prSet presAssocID="{5E272556-B61A-4AF2-A4B7-9334D87D9830}" presName="parSpace" presStyleCnt="0"/>
      <dgm:spPr/>
    </dgm:pt>
    <dgm:pt modelId="{916F58F4-8171-490C-A1EE-2E89ABD7A646}" type="pres">
      <dgm:prSet presAssocID="{A1440E5A-9957-4DC8-9D02-91A8F36C365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9B277-FFE2-4BB1-ACA1-5F99EC80133F}" type="pres">
      <dgm:prSet presAssocID="{3C749AC1-7D37-4F97-8DF3-550530231D86}" presName="parSpace" presStyleCnt="0"/>
      <dgm:spPr/>
    </dgm:pt>
    <dgm:pt modelId="{6FEC8BBD-F16D-4700-915D-EF13674D9BF6}" type="pres">
      <dgm:prSet presAssocID="{BBFFBBF7-4151-454C-A53C-E64238A5EF0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74FFA-DF1D-418B-A531-0AC2145F837A}" type="pres">
      <dgm:prSet presAssocID="{2E7AE26E-709A-43FB-8B04-8A875D9C64A4}" presName="parSpace" presStyleCnt="0"/>
      <dgm:spPr/>
    </dgm:pt>
    <dgm:pt modelId="{8002C9F4-7470-49BB-95BB-3A27B6708CA3}" type="pres">
      <dgm:prSet presAssocID="{6C74AAC3-9313-42B7-A9B3-F3999BB3844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D21E1F-A613-4234-BB5E-A510E35B1D0C}" type="pres">
      <dgm:prSet presAssocID="{75A2A2AA-EEB4-4207-A099-6DD171567425}" presName="parSpace" presStyleCnt="0"/>
      <dgm:spPr/>
    </dgm:pt>
    <dgm:pt modelId="{669835A2-1F3F-4083-BE0C-53C7BE1DCAC4}" type="pres">
      <dgm:prSet presAssocID="{DDEB1789-8217-4F11-8F55-B708389EA5F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02116E2-CC4B-4448-BE7F-62B47B87C0F3}" type="presOf" srcId="{DDEB1789-8217-4F11-8F55-B708389EA5FB}" destId="{669835A2-1F3F-4083-BE0C-53C7BE1DCAC4}" srcOrd="0" destOrd="0" presId="urn:microsoft.com/office/officeart/2005/8/layout/hChevron3"/>
    <dgm:cxn modelId="{21DDC911-8665-4512-8C58-8C82AD3A427B}" srcId="{62880542-9F9A-4315-A56F-3965BFF99D29}" destId="{BBFFBBF7-4151-454C-A53C-E64238A5EF0F}" srcOrd="2" destOrd="0" parTransId="{1E57DF4F-1912-4F16-878A-C8BA14BC9526}" sibTransId="{2E7AE26E-709A-43FB-8B04-8A875D9C64A4}"/>
    <dgm:cxn modelId="{34A00740-313B-40DA-8405-E1F7804D6C5D}" srcId="{62880542-9F9A-4315-A56F-3965BFF99D29}" destId="{A1440E5A-9957-4DC8-9D02-91A8F36C365F}" srcOrd="1" destOrd="0" parTransId="{CE163544-B568-4621-8F15-56FA59BF5C2D}" sibTransId="{3C749AC1-7D37-4F97-8DF3-550530231D86}"/>
    <dgm:cxn modelId="{D9EF1E1B-460B-4E85-B3ED-73D0DF2AECAF}" srcId="{62880542-9F9A-4315-A56F-3965BFF99D29}" destId="{DDEB1789-8217-4F11-8F55-B708389EA5FB}" srcOrd="4" destOrd="0" parTransId="{E1BED04B-F9E0-4961-ADD2-F27B4C519010}" sibTransId="{F5EA9A68-970B-415F-A7FD-BD2327C802BA}"/>
    <dgm:cxn modelId="{9E95A364-6B64-4277-8D1A-6A345F7D6850}" type="presOf" srcId="{A1440E5A-9957-4DC8-9D02-91A8F36C365F}" destId="{916F58F4-8171-490C-A1EE-2E89ABD7A646}" srcOrd="0" destOrd="0" presId="urn:microsoft.com/office/officeart/2005/8/layout/hChevron3"/>
    <dgm:cxn modelId="{B0DC62FB-C277-4C7F-A9C3-418C81118A8C}" type="presOf" srcId="{10B4B438-DF57-4A81-9B44-8D0D17BFBA98}" destId="{71640E30-62E1-4580-A7CE-D0F4926CB3C4}" srcOrd="0" destOrd="0" presId="urn:microsoft.com/office/officeart/2005/8/layout/hChevron3"/>
    <dgm:cxn modelId="{E0CDE4C5-61F3-44FE-9EE9-D6207FCEC2A0}" type="presOf" srcId="{6C74AAC3-9313-42B7-A9B3-F3999BB38443}" destId="{8002C9F4-7470-49BB-95BB-3A27B6708CA3}" srcOrd="0" destOrd="0" presId="urn:microsoft.com/office/officeart/2005/8/layout/hChevron3"/>
    <dgm:cxn modelId="{5DC2A842-C8AB-421D-BAAD-90097B3719CC}" srcId="{62880542-9F9A-4315-A56F-3965BFF99D29}" destId="{6C74AAC3-9313-42B7-A9B3-F3999BB38443}" srcOrd="3" destOrd="0" parTransId="{606F89A6-CA0F-4238-82C4-E453B13F9D66}" sibTransId="{75A2A2AA-EEB4-4207-A099-6DD171567425}"/>
    <dgm:cxn modelId="{9343A6AD-5542-42F4-9D37-43591862B637}" type="presOf" srcId="{BBFFBBF7-4151-454C-A53C-E64238A5EF0F}" destId="{6FEC8BBD-F16D-4700-915D-EF13674D9BF6}" srcOrd="0" destOrd="0" presId="urn:microsoft.com/office/officeart/2005/8/layout/hChevron3"/>
    <dgm:cxn modelId="{E9771884-F477-4613-93DF-48C53F362F48}" type="presOf" srcId="{62880542-9F9A-4315-A56F-3965BFF99D29}" destId="{A0134D5F-54B5-4C7C-A2F5-D3CD73C29993}" srcOrd="0" destOrd="0" presId="urn:microsoft.com/office/officeart/2005/8/layout/hChevron3"/>
    <dgm:cxn modelId="{C39E3113-2B60-475C-B525-234FCBB62CC4}" srcId="{62880542-9F9A-4315-A56F-3965BFF99D29}" destId="{10B4B438-DF57-4A81-9B44-8D0D17BFBA98}" srcOrd="0" destOrd="0" parTransId="{F6410AC9-75CE-4476-BCE7-14A7743408E3}" sibTransId="{5E272556-B61A-4AF2-A4B7-9334D87D9830}"/>
    <dgm:cxn modelId="{7BD31829-E8F6-440B-950F-0C500E542401}" type="presParOf" srcId="{A0134D5F-54B5-4C7C-A2F5-D3CD73C29993}" destId="{71640E30-62E1-4580-A7CE-D0F4926CB3C4}" srcOrd="0" destOrd="0" presId="urn:microsoft.com/office/officeart/2005/8/layout/hChevron3"/>
    <dgm:cxn modelId="{81BCD68B-F65F-4DCF-90EB-C3B708DC61AA}" type="presParOf" srcId="{A0134D5F-54B5-4C7C-A2F5-D3CD73C29993}" destId="{5DA88C97-165F-4B9F-9C1F-20D842C309C2}" srcOrd="1" destOrd="0" presId="urn:microsoft.com/office/officeart/2005/8/layout/hChevron3"/>
    <dgm:cxn modelId="{99B23096-3FC5-4BF3-9E22-FA0FB29EC002}" type="presParOf" srcId="{A0134D5F-54B5-4C7C-A2F5-D3CD73C29993}" destId="{916F58F4-8171-490C-A1EE-2E89ABD7A646}" srcOrd="2" destOrd="0" presId="urn:microsoft.com/office/officeart/2005/8/layout/hChevron3"/>
    <dgm:cxn modelId="{F55B59DA-F296-459E-9363-1C9E04B12477}" type="presParOf" srcId="{A0134D5F-54B5-4C7C-A2F5-D3CD73C29993}" destId="{3459B277-FFE2-4BB1-ACA1-5F99EC80133F}" srcOrd="3" destOrd="0" presId="urn:microsoft.com/office/officeart/2005/8/layout/hChevron3"/>
    <dgm:cxn modelId="{48B0A1D9-65F8-44C8-8CA4-7C67BC1E9813}" type="presParOf" srcId="{A0134D5F-54B5-4C7C-A2F5-D3CD73C29993}" destId="{6FEC8BBD-F16D-4700-915D-EF13674D9BF6}" srcOrd="4" destOrd="0" presId="urn:microsoft.com/office/officeart/2005/8/layout/hChevron3"/>
    <dgm:cxn modelId="{77E1B342-1036-4AAD-9384-36AD98275998}" type="presParOf" srcId="{A0134D5F-54B5-4C7C-A2F5-D3CD73C29993}" destId="{5CD74FFA-DF1D-418B-A531-0AC2145F837A}" srcOrd="5" destOrd="0" presId="urn:microsoft.com/office/officeart/2005/8/layout/hChevron3"/>
    <dgm:cxn modelId="{BC4E2B0D-0DAB-4C48-A65A-2B21D02A306E}" type="presParOf" srcId="{A0134D5F-54B5-4C7C-A2F5-D3CD73C29993}" destId="{8002C9F4-7470-49BB-95BB-3A27B6708CA3}" srcOrd="6" destOrd="0" presId="urn:microsoft.com/office/officeart/2005/8/layout/hChevron3"/>
    <dgm:cxn modelId="{21929CCC-75D1-4051-8DD4-8D9B0B1E4017}" type="presParOf" srcId="{A0134D5F-54B5-4C7C-A2F5-D3CD73C29993}" destId="{C1D21E1F-A613-4234-BB5E-A510E35B1D0C}" srcOrd="7" destOrd="0" presId="urn:microsoft.com/office/officeart/2005/8/layout/hChevron3"/>
    <dgm:cxn modelId="{16AFFE7F-BDC1-4B1F-BFBC-909AB5188959}" type="presParOf" srcId="{A0134D5F-54B5-4C7C-A2F5-D3CD73C29993}" destId="{669835A2-1F3F-4083-BE0C-53C7BE1DCAC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941FB46F-5F7E-476E-B709-F00F419D6ADC}" type="presOf" srcId="{AB81DDBE-E404-46CF-8D31-E34BC2E6F1E6}" destId="{AE389F1B-5A8C-45E8-9AD6-A247874113D7}" srcOrd="0" destOrd="0" presId="urn:microsoft.com/office/officeart/2005/8/layout/pyramid4"/>
    <dgm:cxn modelId="{34ED3597-74E8-4D3A-8F7D-C5302A9FEF6D}" type="presOf" srcId="{3A50D1C4-6C1D-4EFD-99C9-E3E899365C34}" destId="{561F47A1-6015-4E58-8A53-5F1456B1102B}" srcOrd="0" destOrd="0" presId="urn:microsoft.com/office/officeart/2005/8/layout/pyramid4"/>
    <dgm:cxn modelId="{4E3161A2-BACA-4D6F-AD31-7D08D829A35B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B2AE585-46FB-4006-8B72-8FBC1DD5970D}" type="presOf" srcId="{11357AA8-974F-427B-8352-5DBF1FF9F16D}" destId="{F26E4F0A-9FD0-423E-B69B-E823C8F88024}" srcOrd="0" destOrd="0" presId="urn:microsoft.com/office/officeart/2005/8/layout/pyramid4"/>
    <dgm:cxn modelId="{A4987E4B-E82E-4F76-9B3E-801BBA9342B8}" type="presOf" srcId="{01251277-972F-488B-9F83-F0C563A9936C}" destId="{D7F39E73-54AE-41A7-A35E-FFA7917166D8}" srcOrd="0" destOrd="0" presId="urn:microsoft.com/office/officeart/2005/8/layout/pyramid4"/>
    <dgm:cxn modelId="{929960A7-ECD9-4CC9-88BF-D642129CD950}" type="presParOf" srcId="{72067EE6-925D-497C-B7BD-6D07383D1204}" destId="{561F47A1-6015-4E58-8A53-5F1456B1102B}" srcOrd="0" destOrd="0" presId="urn:microsoft.com/office/officeart/2005/8/layout/pyramid4"/>
    <dgm:cxn modelId="{775EB678-012D-469F-A292-8D43754CDCB9}" type="presParOf" srcId="{72067EE6-925D-497C-B7BD-6D07383D1204}" destId="{F26E4F0A-9FD0-423E-B69B-E823C8F88024}" srcOrd="1" destOrd="0" presId="urn:microsoft.com/office/officeart/2005/8/layout/pyramid4"/>
    <dgm:cxn modelId="{2392C666-B55D-45F2-8A2B-9E98645A59A8}" type="presParOf" srcId="{72067EE6-925D-497C-B7BD-6D07383D1204}" destId="{D7F39E73-54AE-41A7-A35E-FFA7917166D8}" srcOrd="2" destOrd="0" presId="urn:microsoft.com/office/officeart/2005/8/layout/pyramid4"/>
    <dgm:cxn modelId="{AE9B6605-8AA7-4DAF-A8EF-79AF78788E3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2E56F5DA-8F7C-44C9-BBFB-570BAA474B0D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7CE67DD7-4568-466A-AD4E-BFA1CDAD5A57}" type="presOf" srcId="{3A50D1C4-6C1D-4EFD-99C9-E3E899365C34}" destId="{561F47A1-6015-4E58-8A53-5F1456B1102B}" srcOrd="0" destOrd="0" presId="urn:microsoft.com/office/officeart/2005/8/layout/pyramid4"/>
    <dgm:cxn modelId="{C8A2D508-5FB0-4335-A6DE-F32070A10C0F}" type="presOf" srcId="{01251277-972F-488B-9F83-F0C563A9936C}" destId="{D7F39E73-54AE-41A7-A35E-FFA7917166D8}" srcOrd="0" destOrd="0" presId="urn:microsoft.com/office/officeart/2005/8/layout/pyramid4"/>
    <dgm:cxn modelId="{9DED7BBE-91A0-4F47-BF37-628ED3614CF0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4BF0E94E-B9B9-4108-9735-95C2239A1246}" type="presOf" srcId="{11357AA8-974F-427B-8352-5DBF1FF9F16D}" destId="{F26E4F0A-9FD0-423E-B69B-E823C8F88024}" srcOrd="0" destOrd="0" presId="urn:microsoft.com/office/officeart/2005/8/layout/pyramid4"/>
    <dgm:cxn modelId="{39445545-5F56-4258-8BFD-0BBA13BE780C}" type="presParOf" srcId="{72067EE6-925D-497C-B7BD-6D07383D1204}" destId="{561F47A1-6015-4E58-8A53-5F1456B1102B}" srcOrd="0" destOrd="0" presId="urn:microsoft.com/office/officeart/2005/8/layout/pyramid4"/>
    <dgm:cxn modelId="{4F951AB1-5C0C-4AE0-A528-0DC0D29E0A99}" type="presParOf" srcId="{72067EE6-925D-497C-B7BD-6D07383D1204}" destId="{F26E4F0A-9FD0-423E-B69B-E823C8F88024}" srcOrd="1" destOrd="0" presId="urn:microsoft.com/office/officeart/2005/8/layout/pyramid4"/>
    <dgm:cxn modelId="{0E1A6191-71C2-4757-8D4A-CF6191183E7F}" type="presParOf" srcId="{72067EE6-925D-497C-B7BD-6D07383D1204}" destId="{D7F39E73-54AE-41A7-A35E-FFA7917166D8}" srcOrd="2" destOrd="0" presId="urn:microsoft.com/office/officeart/2005/8/layout/pyramid4"/>
    <dgm:cxn modelId="{91C029A3-8C4D-4190-9141-AED688D9AE40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9287A468-69D1-4994-93CB-668579176F93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38B0BBC3-936C-4A3D-96DE-0D26B0E8BE37}" type="presOf" srcId="{11357AA8-974F-427B-8352-5DBF1FF9F16D}" destId="{F26E4F0A-9FD0-423E-B69B-E823C8F88024}" srcOrd="0" destOrd="0" presId="urn:microsoft.com/office/officeart/2005/8/layout/pyramid4"/>
    <dgm:cxn modelId="{D2FDEB38-FE2B-4F43-9AB3-7891DBDCF4C9}" type="presOf" srcId="{3A50D1C4-6C1D-4EFD-99C9-E3E899365C34}" destId="{561F47A1-6015-4E58-8A53-5F1456B1102B}" srcOrd="0" destOrd="0" presId="urn:microsoft.com/office/officeart/2005/8/layout/pyramid4"/>
    <dgm:cxn modelId="{F8725208-92C0-48DB-A55C-C2539814CE2D}" type="presOf" srcId="{A281AEE8-31CC-4009-A65C-09F736EEA6FF}" destId="{72067EE6-925D-497C-B7BD-6D07383D1204}" srcOrd="0" destOrd="0" presId="urn:microsoft.com/office/officeart/2005/8/layout/pyramid4"/>
    <dgm:cxn modelId="{1B800FD2-C5D3-4F29-B44C-E5F53269AB2E}" type="presOf" srcId="{01251277-972F-488B-9F83-F0C563A9936C}" destId="{D7F39E73-54AE-41A7-A35E-FFA7917166D8}" srcOrd="0" destOrd="0" presId="urn:microsoft.com/office/officeart/2005/8/layout/pyramid4"/>
    <dgm:cxn modelId="{D772939C-5064-4E7D-A133-16A80C5594F1}" type="presParOf" srcId="{72067EE6-925D-497C-B7BD-6D07383D1204}" destId="{561F47A1-6015-4E58-8A53-5F1456B1102B}" srcOrd="0" destOrd="0" presId="urn:microsoft.com/office/officeart/2005/8/layout/pyramid4"/>
    <dgm:cxn modelId="{8B6BD0C8-99D3-4BD4-8DE1-FE733078A059}" type="presParOf" srcId="{72067EE6-925D-497C-B7BD-6D07383D1204}" destId="{F26E4F0A-9FD0-423E-B69B-E823C8F88024}" srcOrd="1" destOrd="0" presId="urn:microsoft.com/office/officeart/2005/8/layout/pyramid4"/>
    <dgm:cxn modelId="{9B1E1077-3DAD-449C-863D-249174E3895C}" type="presParOf" srcId="{72067EE6-925D-497C-B7BD-6D07383D1204}" destId="{D7F39E73-54AE-41A7-A35E-FFA7917166D8}" srcOrd="2" destOrd="0" presId="urn:microsoft.com/office/officeart/2005/8/layout/pyramid4"/>
    <dgm:cxn modelId="{ED9489B1-2817-4430-B0CD-50935D1F8CC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6E1953F3-4DDD-4239-8112-AB3BAA56E247}" type="presOf" srcId="{11357AA8-974F-427B-8352-5DBF1FF9F16D}" destId="{F26E4F0A-9FD0-423E-B69B-E823C8F88024}" srcOrd="0" destOrd="0" presId="urn:microsoft.com/office/officeart/2005/8/layout/pyramid4"/>
    <dgm:cxn modelId="{364E5BAF-E457-406D-808C-3DC8893262E6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AD419878-A680-403F-B6EB-C3D63280D4BC}" type="presOf" srcId="{01251277-972F-488B-9F83-F0C563A9936C}" destId="{D7F39E73-54AE-41A7-A35E-FFA7917166D8}" srcOrd="0" destOrd="0" presId="urn:microsoft.com/office/officeart/2005/8/layout/pyramid4"/>
    <dgm:cxn modelId="{69AA7709-FB4A-48B4-ADBB-D8D38A6AFD05}" type="presOf" srcId="{A281AEE8-31CC-4009-A65C-09F736EEA6FF}" destId="{72067EE6-925D-497C-B7BD-6D07383D1204}" srcOrd="0" destOrd="0" presId="urn:microsoft.com/office/officeart/2005/8/layout/pyramid4"/>
    <dgm:cxn modelId="{7A3ACE74-D9A7-4655-9678-EA73AF772F12}" type="presOf" srcId="{3A50D1C4-6C1D-4EFD-99C9-E3E899365C34}" destId="{561F47A1-6015-4E58-8A53-5F1456B1102B}" srcOrd="0" destOrd="0" presId="urn:microsoft.com/office/officeart/2005/8/layout/pyramid4"/>
    <dgm:cxn modelId="{C9F57151-97D2-45EA-AED9-88D74ACF5181}" type="presParOf" srcId="{72067EE6-925D-497C-B7BD-6D07383D1204}" destId="{561F47A1-6015-4E58-8A53-5F1456B1102B}" srcOrd="0" destOrd="0" presId="urn:microsoft.com/office/officeart/2005/8/layout/pyramid4"/>
    <dgm:cxn modelId="{2A8B8A59-8343-4F17-9978-CFCE2DC974F8}" type="presParOf" srcId="{72067EE6-925D-497C-B7BD-6D07383D1204}" destId="{F26E4F0A-9FD0-423E-B69B-E823C8F88024}" srcOrd="1" destOrd="0" presId="urn:microsoft.com/office/officeart/2005/8/layout/pyramid4"/>
    <dgm:cxn modelId="{334C7C51-35D2-4058-B4C2-1533A5E255BF}" type="presParOf" srcId="{72067EE6-925D-497C-B7BD-6D07383D1204}" destId="{D7F39E73-54AE-41A7-A35E-FFA7917166D8}" srcOrd="2" destOrd="0" presId="urn:microsoft.com/office/officeart/2005/8/layout/pyramid4"/>
    <dgm:cxn modelId="{B9D59278-CE96-4E4A-AB30-CA155D9B79D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765203BB-3AD5-4650-8285-9B5E1023DF60}" type="presOf" srcId="{A281AEE8-31CC-4009-A65C-09F736EEA6FF}" destId="{72067EE6-925D-497C-B7BD-6D07383D1204}" srcOrd="0" destOrd="0" presId="urn:microsoft.com/office/officeart/2005/8/layout/pyramid4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C3969003-3F0A-4BAA-B6DF-FD72C0E03EE1}" type="presOf" srcId="{3A50D1C4-6C1D-4EFD-99C9-E3E899365C34}" destId="{561F47A1-6015-4E58-8A53-5F1456B1102B}" srcOrd="0" destOrd="0" presId="urn:microsoft.com/office/officeart/2005/8/layout/pyramid4"/>
    <dgm:cxn modelId="{99EE0C06-A1AC-4707-84DC-9D403D9E62BD}" type="presOf" srcId="{11357AA8-974F-427B-8352-5DBF1FF9F16D}" destId="{F26E4F0A-9FD0-423E-B69B-E823C8F88024}" srcOrd="0" destOrd="0" presId="urn:microsoft.com/office/officeart/2005/8/layout/pyramid4"/>
    <dgm:cxn modelId="{198BFEB4-A81B-43F2-A196-2AE2F722143B}" type="presOf" srcId="{01251277-972F-488B-9F83-F0C563A9936C}" destId="{D7F39E73-54AE-41A7-A35E-FFA7917166D8}" srcOrd="0" destOrd="0" presId="urn:microsoft.com/office/officeart/2005/8/layout/pyramid4"/>
    <dgm:cxn modelId="{104B7B3A-5F8C-4C7C-A2DD-5B742D6AB92F}" type="presOf" srcId="{AB81DDBE-E404-46CF-8D31-E34BC2E6F1E6}" destId="{AE389F1B-5A8C-45E8-9AD6-A247874113D7}" srcOrd="0" destOrd="0" presId="urn:microsoft.com/office/officeart/2005/8/layout/pyramid4"/>
    <dgm:cxn modelId="{91502FCC-DCC8-4084-86F5-64453F0730C5}" type="presParOf" srcId="{72067EE6-925D-497C-B7BD-6D07383D1204}" destId="{561F47A1-6015-4E58-8A53-5F1456B1102B}" srcOrd="0" destOrd="0" presId="urn:microsoft.com/office/officeart/2005/8/layout/pyramid4"/>
    <dgm:cxn modelId="{05BA5E02-572E-436E-AE1D-F39309706A8F}" type="presParOf" srcId="{72067EE6-925D-497C-B7BD-6D07383D1204}" destId="{F26E4F0A-9FD0-423E-B69B-E823C8F88024}" srcOrd="1" destOrd="0" presId="urn:microsoft.com/office/officeart/2005/8/layout/pyramid4"/>
    <dgm:cxn modelId="{E2C76D5B-98A8-4746-8DD8-54949E4915CB}" type="presParOf" srcId="{72067EE6-925D-497C-B7BD-6D07383D1204}" destId="{D7F39E73-54AE-41A7-A35E-FFA7917166D8}" srcOrd="2" destOrd="0" presId="urn:microsoft.com/office/officeart/2005/8/layout/pyramid4"/>
    <dgm:cxn modelId="{4236025D-BD8D-46FA-A9A9-078C1E4FACF1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576ACC5A-49A3-4AB7-A0AB-8A253C90AEFF}" type="presOf" srcId="{11357AA8-974F-427B-8352-5DBF1FF9F16D}" destId="{F26E4F0A-9FD0-423E-B69B-E823C8F8802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4FD62CEC-84DB-4900-BC89-EB49CD56732F}" type="presOf" srcId="{3A50D1C4-6C1D-4EFD-99C9-E3E899365C34}" destId="{561F47A1-6015-4E58-8A53-5F1456B1102B}" srcOrd="0" destOrd="0" presId="urn:microsoft.com/office/officeart/2005/8/layout/pyramid4"/>
    <dgm:cxn modelId="{8F7AF127-F568-464B-8BC3-B7EC30EA4EF0}" type="presOf" srcId="{A281AEE8-31CC-4009-A65C-09F736EEA6FF}" destId="{72067EE6-925D-497C-B7BD-6D07383D1204}" srcOrd="0" destOrd="0" presId="urn:microsoft.com/office/officeart/2005/8/layout/pyramid4"/>
    <dgm:cxn modelId="{381E541E-9F56-4E84-90B1-9CF31FFF72FB}" type="presOf" srcId="{AB81DDBE-E404-46CF-8D31-E34BC2E6F1E6}" destId="{AE389F1B-5A8C-45E8-9AD6-A247874113D7}" srcOrd="0" destOrd="0" presId="urn:microsoft.com/office/officeart/2005/8/layout/pyramid4"/>
    <dgm:cxn modelId="{EC1F5D54-5813-4E2F-86B0-885CE1AB139E}" type="presOf" srcId="{01251277-972F-488B-9F83-F0C563A9936C}" destId="{D7F39E73-54AE-41A7-A35E-FFA7917166D8}" srcOrd="0" destOrd="0" presId="urn:microsoft.com/office/officeart/2005/8/layout/pyramid4"/>
    <dgm:cxn modelId="{3B4F93D4-C9B9-4561-8CFC-920B15DC0B15}" type="presParOf" srcId="{72067EE6-925D-497C-B7BD-6D07383D1204}" destId="{561F47A1-6015-4E58-8A53-5F1456B1102B}" srcOrd="0" destOrd="0" presId="urn:microsoft.com/office/officeart/2005/8/layout/pyramid4"/>
    <dgm:cxn modelId="{EFA9D960-AC2A-438B-B23E-8B5A1EFEF018}" type="presParOf" srcId="{72067EE6-925D-497C-B7BD-6D07383D1204}" destId="{F26E4F0A-9FD0-423E-B69B-E823C8F88024}" srcOrd="1" destOrd="0" presId="urn:microsoft.com/office/officeart/2005/8/layout/pyramid4"/>
    <dgm:cxn modelId="{E53B15EB-161B-4824-92EB-9AC4356532E6}" type="presParOf" srcId="{72067EE6-925D-497C-B7BD-6D07383D1204}" destId="{D7F39E73-54AE-41A7-A35E-FFA7917166D8}" srcOrd="2" destOrd="0" presId="urn:microsoft.com/office/officeart/2005/8/layout/pyramid4"/>
    <dgm:cxn modelId="{2A712E70-233C-4416-91C8-A0CE9676C403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F48AAA50-77AA-468F-A05E-BF63827E06C1}" type="presOf" srcId="{3A50D1C4-6C1D-4EFD-99C9-E3E899365C34}" destId="{561F47A1-6015-4E58-8A53-5F1456B1102B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221EBA64-B953-4340-9FE5-66CACC44AECA}" type="presOf" srcId="{AB81DDBE-E404-46CF-8D31-E34BC2E6F1E6}" destId="{AE389F1B-5A8C-45E8-9AD6-A247874113D7}" srcOrd="0" destOrd="0" presId="urn:microsoft.com/office/officeart/2005/8/layout/pyramid4"/>
    <dgm:cxn modelId="{3325C7A0-CE5F-4193-8C06-69958011FFC7}" type="presOf" srcId="{01251277-972F-488B-9F83-F0C563A9936C}" destId="{D7F39E73-54AE-41A7-A35E-FFA7917166D8}" srcOrd="0" destOrd="0" presId="urn:microsoft.com/office/officeart/2005/8/layout/pyramid4"/>
    <dgm:cxn modelId="{1C455E78-1763-4131-A17A-42AFD0C3D26F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A486010D-76AA-4A29-8F2D-47623B2175DB}" type="presOf" srcId="{11357AA8-974F-427B-8352-5DBF1FF9F16D}" destId="{F26E4F0A-9FD0-423E-B69B-E823C8F88024}" srcOrd="0" destOrd="0" presId="urn:microsoft.com/office/officeart/2005/8/layout/pyramid4"/>
    <dgm:cxn modelId="{2B4C6DBD-AD58-406A-B36B-18EB5719AA0B}" type="presParOf" srcId="{72067EE6-925D-497C-B7BD-6D07383D1204}" destId="{561F47A1-6015-4E58-8A53-5F1456B1102B}" srcOrd="0" destOrd="0" presId="urn:microsoft.com/office/officeart/2005/8/layout/pyramid4"/>
    <dgm:cxn modelId="{487C95BF-F722-45CA-A984-37AEC6805E1A}" type="presParOf" srcId="{72067EE6-925D-497C-B7BD-6D07383D1204}" destId="{F26E4F0A-9FD0-423E-B69B-E823C8F88024}" srcOrd="1" destOrd="0" presId="urn:microsoft.com/office/officeart/2005/8/layout/pyramid4"/>
    <dgm:cxn modelId="{D8771574-F9A2-4199-A2FD-700B7FC68A90}" type="presParOf" srcId="{72067EE6-925D-497C-B7BD-6D07383D1204}" destId="{D7F39E73-54AE-41A7-A35E-FFA7917166D8}" srcOrd="2" destOrd="0" presId="urn:microsoft.com/office/officeart/2005/8/layout/pyramid4"/>
    <dgm:cxn modelId="{164EF941-7FEA-4032-BA3A-7A2B28B41C5A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SHORT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FLAT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LONG 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B0D318B1-27ED-4E80-B214-8936D6758835}" type="presOf" srcId="{D6766401-5010-4EEF-B38A-32F1F6935FE6}" destId="{E0441DE0-2DE1-4B11-89D4-4B8404255D5E}" srcOrd="0" destOrd="0" presId="urn:microsoft.com/office/officeart/2005/8/layout/funnel1"/>
    <dgm:cxn modelId="{110FDCAE-437D-47AB-8D2B-27F6ACB53B47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2ACAA7DA-CB48-4426-907A-90BF8A6D755E}" type="presOf" srcId="{EDCC572C-7E00-4813-9179-9D44D6A4D815}" destId="{C12F20B1-03BB-4AFC-9A21-9C03A431E07D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025C3EC2-0B50-4CF9-94E7-B87167AD3E5B}" type="presOf" srcId="{3B07B442-D736-4522-806A-B8BB12800901}" destId="{9048396C-68DC-4AF8-B69A-25FB2FAD2B99}" srcOrd="0" destOrd="0" presId="urn:microsoft.com/office/officeart/2005/8/layout/funnel1"/>
    <dgm:cxn modelId="{CB73622B-0179-4C36-96C1-10696B13D5A1}" type="presOf" srcId="{01DC6F5D-412B-47DE-ACB1-7C705FC8937A}" destId="{29D2A06F-5031-47AC-9A4F-BEFCDE5371A9}" srcOrd="0" destOrd="0" presId="urn:microsoft.com/office/officeart/2005/8/layout/funnel1"/>
    <dgm:cxn modelId="{A609403B-03AF-452F-BC4C-C597781BAEE1}" type="presParOf" srcId="{29D2A06F-5031-47AC-9A4F-BEFCDE5371A9}" destId="{712F35F9-0DCF-4341-8CF4-8A84D40AB6F3}" srcOrd="0" destOrd="0" presId="urn:microsoft.com/office/officeart/2005/8/layout/funnel1"/>
    <dgm:cxn modelId="{81E5BA6A-82EB-4F9E-A274-8874044CCA91}" type="presParOf" srcId="{29D2A06F-5031-47AC-9A4F-BEFCDE5371A9}" destId="{84CBD989-1A59-444F-BAD5-C954240EBCB4}" srcOrd="1" destOrd="0" presId="urn:microsoft.com/office/officeart/2005/8/layout/funnel1"/>
    <dgm:cxn modelId="{7B666EDB-B587-4D90-85C2-A2267807E7F3}" type="presParOf" srcId="{29D2A06F-5031-47AC-9A4F-BEFCDE5371A9}" destId="{9048396C-68DC-4AF8-B69A-25FB2FAD2B99}" srcOrd="2" destOrd="0" presId="urn:microsoft.com/office/officeart/2005/8/layout/funnel1"/>
    <dgm:cxn modelId="{535F38D5-BC32-4FE3-9C45-044E0D647420}" type="presParOf" srcId="{29D2A06F-5031-47AC-9A4F-BEFCDE5371A9}" destId="{C12F20B1-03BB-4AFC-9A21-9C03A431E07D}" srcOrd="3" destOrd="0" presId="urn:microsoft.com/office/officeart/2005/8/layout/funnel1"/>
    <dgm:cxn modelId="{12870612-FAB9-4360-9B00-2CB45A363C8E}" type="presParOf" srcId="{29D2A06F-5031-47AC-9A4F-BEFCDE5371A9}" destId="{E0441DE0-2DE1-4B11-89D4-4B8404255D5E}" srcOrd="4" destOrd="0" presId="urn:microsoft.com/office/officeart/2005/8/layout/funnel1"/>
    <dgm:cxn modelId="{1E96B3CA-4B24-4921-A739-7D99BBD18F73}" type="presParOf" srcId="{29D2A06F-5031-47AC-9A4F-BEFCDE5371A9}" destId="{C6F3BD30-85FF-4247-87FC-5E555B26EA9B}" srcOrd="5" destOrd="0" presId="urn:microsoft.com/office/officeart/2005/8/layout/funnel1"/>
    <dgm:cxn modelId="{A7EAE427-F70F-4EDF-83FB-93EB17C6699B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2CA364-1D4F-4230-9CAA-A5AAA2EA1EB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A02A1E-D818-4503-8432-BB5C39F982B5}">
      <dgm:prSet phldrT="[Text]" custT="1"/>
      <dgm:spPr/>
      <dgm:t>
        <a:bodyPr/>
        <a:lstStyle/>
        <a:p>
          <a:r>
            <a:rPr lang="de-DE" sz="1800" dirty="0" smtClean="0"/>
            <a:t>T</a:t>
          </a:r>
          <a:r>
            <a:rPr lang="de-DE" sz="1400" dirty="0" smtClean="0"/>
            <a:t>iming</a:t>
          </a:r>
          <a:br>
            <a:rPr lang="de-DE" sz="1400" dirty="0" smtClean="0"/>
          </a:br>
          <a:r>
            <a:rPr lang="de-DE" sz="1400" dirty="0" smtClean="0"/>
            <a:t>WANN</a:t>
          </a:r>
          <a:endParaRPr lang="de-DE" sz="1400" dirty="0"/>
        </a:p>
      </dgm:t>
    </dgm:pt>
    <dgm:pt modelId="{4618399C-5953-423B-9D1C-09C110D01B5F}" type="parTrans" cxnId="{CC3CD930-32E8-4B9D-8A71-2936E844A18D}">
      <dgm:prSet/>
      <dgm:spPr/>
      <dgm:t>
        <a:bodyPr/>
        <a:lstStyle/>
        <a:p>
          <a:endParaRPr lang="de-DE"/>
        </a:p>
      </dgm:t>
    </dgm:pt>
    <dgm:pt modelId="{7CECB829-EB46-4E54-B601-41F3E5016FD6}" type="sibTrans" cxnId="{CC3CD930-32E8-4B9D-8A71-2936E844A18D}">
      <dgm:prSet/>
      <dgm:spPr/>
      <dgm:t>
        <a:bodyPr/>
        <a:lstStyle/>
        <a:p>
          <a:endParaRPr lang="de-DE"/>
        </a:p>
      </dgm:t>
    </dgm:pt>
    <dgm:pt modelId="{E339B3C2-3255-449A-9DC2-371A9D72DB9E}">
      <dgm:prSet phldrT="[Text]" custT="1"/>
      <dgm:spPr/>
      <dgm:t>
        <a:bodyPr/>
        <a:lstStyle/>
        <a:p>
          <a:r>
            <a:rPr lang="de-DE" sz="1800" dirty="0" smtClean="0"/>
            <a:t>S</a:t>
          </a:r>
          <a:r>
            <a:rPr lang="de-DE" sz="1500" dirty="0" smtClean="0"/>
            <a:t>election</a:t>
          </a:r>
        </a:p>
        <a:p>
          <a:r>
            <a:rPr lang="de-DE" sz="1500" dirty="0" smtClean="0"/>
            <a:t>WAS</a:t>
          </a:r>
          <a:endParaRPr lang="de-DE" sz="1500" dirty="0"/>
        </a:p>
      </dgm:t>
    </dgm:pt>
    <dgm:pt modelId="{8FDA056F-2DAF-43BF-8CDF-6A446734B083}" type="parTrans" cxnId="{E0199B23-C033-449C-9968-8AE0770F1004}">
      <dgm:prSet/>
      <dgm:spPr/>
      <dgm:t>
        <a:bodyPr/>
        <a:lstStyle/>
        <a:p>
          <a:endParaRPr lang="de-DE"/>
        </a:p>
      </dgm:t>
    </dgm:pt>
    <dgm:pt modelId="{A29F70F9-5D26-4464-B351-FC65A68B4C48}" type="sibTrans" cxnId="{E0199B23-C033-449C-9968-8AE0770F1004}">
      <dgm:prSet/>
      <dgm:spPr/>
      <dgm:t>
        <a:bodyPr/>
        <a:lstStyle/>
        <a:p>
          <a:endParaRPr lang="de-DE"/>
        </a:p>
      </dgm:t>
    </dgm:pt>
    <dgm:pt modelId="{E9B8BE0F-9A2A-4F87-BC69-00C66D0FC2D2}">
      <dgm:prSet phldrT="[Text]" custT="1"/>
      <dgm:spPr/>
      <dgm:t>
        <a:bodyPr/>
        <a:lstStyle/>
        <a:p>
          <a:r>
            <a:rPr lang="de-DE" sz="1800" dirty="0" smtClean="0"/>
            <a:t>A</a:t>
          </a:r>
          <a:r>
            <a:rPr lang="de-DE" sz="1500" dirty="0" smtClean="0"/>
            <a:t>llocation</a:t>
          </a:r>
        </a:p>
        <a:p>
          <a:r>
            <a:rPr lang="de-DE" sz="1500" dirty="0" smtClean="0"/>
            <a:t>WIEVIEL</a:t>
          </a:r>
          <a:endParaRPr lang="de-DE" sz="1500" dirty="0"/>
        </a:p>
      </dgm:t>
    </dgm:pt>
    <dgm:pt modelId="{C4BBA955-A3C5-4AA8-AB90-7B5A603887B1}" type="parTrans" cxnId="{BFAC7B80-DC65-4B8F-AA41-CCC9B2E506D9}">
      <dgm:prSet/>
      <dgm:spPr/>
      <dgm:t>
        <a:bodyPr/>
        <a:lstStyle/>
        <a:p>
          <a:endParaRPr lang="de-DE"/>
        </a:p>
      </dgm:t>
    </dgm:pt>
    <dgm:pt modelId="{560C950A-9882-42D2-8529-8A97693183AE}" type="sibTrans" cxnId="{BFAC7B80-DC65-4B8F-AA41-CCC9B2E506D9}">
      <dgm:prSet/>
      <dgm:spPr/>
      <dgm:t>
        <a:bodyPr/>
        <a:lstStyle/>
        <a:p>
          <a:endParaRPr lang="de-DE"/>
        </a:p>
      </dgm:t>
    </dgm:pt>
    <dgm:pt modelId="{98CBE0D3-DF69-4BE1-93FD-8F5AA97DB96C}" type="pres">
      <dgm:prSet presAssocID="{C12CA364-1D4F-4230-9CAA-A5AAA2EA1E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E115DC4-3257-404B-88CD-3A2578818ED2}" type="pres">
      <dgm:prSet presAssocID="{C12CA364-1D4F-4230-9CAA-A5AAA2EA1EBA}" presName="dummyMaxCanvas" presStyleCnt="0">
        <dgm:presLayoutVars/>
      </dgm:prSet>
      <dgm:spPr/>
    </dgm:pt>
    <dgm:pt modelId="{6A95BACC-9A5E-41E7-BADC-8C65E4D3AE4D}" type="pres">
      <dgm:prSet presAssocID="{C12CA364-1D4F-4230-9CAA-A5AAA2EA1EBA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0D06E7-BCEE-4413-8AC3-23492B9C4080}" type="pres">
      <dgm:prSet presAssocID="{C12CA364-1D4F-4230-9CAA-A5AAA2EA1EB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BFB744-4051-42F0-8FCA-352AD2DBF4D8}" type="pres">
      <dgm:prSet presAssocID="{C12CA364-1D4F-4230-9CAA-A5AAA2EA1EB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313B2-0B88-42FB-BE3B-785E5C7E121D}" type="pres">
      <dgm:prSet presAssocID="{C12CA364-1D4F-4230-9CAA-A5AAA2EA1EB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796497-05AA-4168-BA02-087BCB9E5D43}" type="pres">
      <dgm:prSet presAssocID="{C12CA364-1D4F-4230-9CAA-A5AAA2EA1EB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AC5031-EDF9-4D44-AAC3-E8BFDC9CF588}" type="pres">
      <dgm:prSet presAssocID="{C12CA364-1D4F-4230-9CAA-A5AAA2EA1EB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EAF08B-942E-4FDF-86F1-F0FFFFB386B7}" type="pres">
      <dgm:prSet presAssocID="{C12CA364-1D4F-4230-9CAA-A5AAA2EA1EB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42714-2953-4DAF-80CD-3AEF0C5AC883}" type="pres">
      <dgm:prSet presAssocID="{C12CA364-1D4F-4230-9CAA-A5AAA2EA1EB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66E648-3779-42B1-9850-BDC56DF040FE}" type="presOf" srcId="{E9B8BE0F-9A2A-4F87-BC69-00C66D0FC2D2}" destId="{E5BFB744-4051-42F0-8FCA-352AD2DBF4D8}" srcOrd="0" destOrd="0" presId="urn:microsoft.com/office/officeart/2005/8/layout/vProcess5"/>
    <dgm:cxn modelId="{BFAC7B80-DC65-4B8F-AA41-CCC9B2E506D9}" srcId="{C12CA364-1D4F-4230-9CAA-A5AAA2EA1EBA}" destId="{E9B8BE0F-9A2A-4F87-BC69-00C66D0FC2D2}" srcOrd="2" destOrd="0" parTransId="{C4BBA955-A3C5-4AA8-AB90-7B5A603887B1}" sibTransId="{560C950A-9882-42D2-8529-8A97693183AE}"/>
    <dgm:cxn modelId="{AF69A2DE-495C-4C8F-ABEF-3BF2CCBCFE7A}" type="presOf" srcId="{E339B3C2-3255-449A-9DC2-371A9D72DB9E}" destId="{FF0D06E7-BCEE-4413-8AC3-23492B9C4080}" srcOrd="0" destOrd="0" presId="urn:microsoft.com/office/officeart/2005/8/layout/vProcess5"/>
    <dgm:cxn modelId="{CC3CD930-32E8-4B9D-8A71-2936E844A18D}" srcId="{C12CA364-1D4F-4230-9CAA-A5AAA2EA1EBA}" destId="{F5A02A1E-D818-4503-8432-BB5C39F982B5}" srcOrd="0" destOrd="0" parTransId="{4618399C-5953-423B-9D1C-09C110D01B5F}" sibTransId="{7CECB829-EB46-4E54-B601-41F3E5016FD6}"/>
    <dgm:cxn modelId="{74B4C09D-B5E0-455E-A614-A1051D8389F8}" type="presOf" srcId="{7CECB829-EB46-4E54-B601-41F3E5016FD6}" destId="{B30313B2-0B88-42FB-BE3B-785E5C7E121D}" srcOrd="0" destOrd="0" presId="urn:microsoft.com/office/officeart/2005/8/layout/vProcess5"/>
    <dgm:cxn modelId="{E0199B23-C033-449C-9968-8AE0770F1004}" srcId="{C12CA364-1D4F-4230-9CAA-A5AAA2EA1EBA}" destId="{E339B3C2-3255-449A-9DC2-371A9D72DB9E}" srcOrd="1" destOrd="0" parTransId="{8FDA056F-2DAF-43BF-8CDF-6A446734B083}" sibTransId="{A29F70F9-5D26-4464-B351-FC65A68B4C48}"/>
    <dgm:cxn modelId="{5C61747E-4D07-4524-855A-C252FC955FF7}" type="presOf" srcId="{F5A02A1E-D818-4503-8432-BB5C39F982B5}" destId="{6A95BACC-9A5E-41E7-BADC-8C65E4D3AE4D}" srcOrd="0" destOrd="0" presId="urn:microsoft.com/office/officeart/2005/8/layout/vProcess5"/>
    <dgm:cxn modelId="{B11587A1-9510-439F-8DA2-AAC9941F2BDF}" type="presOf" srcId="{F5A02A1E-D818-4503-8432-BB5C39F982B5}" destId="{E5AC5031-EDF9-4D44-AAC3-E8BFDC9CF588}" srcOrd="1" destOrd="0" presId="urn:microsoft.com/office/officeart/2005/8/layout/vProcess5"/>
    <dgm:cxn modelId="{05D224E4-4BA5-443B-ACD6-5E5C0AD4ACC4}" type="presOf" srcId="{C12CA364-1D4F-4230-9CAA-A5AAA2EA1EBA}" destId="{98CBE0D3-DF69-4BE1-93FD-8F5AA97DB96C}" srcOrd="0" destOrd="0" presId="urn:microsoft.com/office/officeart/2005/8/layout/vProcess5"/>
    <dgm:cxn modelId="{5A87DF7B-C5DE-489E-AA8E-A0EF83B6A6C5}" type="presOf" srcId="{E9B8BE0F-9A2A-4F87-BC69-00C66D0FC2D2}" destId="{AAD42714-2953-4DAF-80CD-3AEF0C5AC883}" srcOrd="1" destOrd="0" presId="urn:microsoft.com/office/officeart/2005/8/layout/vProcess5"/>
    <dgm:cxn modelId="{18D9DB63-B56F-41E6-B4E2-E4AAFC236589}" type="presOf" srcId="{E339B3C2-3255-449A-9DC2-371A9D72DB9E}" destId="{DFEAF08B-942E-4FDF-86F1-F0FFFFB386B7}" srcOrd="1" destOrd="0" presId="urn:microsoft.com/office/officeart/2005/8/layout/vProcess5"/>
    <dgm:cxn modelId="{FF313917-986A-4BF7-8087-AD755275E788}" type="presOf" srcId="{A29F70F9-5D26-4464-B351-FC65A68B4C48}" destId="{11796497-05AA-4168-BA02-087BCB9E5D43}" srcOrd="0" destOrd="0" presId="urn:microsoft.com/office/officeart/2005/8/layout/vProcess5"/>
    <dgm:cxn modelId="{ECA0FC0C-B6BD-4863-994C-94F10DB9E684}" type="presParOf" srcId="{98CBE0D3-DF69-4BE1-93FD-8F5AA97DB96C}" destId="{2E115DC4-3257-404B-88CD-3A2578818ED2}" srcOrd="0" destOrd="0" presId="urn:microsoft.com/office/officeart/2005/8/layout/vProcess5"/>
    <dgm:cxn modelId="{C9DCEC0D-A169-4FF4-8C7C-59B967C1CCCC}" type="presParOf" srcId="{98CBE0D3-DF69-4BE1-93FD-8F5AA97DB96C}" destId="{6A95BACC-9A5E-41E7-BADC-8C65E4D3AE4D}" srcOrd="1" destOrd="0" presId="urn:microsoft.com/office/officeart/2005/8/layout/vProcess5"/>
    <dgm:cxn modelId="{89FDEC4F-825D-42FF-9629-213015A56B68}" type="presParOf" srcId="{98CBE0D3-DF69-4BE1-93FD-8F5AA97DB96C}" destId="{FF0D06E7-BCEE-4413-8AC3-23492B9C4080}" srcOrd="2" destOrd="0" presId="urn:microsoft.com/office/officeart/2005/8/layout/vProcess5"/>
    <dgm:cxn modelId="{DCD65AD1-56C5-4F89-8C79-68D9FE7FBDAE}" type="presParOf" srcId="{98CBE0D3-DF69-4BE1-93FD-8F5AA97DB96C}" destId="{E5BFB744-4051-42F0-8FCA-352AD2DBF4D8}" srcOrd="3" destOrd="0" presId="urn:microsoft.com/office/officeart/2005/8/layout/vProcess5"/>
    <dgm:cxn modelId="{D6C08BDC-A81D-44DB-98E0-FCB18F0A4E0F}" type="presParOf" srcId="{98CBE0D3-DF69-4BE1-93FD-8F5AA97DB96C}" destId="{B30313B2-0B88-42FB-BE3B-785E5C7E121D}" srcOrd="4" destOrd="0" presId="urn:microsoft.com/office/officeart/2005/8/layout/vProcess5"/>
    <dgm:cxn modelId="{A353DA1A-1D47-464B-B2F6-77FEF7D919AE}" type="presParOf" srcId="{98CBE0D3-DF69-4BE1-93FD-8F5AA97DB96C}" destId="{11796497-05AA-4168-BA02-087BCB9E5D43}" srcOrd="5" destOrd="0" presId="urn:microsoft.com/office/officeart/2005/8/layout/vProcess5"/>
    <dgm:cxn modelId="{4C07042C-A137-4727-AE3C-14C7186D6012}" type="presParOf" srcId="{98CBE0D3-DF69-4BE1-93FD-8F5AA97DB96C}" destId="{E5AC5031-EDF9-4D44-AAC3-E8BFDC9CF588}" srcOrd="6" destOrd="0" presId="urn:microsoft.com/office/officeart/2005/8/layout/vProcess5"/>
    <dgm:cxn modelId="{367B5110-30EB-44F0-98AB-35FBAFE944F7}" type="presParOf" srcId="{98CBE0D3-DF69-4BE1-93FD-8F5AA97DB96C}" destId="{DFEAF08B-942E-4FDF-86F1-F0FFFFB386B7}" srcOrd="7" destOrd="0" presId="urn:microsoft.com/office/officeart/2005/8/layout/vProcess5"/>
    <dgm:cxn modelId="{1F64161C-5E7E-4762-BDF5-0A38DBA7E239}" type="presParOf" srcId="{98CBE0D3-DF69-4BE1-93FD-8F5AA97DB96C}" destId="{AAD42714-2953-4DAF-80CD-3AEF0C5AC8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MACROs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Features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SCORE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BEST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4B48B602-3CDE-4192-B555-F372FF454F73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DF0BE746-4A32-402C-A42C-E397A03E87A1}" type="presOf" srcId="{D6766401-5010-4EEF-B38A-32F1F6935FE6}" destId="{E0441DE0-2DE1-4B11-89D4-4B8404255D5E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5A1E806B-6F23-400B-A3A8-D86FE2BDC0FE}" type="presOf" srcId="{3B07B442-D736-4522-806A-B8BB12800901}" destId="{9048396C-68DC-4AF8-B69A-25FB2FAD2B99}" srcOrd="0" destOrd="0" presId="urn:microsoft.com/office/officeart/2005/8/layout/funnel1"/>
    <dgm:cxn modelId="{F21BDFA2-36D1-4818-B656-11A48589893C}" type="presOf" srcId="{01DC6F5D-412B-47DE-ACB1-7C705FC8937A}" destId="{29D2A06F-5031-47AC-9A4F-BEFCDE5371A9}" srcOrd="0" destOrd="0" presId="urn:microsoft.com/office/officeart/2005/8/layout/funnel1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CD47D6AE-6CF9-4903-9F16-0F1E6C7D174E}" type="presOf" srcId="{EDCC572C-7E00-4813-9179-9D44D6A4D815}" destId="{C12F20B1-03BB-4AFC-9A21-9C03A431E07D}" srcOrd="0" destOrd="0" presId="urn:microsoft.com/office/officeart/2005/8/layout/funnel1"/>
    <dgm:cxn modelId="{96DC1390-B6B9-49C4-AFA7-D81F3C25F44B}" type="presParOf" srcId="{29D2A06F-5031-47AC-9A4F-BEFCDE5371A9}" destId="{712F35F9-0DCF-4341-8CF4-8A84D40AB6F3}" srcOrd="0" destOrd="0" presId="urn:microsoft.com/office/officeart/2005/8/layout/funnel1"/>
    <dgm:cxn modelId="{5B1CB1CD-6129-4D49-A1A4-101BC51F7A0D}" type="presParOf" srcId="{29D2A06F-5031-47AC-9A4F-BEFCDE5371A9}" destId="{84CBD989-1A59-444F-BAD5-C954240EBCB4}" srcOrd="1" destOrd="0" presId="urn:microsoft.com/office/officeart/2005/8/layout/funnel1"/>
    <dgm:cxn modelId="{05EBD6DF-A707-4158-97CB-F0EC917A1258}" type="presParOf" srcId="{29D2A06F-5031-47AC-9A4F-BEFCDE5371A9}" destId="{9048396C-68DC-4AF8-B69A-25FB2FAD2B99}" srcOrd="2" destOrd="0" presId="urn:microsoft.com/office/officeart/2005/8/layout/funnel1"/>
    <dgm:cxn modelId="{DEB83DEF-6A63-4432-991D-C89C00294920}" type="presParOf" srcId="{29D2A06F-5031-47AC-9A4F-BEFCDE5371A9}" destId="{C12F20B1-03BB-4AFC-9A21-9C03A431E07D}" srcOrd="3" destOrd="0" presId="urn:microsoft.com/office/officeart/2005/8/layout/funnel1"/>
    <dgm:cxn modelId="{07BE5F60-0106-46C3-AF5B-77B729EE1E13}" type="presParOf" srcId="{29D2A06F-5031-47AC-9A4F-BEFCDE5371A9}" destId="{E0441DE0-2DE1-4B11-89D4-4B8404255D5E}" srcOrd="4" destOrd="0" presId="urn:microsoft.com/office/officeart/2005/8/layout/funnel1"/>
    <dgm:cxn modelId="{609AB0FC-5023-4A12-9A79-99CBE7A14B1A}" type="presParOf" srcId="{29D2A06F-5031-47AC-9A4F-BEFCDE5371A9}" destId="{C6F3BD30-85FF-4247-87FC-5E555B26EA9B}" srcOrd="5" destOrd="0" presId="urn:microsoft.com/office/officeart/2005/8/layout/funnel1"/>
    <dgm:cxn modelId="{688A7C3C-EAB9-4A79-8888-9F95BE9972B8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A9D9C5-90B9-48A7-AB33-78AE61363A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6C1410-50BE-407E-92BD-2A5FE233FC52}">
      <dgm:prSet phldrT="[Text]"/>
      <dgm:spPr/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61420B62-C70B-448B-B90F-87B961D07EF3}" type="parTrans" cxnId="{95281AEC-EE6A-4AD2-8F6C-B231900B7CCA}">
      <dgm:prSet/>
      <dgm:spPr/>
      <dgm:t>
        <a:bodyPr/>
        <a:lstStyle/>
        <a:p>
          <a:endParaRPr lang="de-DE"/>
        </a:p>
      </dgm:t>
    </dgm:pt>
    <dgm:pt modelId="{6B73E155-8838-4D4C-BC06-A7EBD869B912}" type="sibTrans" cxnId="{95281AEC-EE6A-4AD2-8F6C-B231900B7CCA}">
      <dgm:prSet/>
      <dgm:spPr/>
      <dgm:t>
        <a:bodyPr/>
        <a:lstStyle/>
        <a:p>
          <a:endParaRPr lang="de-DE"/>
        </a:p>
      </dgm:t>
    </dgm:pt>
    <dgm:pt modelId="{791117E6-F567-43BB-AFA5-451B910177EB}">
      <dgm:prSet phldrT="[Text]"/>
      <dgm:spPr/>
      <dgm:t>
        <a:bodyPr/>
        <a:lstStyle/>
        <a:p>
          <a:r>
            <a:rPr lang="de-DE" dirty="0" smtClean="0"/>
            <a:t>Ausfiltern</a:t>
          </a:r>
          <a:endParaRPr lang="de-DE" dirty="0"/>
        </a:p>
      </dgm:t>
    </dgm:pt>
    <dgm:pt modelId="{D2AC5520-FF11-4C63-9A97-EF089F241E46}" type="parTrans" cxnId="{B685453D-FD89-4046-93EC-67951943DBE3}">
      <dgm:prSet/>
      <dgm:spPr/>
      <dgm:t>
        <a:bodyPr/>
        <a:lstStyle/>
        <a:p>
          <a:endParaRPr lang="de-DE"/>
        </a:p>
      </dgm:t>
    </dgm:pt>
    <dgm:pt modelId="{2D6D12F7-86AA-4208-B485-891FB57FAA20}" type="sibTrans" cxnId="{B685453D-FD89-4046-93EC-67951943DBE3}">
      <dgm:prSet/>
      <dgm:spPr/>
      <dgm:t>
        <a:bodyPr/>
        <a:lstStyle/>
        <a:p>
          <a:endParaRPr lang="de-DE"/>
        </a:p>
      </dgm:t>
    </dgm:pt>
    <dgm:pt modelId="{D2F18797-1FD3-4B15-BF92-39E6029A71EA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76FB8E70-FEB7-4547-87C4-5AAB3FB20DFF}" type="parTrans" cxnId="{F6CBBC84-0E43-435A-8916-0B19F12B15E1}">
      <dgm:prSet/>
      <dgm:spPr/>
      <dgm:t>
        <a:bodyPr/>
        <a:lstStyle/>
        <a:p>
          <a:endParaRPr lang="de-DE"/>
        </a:p>
      </dgm:t>
    </dgm:pt>
    <dgm:pt modelId="{D844FA97-6F0F-4B96-A5BE-B86B54A3D00F}" type="sibTrans" cxnId="{F6CBBC84-0E43-435A-8916-0B19F12B15E1}">
      <dgm:prSet/>
      <dgm:spPr/>
      <dgm:t>
        <a:bodyPr/>
        <a:lstStyle/>
        <a:p>
          <a:endParaRPr lang="de-DE"/>
        </a:p>
      </dgm:t>
    </dgm:pt>
    <dgm:pt modelId="{EF4AC8E5-E31C-45D1-BC3C-5E87CE19DBA0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54A152C5-2D63-441D-BB43-381F19363EE6}" type="parTrans" cxnId="{8CE2E538-3F42-44FE-92E8-F068D9A363C9}">
      <dgm:prSet/>
      <dgm:spPr/>
      <dgm:t>
        <a:bodyPr/>
        <a:lstStyle/>
        <a:p>
          <a:endParaRPr lang="de-DE"/>
        </a:p>
      </dgm:t>
    </dgm:pt>
    <dgm:pt modelId="{C7715B52-5757-4282-A694-297BA292BB9D}" type="sibTrans" cxnId="{8CE2E538-3F42-44FE-92E8-F068D9A363C9}">
      <dgm:prSet/>
      <dgm:spPr/>
      <dgm:t>
        <a:bodyPr/>
        <a:lstStyle/>
        <a:p>
          <a:endParaRPr lang="de-DE"/>
        </a:p>
      </dgm:t>
    </dgm:pt>
    <dgm:pt modelId="{933E3B2E-8BEF-46FA-B8CA-AF522F5EF1CF}">
      <dgm:prSet phldrT="[Text]"/>
      <dgm:spPr/>
      <dgm:t>
        <a:bodyPr/>
        <a:lstStyle/>
        <a:p>
          <a:r>
            <a:rPr lang="de-DE" dirty="0" smtClean="0"/>
            <a:t>Ranking</a:t>
          </a:r>
          <a:endParaRPr lang="de-DE" dirty="0"/>
        </a:p>
      </dgm:t>
    </dgm:pt>
    <dgm:pt modelId="{90BEB56A-7431-46C9-BC1B-90E1BA960CB8}" type="parTrans" cxnId="{BD6DB21A-7087-412D-ABE4-06E953F9C0FD}">
      <dgm:prSet/>
      <dgm:spPr/>
      <dgm:t>
        <a:bodyPr/>
        <a:lstStyle/>
        <a:p>
          <a:endParaRPr lang="de-DE"/>
        </a:p>
      </dgm:t>
    </dgm:pt>
    <dgm:pt modelId="{4B9B0A8B-24DD-49AB-8F13-464C18EB4D0B}" type="sibTrans" cxnId="{BD6DB21A-7087-412D-ABE4-06E953F9C0FD}">
      <dgm:prSet/>
      <dgm:spPr/>
      <dgm:t>
        <a:bodyPr/>
        <a:lstStyle/>
        <a:p>
          <a:endParaRPr lang="de-DE"/>
        </a:p>
      </dgm:t>
    </dgm:pt>
    <dgm:pt modelId="{CDAB8A0A-FF75-405E-8AF1-D0458E86A430}">
      <dgm:prSet phldrT="[Text]"/>
      <dgm:spPr/>
      <dgm:t>
        <a:bodyPr/>
        <a:lstStyle/>
        <a:p>
          <a:r>
            <a:rPr lang="de-DE" dirty="0" smtClean="0"/>
            <a:t>Best Score</a:t>
          </a:r>
          <a:endParaRPr lang="de-DE" dirty="0"/>
        </a:p>
      </dgm:t>
    </dgm:pt>
    <dgm:pt modelId="{A660324D-DCC5-46F0-A277-1CA80B60900B}" type="parTrans" cxnId="{09628321-F80B-40A3-AD97-AF2F6B005E4A}">
      <dgm:prSet/>
      <dgm:spPr/>
      <dgm:t>
        <a:bodyPr/>
        <a:lstStyle/>
        <a:p>
          <a:endParaRPr lang="de-DE"/>
        </a:p>
      </dgm:t>
    </dgm:pt>
    <dgm:pt modelId="{36099882-568B-4AAD-8D72-F1EFF1278666}" type="sibTrans" cxnId="{09628321-F80B-40A3-AD97-AF2F6B005E4A}">
      <dgm:prSet/>
      <dgm:spPr/>
      <dgm:t>
        <a:bodyPr/>
        <a:lstStyle/>
        <a:p>
          <a:endParaRPr lang="de-DE"/>
        </a:p>
      </dgm:t>
    </dgm:pt>
    <dgm:pt modelId="{19AC39F0-F33B-4F67-B43C-FA99D690D6C0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6E41481D-4CA9-4F37-8D8A-E5F134EF42C5}" type="parTrans" cxnId="{E85B8110-31B4-43B3-A496-682279C23CC2}">
      <dgm:prSet/>
      <dgm:spPr/>
      <dgm:t>
        <a:bodyPr/>
        <a:lstStyle/>
        <a:p>
          <a:endParaRPr lang="de-DE"/>
        </a:p>
      </dgm:t>
    </dgm:pt>
    <dgm:pt modelId="{1411FD9E-5C65-450D-A84D-72B966C01791}" type="sibTrans" cxnId="{E85B8110-31B4-43B3-A496-682279C23CC2}">
      <dgm:prSet/>
      <dgm:spPr/>
      <dgm:t>
        <a:bodyPr/>
        <a:lstStyle/>
        <a:p>
          <a:endParaRPr lang="de-DE"/>
        </a:p>
      </dgm:t>
    </dgm:pt>
    <dgm:pt modelId="{5DF3F0E6-05E5-43BF-A650-CD5D9C9257E8}">
      <dgm:prSet phldrT="[Text]"/>
      <dgm:spPr/>
      <dgm:t>
        <a:bodyPr/>
        <a:lstStyle/>
        <a:p>
          <a:r>
            <a:rPr lang="de-DE" dirty="0" smtClean="0"/>
            <a:t>Allocation</a:t>
          </a:r>
          <a:endParaRPr lang="de-DE" dirty="0"/>
        </a:p>
      </dgm:t>
    </dgm:pt>
    <dgm:pt modelId="{F443D88A-6421-43EA-9928-1D8DB2EEEDD2}" type="parTrans" cxnId="{6FF40D7D-E240-4E85-8D1D-9DFE229DB7FD}">
      <dgm:prSet/>
      <dgm:spPr/>
      <dgm:t>
        <a:bodyPr/>
        <a:lstStyle/>
        <a:p>
          <a:endParaRPr lang="de-DE"/>
        </a:p>
      </dgm:t>
    </dgm:pt>
    <dgm:pt modelId="{A7BB7EEB-7D2E-4BFD-A349-7AC3AD5DC589}" type="sibTrans" cxnId="{6FF40D7D-E240-4E85-8D1D-9DFE229DB7FD}">
      <dgm:prSet/>
      <dgm:spPr/>
      <dgm:t>
        <a:bodyPr/>
        <a:lstStyle/>
        <a:p>
          <a:endParaRPr lang="de-DE"/>
        </a:p>
      </dgm:t>
    </dgm:pt>
    <dgm:pt modelId="{472E7F92-213B-47DD-BB5A-AC5547692489}">
      <dgm:prSet phldrT="[Text]"/>
      <dgm:spPr/>
      <dgm:t>
        <a:bodyPr/>
        <a:lstStyle/>
        <a:p>
          <a:r>
            <a:rPr lang="de-DE" dirty="0" smtClean="0"/>
            <a:t>MinRisk</a:t>
          </a:r>
          <a:endParaRPr lang="de-DE" dirty="0"/>
        </a:p>
      </dgm:t>
    </dgm:pt>
    <dgm:pt modelId="{37322D8A-1FB3-43C8-BDA1-CC654A23B4C6}" type="parTrans" cxnId="{AD5AA558-0803-45EC-91F3-2B7658692E73}">
      <dgm:prSet/>
      <dgm:spPr/>
      <dgm:t>
        <a:bodyPr/>
        <a:lstStyle/>
        <a:p>
          <a:endParaRPr lang="de-DE"/>
        </a:p>
      </dgm:t>
    </dgm:pt>
    <dgm:pt modelId="{CAB22BE1-E377-4603-ACF9-73CF9F60E1CB}" type="sibTrans" cxnId="{AD5AA558-0803-45EC-91F3-2B7658692E73}">
      <dgm:prSet/>
      <dgm:spPr/>
      <dgm:t>
        <a:bodyPr/>
        <a:lstStyle/>
        <a:p>
          <a:endParaRPr lang="de-DE"/>
        </a:p>
      </dgm:t>
    </dgm:pt>
    <dgm:pt modelId="{624BC997-9E64-4A8E-A17C-4B786294251C}" type="pres">
      <dgm:prSet presAssocID="{64A9D9C5-90B9-48A7-AB33-78AE61363A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7BBF54-D91C-4EA5-A28D-014EB372B6D0}" type="pres">
      <dgm:prSet presAssocID="{B16C1410-50BE-407E-92BD-2A5FE233FC52}" presName="composite" presStyleCnt="0"/>
      <dgm:spPr/>
    </dgm:pt>
    <dgm:pt modelId="{D6192F12-75B4-431A-8CED-C194A009737A}" type="pres">
      <dgm:prSet presAssocID="{B16C1410-50BE-407E-92BD-2A5FE233FC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9115C3-5297-432E-9A96-300FC4E44ADB}" type="pres">
      <dgm:prSet presAssocID="{B16C1410-50BE-407E-92BD-2A5FE233FC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AC0189-F580-4F98-8E95-E32C3ACE2BDD}" type="pres">
      <dgm:prSet presAssocID="{6B73E155-8838-4D4C-BC06-A7EBD869B912}" presName="sp" presStyleCnt="0"/>
      <dgm:spPr/>
    </dgm:pt>
    <dgm:pt modelId="{AAFDFB8F-C77E-4A00-AD9D-79AD5C25552C}" type="pres">
      <dgm:prSet presAssocID="{EF4AC8E5-E31C-45D1-BC3C-5E87CE19DBA0}" presName="composite" presStyleCnt="0"/>
      <dgm:spPr/>
    </dgm:pt>
    <dgm:pt modelId="{2881CCE6-8DA6-43C9-AEF0-2E95AF7C125E}" type="pres">
      <dgm:prSet presAssocID="{EF4AC8E5-E31C-45D1-BC3C-5E87CE19DB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B2340E-5B40-41CA-8EC9-E5624941009F}" type="pres">
      <dgm:prSet presAssocID="{EF4AC8E5-E31C-45D1-BC3C-5E87CE19DB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D9B63-1A41-475E-80A2-0AB03CB2FDEE}" type="pres">
      <dgm:prSet presAssocID="{C7715B52-5757-4282-A694-297BA292BB9D}" presName="sp" presStyleCnt="0"/>
      <dgm:spPr/>
    </dgm:pt>
    <dgm:pt modelId="{61ED2A0F-6DE0-48FD-B463-0EF11D8B4D5D}" type="pres">
      <dgm:prSet presAssocID="{19AC39F0-F33B-4F67-B43C-FA99D690D6C0}" presName="composite" presStyleCnt="0"/>
      <dgm:spPr/>
    </dgm:pt>
    <dgm:pt modelId="{ADD177AE-0194-414E-A210-91E67AB58C5B}" type="pres">
      <dgm:prSet presAssocID="{19AC39F0-F33B-4F67-B43C-FA99D690D6C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FECBC-EC68-4754-9619-B4BAB88C2A75}" type="pres">
      <dgm:prSet presAssocID="{19AC39F0-F33B-4F67-B43C-FA99D690D6C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48166E-7F26-4606-BC20-2F240D724A15}" type="presOf" srcId="{D2F18797-1FD3-4B15-BF92-39E6029A71EA}" destId="{0C9115C3-5297-432E-9A96-300FC4E44ADB}" srcOrd="0" destOrd="1" presId="urn:microsoft.com/office/officeart/2005/8/layout/chevron2"/>
    <dgm:cxn modelId="{8CE2E538-3F42-44FE-92E8-F068D9A363C9}" srcId="{64A9D9C5-90B9-48A7-AB33-78AE61363A4A}" destId="{EF4AC8E5-E31C-45D1-BC3C-5E87CE19DBA0}" srcOrd="1" destOrd="0" parTransId="{54A152C5-2D63-441D-BB43-381F19363EE6}" sibTransId="{C7715B52-5757-4282-A694-297BA292BB9D}"/>
    <dgm:cxn modelId="{F6CBBC84-0E43-435A-8916-0B19F12B15E1}" srcId="{B16C1410-50BE-407E-92BD-2A5FE233FC52}" destId="{D2F18797-1FD3-4B15-BF92-39E6029A71EA}" srcOrd="1" destOrd="0" parTransId="{76FB8E70-FEB7-4547-87C4-5AAB3FB20DFF}" sibTransId="{D844FA97-6F0F-4B96-A5BE-B86B54A3D00F}"/>
    <dgm:cxn modelId="{5AC49A67-782E-439A-889F-2D01346A8E83}" type="presOf" srcId="{5DF3F0E6-05E5-43BF-A650-CD5D9C9257E8}" destId="{AE3FECBC-EC68-4754-9619-B4BAB88C2A75}" srcOrd="0" destOrd="0" presId="urn:microsoft.com/office/officeart/2005/8/layout/chevron2"/>
    <dgm:cxn modelId="{F2F5AC5F-E552-4061-AE99-4F7AA4BFB586}" type="presOf" srcId="{64A9D9C5-90B9-48A7-AB33-78AE61363A4A}" destId="{624BC997-9E64-4A8E-A17C-4B786294251C}" srcOrd="0" destOrd="0" presId="urn:microsoft.com/office/officeart/2005/8/layout/chevron2"/>
    <dgm:cxn modelId="{09628321-F80B-40A3-AD97-AF2F6B005E4A}" srcId="{EF4AC8E5-E31C-45D1-BC3C-5E87CE19DBA0}" destId="{CDAB8A0A-FF75-405E-8AF1-D0458E86A430}" srcOrd="1" destOrd="0" parTransId="{A660324D-DCC5-46F0-A277-1CA80B60900B}" sibTransId="{36099882-568B-4AAD-8D72-F1EFF1278666}"/>
    <dgm:cxn modelId="{E85B8110-31B4-43B3-A496-682279C23CC2}" srcId="{64A9D9C5-90B9-48A7-AB33-78AE61363A4A}" destId="{19AC39F0-F33B-4F67-B43C-FA99D690D6C0}" srcOrd="2" destOrd="0" parTransId="{6E41481D-4CA9-4F37-8D8A-E5F134EF42C5}" sibTransId="{1411FD9E-5C65-450D-A84D-72B966C01791}"/>
    <dgm:cxn modelId="{AD5AA558-0803-45EC-91F3-2B7658692E73}" srcId="{19AC39F0-F33B-4F67-B43C-FA99D690D6C0}" destId="{472E7F92-213B-47DD-BB5A-AC5547692489}" srcOrd="1" destOrd="0" parTransId="{37322D8A-1FB3-43C8-BDA1-CC654A23B4C6}" sibTransId="{CAB22BE1-E377-4603-ACF9-73CF9F60E1CB}"/>
    <dgm:cxn modelId="{EC8C85B9-0EBE-48EE-9DF6-80ED31AF385D}" type="presOf" srcId="{472E7F92-213B-47DD-BB5A-AC5547692489}" destId="{AE3FECBC-EC68-4754-9619-B4BAB88C2A75}" srcOrd="0" destOrd="1" presId="urn:microsoft.com/office/officeart/2005/8/layout/chevron2"/>
    <dgm:cxn modelId="{CB869890-8641-412E-B2B5-2C8B71F43421}" type="presOf" srcId="{CDAB8A0A-FF75-405E-8AF1-D0458E86A430}" destId="{C2B2340E-5B40-41CA-8EC9-E5624941009F}" srcOrd="0" destOrd="1" presId="urn:microsoft.com/office/officeart/2005/8/layout/chevron2"/>
    <dgm:cxn modelId="{BD6DB21A-7087-412D-ABE4-06E953F9C0FD}" srcId="{EF4AC8E5-E31C-45D1-BC3C-5E87CE19DBA0}" destId="{933E3B2E-8BEF-46FA-B8CA-AF522F5EF1CF}" srcOrd="0" destOrd="0" parTransId="{90BEB56A-7431-46C9-BC1B-90E1BA960CB8}" sibTransId="{4B9B0A8B-24DD-49AB-8F13-464C18EB4D0B}"/>
    <dgm:cxn modelId="{6FF40D7D-E240-4E85-8D1D-9DFE229DB7FD}" srcId="{19AC39F0-F33B-4F67-B43C-FA99D690D6C0}" destId="{5DF3F0E6-05E5-43BF-A650-CD5D9C9257E8}" srcOrd="0" destOrd="0" parTransId="{F443D88A-6421-43EA-9928-1D8DB2EEEDD2}" sibTransId="{A7BB7EEB-7D2E-4BFD-A349-7AC3AD5DC589}"/>
    <dgm:cxn modelId="{90B77A39-6004-4809-96BE-5B6A2C51E4BD}" type="presOf" srcId="{19AC39F0-F33B-4F67-B43C-FA99D690D6C0}" destId="{ADD177AE-0194-414E-A210-91E67AB58C5B}" srcOrd="0" destOrd="0" presId="urn:microsoft.com/office/officeart/2005/8/layout/chevron2"/>
    <dgm:cxn modelId="{B685453D-FD89-4046-93EC-67951943DBE3}" srcId="{B16C1410-50BE-407E-92BD-2A5FE233FC52}" destId="{791117E6-F567-43BB-AFA5-451B910177EB}" srcOrd="0" destOrd="0" parTransId="{D2AC5520-FF11-4C63-9A97-EF089F241E46}" sibTransId="{2D6D12F7-86AA-4208-B485-891FB57FAA20}"/>
    <dgm:cxn modelId="{4E011DC5-A139-40CC-A890-A04F4B4AE14C}" type="presOf" srcId="{B16C1410-50BE-407E-92BD-2A5FE233FC52}" destId="{D6192F12-75B4-431A-8CED-C194A009737A}" srcOrd="0" destOrd="0" presId="urn:microsoft.com/office/officeart/2005/8/layout/chevron2"/>
    <dgm:cxn modelId="{95281AEC-EE6A-4AD2-8F6C-B231900B7CCA}" srcId="{64A9D9C5-90B9-48A7-AB33-78AE61363A4A}" destId="{B16C1410-50BE-407E-92BD-2A5FE233FC52}" srcOrd="0" destOrd="0" parTransId="{61420B62-C70B-448B-B90F-87B961D07EF3}" sibTransId="{6B73E155-8838-4D4C-BC06-A7EBD869B912}"/>
    <dgm:cxn modelId="{A8F6FA35-36A1-476A-945C-843F4C98173C}" type="presOf" srcId="{EF4AC8E5-E31C-45D1-BC3C-5E87CE19DBA0}" destId="{2881CCE6-8DA6-43C9-AEF0-2E95AF7C125E}" srcOrd="0" destOrd="0" presId="urn:microsoft.com/office/officeart/2005/8/layout/chevron2"/>
    <dgm:cxn modelId="{ECE56704-6EF9-4799-8C55-4140683E6B6C}" type="presOf" srcId="{933E3B2E-8BEF-46FA-B8CA-AF522F5EF1CF}" destId="{C2B2340E-5B40-41CA-8EC9-E5624941009F}" srcOrd="0" destOrd="0" presId="urn:microsoft.com/office/officeart/2005/8/layout/chevron2"/>
    <dgm:cxn modelId="{236E369E-DCE8-4D9C-A2CE-CFE4C0D5788B}" type="presOf" srcId="{791117E6-F567-43BB-AFA5-451B910177EB}" destId="{0C9115C3-5297-432E-9A96-300FC4E44ADB}" srcOrd="0" destOrd="0" presId="urn:microsoft.com/office/officeart/2005/8/layout/chevron2"/>
    <dgm:cxn modelId="{4BC93AD2-CAC6-4C3C-A57D-8B364649CBDF}" type="presParOf" srcId="{624BC997-9E64-4A8E-A17C-4B786294251C}" destId="{BE7BBF54-D91C-4EA5-A28D-014EB372B6D0}" srcOrd="0" destOrd="0" presId="urn:microsoft.com/office/officeart/2005/8/layout/chevron2"/>
    <dgm:cxn modelId="{31A5FEE0-1F19-4654-AB84-9649073FED25}" type="presParOf" srcId="{BE7BBF54-D91C-4EA5-A28D-014EB372B6D0}" destId="{D6192F12-75B4-431A-8CED-C194A009737A}" srcOrd="0" destOrd="0" presId="urn:microsoft.com/office/officeart/2005/8/layout/chevron2"/>
    <dgm:cxn modelId="{D0A7BB7A-B38D-46AC-AE23-C89A41732214}" type="presParOf" srcId="{BE7BBF54-D91C-4EA5-A28D-014EB372B6D0}" destId="{0C9115C3-5297-432E-9A96-300FC4E44ADB}" srcOrd="1" destOrd="0" presId="urn:microsoft.com/office/officeart/2005/8/layout/chevron2"/>
    <dgm:cxn modelId="{D861357D-70E5-4C2A-8578-C5EFFBA3F0B0}" type="presParOf" srcId="{624BC997-9E64-4A8E-A17C-4B786294251C}" destId="{07AC0189-F580-4F98-8E95-E32C3ACE2BDD}" srcOrd="1" destOrd="0" presId="urn:microsoft.com/office/officeart/2005/8/layout/chevron2"/>
    <dgm:cxn modelId="{DD6B8031-D994-4F0C-A55D-1EF58E0631F3}" type="presParOf" srcId="{624BC997-9E64-4A8E-A17C-4B786294251C}" destId="{AAFDFB8F-C77E-4A00-AD9D-79AD5C25552C}" srcOrd="2" destOrd="0" presId="urn:microsoft.com/office/officeart/2005/8/layout/chevron2"/>
    <dgm:cxn modelId="{AB769A84-C4E2-4C80-8707-FBD35F5F4514}" type="presParOf" srcId="{AAFDFB8F-C77E-4A00-AD9D-79AD5C25552C}" destId="{2881CCE6-8DA6-43C9-AEF0-2E95AF7C125E}" srcOrd="0" destOrd="0" presId="urn:microsoft.com/office/officeart/2005/8/layout/chevron2"/>
    <dgm:cxn modelId="{E41DE6B2-3E98-4491-BD2E-ECC66CE7C582}" type="presParOf" srcId="{AAFDFB8F-C77E-4A00-AD9D-79AD5C25552C}" destId="{C2B2340E-5B40-41CA-8EC9-E5624941009F}" srcOrd="1" destOrd="0" presId="urn:microsoft.com/office/officeart/2005/8/layout/chevron2"/>
    <dgm:cxn modelId="{72B36908-951D-408D-9792-78C31BB27C13}" type="presParOf" srcId="{624BC997-9E64-4A8E-A17C-4B786294251C}" destId="{C22D9B63-1A41-475E-80A2-0AB03CB2FDEE}" srcOrd="3" destOrd="0" presId="urn:microsoft.com/office/officeart/2005/8/layout/chevron2"/>
    <dgm:cxn modelId="{EE794F78-4AAE-4C6E-B26C-326D93190A9E}" type="presParOf" srcId="{624BC997-9E64-4A8E-A17C-4B786294251C}" destId="{61ED2A0F-6DE0-48FD-B463-0EF11D8B4D5D}" srcOrd="4" destOrd="0" presId="urn:microsoft.com/office/officeart/2005/8/layout/chevron2"/>
    <dgm:cxn modelId="{B33D83F8-3F0F-49CF-AEC1-A723652E1AE1}" type="presParOf" srcId="{61ED2A0F-6DE0-48FD-B463-0EF11D8B4D5D}" destId="{ADD177AE-0194-414E-A210-91E67AB58C5B}" srcOrd="0" destOrd="0" presId="urn:microsoft.com/office/officeart/2005/8/layout/chevron2"/>
    <dgm:cxn modelId="{532D0E45-063C-44F7-BBC5-FAF4FFEBEE01}" type="presParOf" srcId="{61ED2A0F-6DE0-48FD-B463-0EF11D8B4D5D}" destId="{AE3FECBC-EC68-4754-9619-B4BAB88C2A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3" y="108012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3" y="108012"/>
        <a:ext cx="2232247" cy="2232247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7" cy="2232247"/>
      </dsp:txXfrm>
    </dsp:sp>
    <dsp:sp modelId="{D7F39E73-54AE-41A7-A35E-FFA7917166D8}">
      <dsp:nvSpPr>
        <dsp:cNvPr id="0" name=""/>
        <dsp:cNvSpPr/>
      </dsp:nvSpPr>
      <dsp:spPr>
        <a:xfrm rot="10800000">
          <a:off x="1116123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3" y="2340260"/>
        <a:ext cx="2232247" cy="2232247"/>
      </dsp:txXfrm>
    </dsp:sp>
    <dsp:sp modelId="{AE389F1B-5A8C-45E8-9AD6-A247874113D7}">
      <dsp:nvSpPr>
        <dsp:cNvPr id="0" name=""/>
        <dsp:cNvSpPr/>
      </dsp:nvSpPr>
      <dsp:spPr>
        <a:xfrm>
          <a:off x="2232247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7" y="2340260"/>
        <a:ext cx="2232247" cy="223224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ED39BF-4738-4C9E-9FFB-B4A774896867}">
      <dsp:nvSpPr>
        <dsp:cNvPr id="0" name=""/>
        <dsp:cNvSpPr/>
      </dsp:nvSpPr>
      <dsp:spPr>
        <a:xfrm>
          <a:off x="2100069" y="1512162"/>
          <a:ext cx="1901011" cy="190101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Random</a:t>
          </a:r>
          <a:br>
            <a:rPr lang="de-DE" sz="2400" kern="1200" dirty="0" smtClean="0"/>
          </a:br>
          <a:r>
            <a:rPr lang="de-DE" sz="2400" kern="1200" dirty="0" smtClean="0"/>
            <a:t>Forest</a:t>
          </a:r>
          <a:endParaRPr lang="de-DE" sz="2400" kern="1200" dirty="0"/>
        </a:p>
      </dsp:txBody>
      <dsp:txXfrm>
        <a:off x="2100069" y="1512162"/>
        <a:ext cx="1901011" cy="1901011"/>
      </dsp:txXfrm>
    </dsp:sp>
    <dsp:sp modelId="{9DF27C9F-DCEB-4829-BA46-6910EFB06D71}">
      <dsp:nvSpPr>
        <dsp:cNvPr id="0" name=""/>
        <dsp:cNvSpPr/>
      </dsp:nvSpPr>
      <dsp:spPr>
        <a:xfrm>
          <a:off x="941045" y="1106042"/>
          <a:ext cx="1382553" cy="138255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Cart</a:t>
          </a:r>
          <a:endParaRPr lang="de-DE" sz="2400" kern="1200" dirty="0"/>
        </a:p>
      </dsp:txBody>
      <dsp:txXfrm>
        <a:off x="941045" y="1106042"/>
        <a:ext cx="1382553" cy="1382553"/>
      </dsp:txXfrm>
    </dsp:sp>
    <dsp:sp modelId="{5FC44448-F845-44E2-8591-2EC5DEE02588}">
      <dsp:nvSpPr>
        <dsp:cNvPr id="0" name=""/>
        <dsp:cNvSpPr/>
      </dsp:nvSpPr>
      <dsp:spPr>
        <a:xfrm rot="20700000">
          <a:off x="1678336" y="152221"/>
          <a:ext cx="1354620" cy="13546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Cubic</a:t>
          </a:r>
          <a:endParaRPr lang="de-DE" sz="2400" kern="1200" dirty="0"/>
        </a:p>
      </dsp:txBody>
      <dsp:txXfrm>
        <a:off x="1975444" y="449329"/>
        <a:ext cx="760404" cy="760404"/>
      </dsp:txXfrm>
    </dsp:sp>
    <dsp:sp modelId="{46173D4D-77F3-492B-8582-14CC6A576202}">
      <dsp:nvSpPr>
        <dsp:cNvPr id="0" name=""/>
        <dsp:cNvSpPr/>
      </dsp:nvSpPr>
      <dsp:spPr>
        <a:xfrm>
          <a:off x="1892981" y="1272997"/>
          <a:ext cx="2433294" cy="2433294"/>
        </a:xfrm>
        <a:prstGeom prst="circularArrow">
          <a:avLst>
            <a:gd name="adj1" fmla="val 4688"/>
            <a:gd name="adj2" fmla="val 299029"/>
            <a:gd name="adj3" fmla="val 2495667"/>
            <a:gd name="adj4" fmla="val 1590616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F3B65-F849-4FE1-A4AF-5BF44CD227EF}">
      <dsp:nvSpPr>
        <dsp:cNvPr id="0" name=""/>
        <dsp:cNvSpPr/>
      </dsp:nvSpPr>
      <dsp:spPr>
        <a:xfrm>
          <a:off x="696198" y="803302"/>
          <a:ext cx="1767940" cy="17679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3C9A5-E212-4D00-9674-53858770E15E}">
      <dsp:nvSpPr>
        <dsp:cNvPr id="0" name=""/>
        <dsp:cNvSpPr/>
      </dsp:nvSpPr>
      <dsp:spPr>
        <a:xfrm>
          <a:off x="1402079" y="-141324"/>
          <a:ext cx="1906195" cy="19061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A08CC7-F001-413A-BC1A-68326DE28E24}">
      <dsp:nvSpPr>
        <dsp:cNvPr id="0" name=""/>
        <dsp:cNvSpPr/>
      </dsp:nvSpPr>
      <dsp:spPr>
        <a:xfrm>
          <a:off x="0" y="0"/>
          <a:ext cx="8153400" cy="128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Dr. Eckhard Cornehl</a:t>
          </a:r>
          <a:endParaRPr lang="de-DE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Ökonom +  HedgeFondsmanger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Markteinschätzung, ETF-Auswahl</a:t>
          </a:r>
          <a:endParaRPr lang="de-DE" sz="2100" kern="1200" dirty="0"/>
        </a:p>
      </dsp:txBody>
      <dsp:txXfrm>
        <a:off x="1758881" y="0"/>
        <a:ext cx="6394518" cy="1282018"/>
      </dsp:txXfrm>
    </dsp:sp>
    <dsp:sp modelId="{AC175FFE-E059-454B-B349-F8C2BB2720D7}">
      <dsp:nvSpPr>
        <dsp:cNvPr id="0" name=""/>
        <dsp:cNvSpPr/>
      </dsp:nvSpPr>
      <dsp:spPr>
        <a:xfrm>
          <a:off x="128201" y="128201"/>
          <a:ext cx="1630680" cy="1025614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EE12C-BC98-465A-8FB2-264A8BB74387}">
      <dsp:nvSpPr>
        <dsp:cNvPr id="0" name=""/>
        <dsp:cNvSpPr/>
      </dsp:nvSpPr>
      <dsp:spPr>
        <a:xfrm>
          <a:off x="0" y="1410220"/>
          <a:ext cx="8153400" cy="128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Dr. Markus Miksa</a:t>
          </a:r>
          <a:endParaRPr lang="de-DE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Physiker/ Informatiker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Software + Quantmodelle</a:t>
          </a:r>
          <a:endParaRPr lang="de-DE" sz="2100" kern="1200" dirty="0"/>
        </a:p>
      </dsp:txBody>
      <dsp:txXfrm>
        <a:off x="1758881" y="1410220"/>
        <a:ext cx="6394518" cy="1282018"/>
      </dsp:txXfrm>
    </dsp:sp>
    <dsp:sp modelId="{26379A67-F401-4E9C-B196-2C0A0A1CA344}">
      <dsp:nvSpPr>
        <dsp:cNvPr id="0" name=""/>
        <dsp:cNvSpPr/>
      </dsp:nvSpPr>
      <dsp:spPr>
        <a:xfrm>
          <a:off x="128201" y="1538422"/>
          <a:ext cx="1630680" cy="1025614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69395-CC68-45B8-8D4D-520FEE12CB06}">
      <dsp:nvSpPr>
        <dsp:cNvPr id="0" name=""/>
        <dsp:cNvSpPr/>
      </dsp:nvSpPr>
      <dsp:spPr>
        <a:xfrm rot="21300000">
          <a:off x="10606" y="1257770"/>
          <a:ext cx="3435170" cy="39337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14FFA70-7638-407E-B5E8-0B3C58D1F674}">
      <dsp:nvSpPr>
        <dsp:cNvPr id="0" name=""/>
        <dsp:cNvSpPr/>
      </dsp:nvSpPr>
      <dsp:spPr>
        <a:xfrm>
          <a:off x="414766" y="145446"/>
          <a:ext cx="1036915" cy="11635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D0D97C-BC4A-4F05-9BC3-B04F3AD25DDB}">
      <dsp:nvSpPr>
        <dsp:cNvPr id="0" name=""/>
        <dsp:cNvSpPr/>
      </dsp:nvSpPr>
      <dsp:spPr>
        <a:xfrm>
          <a:off x="1831883" y="0"/>
          <a:ext cx="1106042" cy="12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Kaufen ?</a:t>
          </a:r>
          <a:endParaRPr lang="de-DE" sz="2100" kern="1200" dirty="0"/>
        </a:p>
      </dsp:txBody>
      <dsp:txXfrm>
        <a:off x="1831883" y="0"/>
        <a:ext cx="1106042" cy="1221746"/>
      </dsp:txXfrm>
    </dsp:sp>
    <dsp:sp modelId="{376DC8DB-1E22-4DE7-8725-995193C0492E}">
      <dsp:nvSpPr>
        <dsp:cNvPr id="0" name=""/>
        <dsp:cNvSpPr/>
      </dsp:nvSpPr>
      <dsp:spPr>
        <a:xfrm>
          <a:off x="2004702" y="1599905"/>
          <a:ext cx="1036915" cy="11635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5FF750-111F-4684-81F4-59D553F64995}">
      <dsp:nvSpPr>
        <dsp:cNvPr id="0" name=""/>
        <dsp:cNvSpPr/>
      </dsp:nvSpPr>
      <dsp:spPr>
        <a:xfrm>
          <a:off x="277047" y="1687173"/>
          <a:ext cx="1588863" cy="12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Verkaufen ?</a:t>
          </a:r>
          <a:endParaRPr lang="de-DE" sz="2100" kern="1200" dirty="0"/>
        </a:p>
      </dsp:txBody>
      <dsp:txXfrm>
        <a:off x="277047" y="1687173"/>
        <a:ext cx="1588863" cy="1221746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F40A7E-5438-45DD-8F6C-FF4BADBF330C}">
      <dsp:nvSpPr>
        <dsp:cNvPr id="0" name=""/>
        <dsp:cNvSpPr/>
      </dsp:nvSpPr>
      <dsp:spPr>
        <a:xfrm>
          <a:off x="1214" y="0"/>
          <a:ext cx="728497" cy="148624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721C-D881-411B-A212-3DBCAEF05942}">
      <dsp:nvSpPr>
        <dsp:cNvPr id="0" name=""/>
        <dsp:cNvSpPr/>
      </dsp:nvSpPr>
      <dsp:spPr>
        <a:xfrm>
          <a:off x="751566" y="0"/>
          <a:ext cx="1236238" cy="148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besser ?</a:t>
          </a:r>
          <a:endParaRPr lang="de-DE" sz="1800" kern="1200" dirty="0"/>
        </a:p>
      </dsp:txBody>
      <dsp:txXfrm>
        <a:off x="751566" y="0"/>
        <a:ext cx="1236238" cy="1486245"/>
      </dsp:txXfrm>
    </dsp:sp>
    <dsp:sp modelId="{B9400E0C-8439-4177-8DD5-D48308E56739}">
      <dsp:nvSpPr>
        <dsp:cNvPr id="0" name=""/>
        <dsp:cNvSpPr/>
      </dsp:nvSpPr>
      <dsp:spPr>
        <a:xfrm>
          <a:off x="219763" y="1610098"/>
          <a:ext cx="728497" cy="148624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80465-FA55-4DBF-8239-C7CBEDFC7AA1}">
      <dsp:nvSpPr>
        <dsp:cNvPr id="0" name=""/>
        <dsp:cNvSpPr/>
      </dsp:nvSpPr>
      <dsp:spPr>
        <a:xfrm>
          <a:off x="970115" y="1610098"/>
          <a:ext cx="1236238" cy="148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schlechter?</a:t>
          </a:r>
          <a:endParaRPr lang="de-DE" sz="1800" kern="1200" dirty="0"/>
        </a:p>
      </dsp:txBody>
      <dsp:txXfrm>
        <a:off x="970115" y="1610098"/>
        <a:ext cx="1236238" cy="1486245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69395-CC68-45B8-8D4D-520FEE12CB06}">
      <dsp:nvSpPr>
        <dsp:cNvPr id="0" name=""/>
        <dsp:cNvSpPr/>
      </dsp:nvSpPr>
      <dsp:spPr>
        <a:xfrm rot="21300000">
          <a:off x="9959" y="931698"/>
          <a:ext cx="1564256" cy="296843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14FFA70-7638-407E-B5E8-0B3C58D1F674}">
      <dsp:nvSpPr>
        <dsp:cNvPr id="0" name=""/>
        <dsp:cNvSpPr/>
      </dsp:nvSpPr>
      <dsp:spPr>
        <a:xfrm>
          <a:off x="190101" y="108012"/>
          <a:ext cx="475252" cy="8640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D0D97C-BC4A-4F05-9BC3-B04F3AD25DDB}">
      <dsp:nvSpPr>
        <dsp:cNvPr id="0" name=""/>
        <dsp:cNvSpPr/>
      </dsp:nvSpPr>
      <dsp:spPr>
        <a:xfrm>
          <a:off x="673994" y="0"/>
          <a:ext cx="838173" cy="9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wichtig</a:t>
          </a:r>
          <a:endParaRPr lang="de-DE" sz="1200" kern="1200" dirty="0"/>
        </a:p>
      </dsp:txBody>
      <dsp:txXfrm>
        <a:off x="673994" y="0"/>
        <a:ext cx="838173" cy="907300"/>
      </dsp:txXfrm>
    </dsp:sp>
    <dsp:sp modelId="{376DC8DB-1E22-4DE7-8725-995193C0492E}">
      <dsp:nvSpPr>
        <dsp:cNvPr id="0" name=""/>
        <dsp:cNvSpPr/>
      </dsp:nvSpPr>
      <dsp:spPr>
        <a:xfrm>
          <a:off x="918822" y="1188132"/>
          <a:ext cx="475252" cy="8640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5FF750-111F-4684-81F4-59D553F64995}">
      <dsp:nvSpPr>
        <dsp:cNvPr id="0" name=""/>
        <dsp:cNvSpPr/>
      </dsp:nvSpPr>
      <dsp:spPr>
        <a:xfrm>
          <a:off x="46085" y="1252939"/>
          <a:ext cx="890017" cy="9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unwichtig</a:t>
          </a:r>
          <a:endParaRPr lang="de-DE" sz="1200" kern="1200" dirty="0"/>
        </a:p>
      </dsp:txBody>
      <dsp:txXfrm>
        <a:off x="46085" y="1252939"/>
        <a:ext cx="890017" cy="90730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40E30-62E1-4580-A7CE-D0F4926CB3C4}">
      <dsp:nvSpPr>
        <dsp:cNvPr id="0" name=""/>
        <dsp:cNvSpPr/>
      </dsp:nvSpPr>
      <dsp:spPr>
        <a:xfrm>
          <a:off x="1069" y="0"/>
          <a:ext cx="2085275" cy="6638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Marketdata</a:t>
          </a:r>
          <a:endParaRPr lang="de-DE" sz="1700" kern="1200" dirty="0"/>
        </a:p>
      </dsp:txBody>
      <dsp:txXfrm>
        <a:off x="1069" y="0"/>
        <a:ext cx="2085275" cy="663848"/>
      </dsp:txXfrm>
    </dsp:sp>
    <dsp:sp modelId="{916F58F4-8171-490C-A1EE-2E89ABD7A646}">
      <dsp:nvSpPr>
        <dsp:cNvPr id="0" name=""/>
        <dsp:cNvSpPr/>
      </dsp:nvSpPr>
      <dsp:spPr>
        <a:xfrm>
          <a:off x="1669289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Multiple </a:t>
          </a:r>
          <a:br>
            <a:rPr lang="de-DE" sz="1700" kern="1200" dirty="0" smtClean="0"/>
          </a:br>
          <a:r>
            <a:rPr lang="de-DE" sz="1700" kern="1200" dirty="0" smtClean="0"/>
            <a:t>TradingSystems                 </a:t>
          </a:r>
          <a:endParaRPr lang="de-DE" sz="1700" kern="1200" dirty="0"/>
        </a:p>
      </dsp:txBody>
      <dsp:txXfrm>
        <a:off x="1669289" y="0"/>
        <a:ext cx="2085275" cy="663848"/>
      </dsp:txXfrm>
    </dsp:sp>
    <dsp:sp modelId="{6FEC8BBD-F16D-4700-915D-EF13674D9BF6}">
      <dsp:nvSpPr>
        <dsp:cNvPr id="0" name=""/>
        <dsp:cNvSpPr/>
      </dsp:nvSpPr>
      <dsp:spPr>
        <a:xfrm>
          <a:off x="333751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DataCloud</a:t>
          </a:r>
          <a:endParaRPr lang="de-DE" sz="1700" kern="1200" dirty="0"/>
        </a:p>
      </dsp:txBody>
      <dsp:txXfrm>
        <a:off x="3337510" y="0"/>
        <a:ext cx="2085275" cy="663848"/>
      </dsp:txXfrm>
    </dsp:sp>
    <dsp:sp modelId="{8002C9F4-7470-49BB-95BB-3A27B6708CA3}">
      <dsp:nvSpPr>
        <dsp:cNvPr id="0" name=""/>
        <dsp:cNvSpPr/>
      </dsp:nvSpPr>
      <dsp:spPr>
        <a:xfrm>
          <a:off x="500573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NTopK Filter</a:t>
          </a:r>
          <a:endParaRPr lang="de-DE" sz="1700" kern="1200" dirty="0"/>
        </a:p>
      </dsp:txBody>
      <dsp:txXfrm>
        <a:off x="5005730" y="0"/>
        <a:ext cx="2085275" cy="663848"/>
      </dsp:txXfrm>
    </dsp:sp>
    <dsp:sp modelId="{669835A2-1F3F-4083-BE0C-53C7BE1DCAC4}">
      <dsp:nvSpPr>
        <dsp:cNvPr id="0" name=""/>
        <dsp:cNvSpPr/>
      </dsp:nvSpPr>
      <dsp:spPr>
        <a:xfrm>
          <a:off x="6673951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Assetallocation</a:t>
          </a:r>
          <a:endParaRPr lang="de-DE" sz="1700" kern="1200" dirty="0"/>
        </a:p>
      </dsp:txBody>
      <dsp:txXfrm>
        <a:off x="6673951" y="0"/>
        <a:ext cx="2085275" cy="663848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224136" y="0"/>
          <a:ext cx="1296144" cy="12961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</a:t>
          </a:r>
          <a:endParaRPr lang="de-DE" sz="900" kern="1200" dirty="0"/>
        </a:p>
      </dsp:txBody>
      <dsp:txXfrm>
        <a:off x="1224136" y="0"/>
        <a:ext cx="1296144" cy="1296144"/>
      </dsp:txXfrm>
    </dsp:sp>
    <dsp:sp modelId="{F26E4F0A-9FD0-423E-B69B-E823C8F88024}">
      <dsp:nvSpPr>
        <dsp:cNvPr id="0" name=""/>
        <dsp:cNvSpPr/>
      </dsp:nvSpPr>
      <dsp:spPr>
        <a:xfrm>
          <a:off x="576064" y="1296144"/>
          <a:ext cx="1296144" cy="129614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</a:t>
          </a:r>
          <a:endParaRPr lang="de-DE" sz="900" kern="1200" dirty="0"/>
        </a:p>
      </dsp:txBody>
      <dsp:txXfrm>
        <a:off x="576064" y="1296144"/>
        <a:ext cx="1296144" cy="1296144"/>
      </dsp:txXfrm>
    </dsp:sp>
    <dsp:sp modelId="{D7F39E73-54AE-41A7-A35E-FFA7917166D8}">
      <dsp:nvSpPr>
        <dsp:cNvPr id="0" name=""/>
        <dsp:cNvSpPr/>
      </dsp:nvSpPr>
      <dsp:spPr>
        <a:xfrm rot="10800000">
          <a:off x="1224136" y="1296144"/>
          <a:ext cx="1296144" cy="129614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Datamining</a:t>
          </a:r>
          <a:endParaRPr lang="de-DE" sz="900" kern="1200" dirty="0"/>
        </a:p>
      </dsp:txBody>
      <dsp:txXfrm rot="10800000">
        <a:off x="1224136" y="1296144"/>
        <a:ext cx="1296144" cy="1296144"/>
      </dsp:txXfrm>
    </dsp:sp>
    <dsp:sp modelId="{AE389F1B-5A8C-45E8-9AD6-A247874113D7}">
      <dsp:nvSpPr>
        <dsp:cNvPr id="0" name=""/>
        <dsp:cNvSpPr/>
      </dsp:nvSpPr>
      <dsp:spPr>
        <a:xfrm>
          <a:off x="1872208" y="1296144"/>
          <a:ext cx="1296144" cy="12961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</a:t>
          </a:r>
          <a:endParaRPr lang="de-DE" sz="900" kern="1200" dirty="0"/>
        </a:p>
      </dsp:txBody>
      <dsp:txXfrm>
        <a:off x="1872208" y="1296144"/>
        <a:ext cx="1296144" cy="1296144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4" y="108012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4" y="108012"/>
        <a:ext cx="2232248" cy="2232248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8" cy="2232248"/>
      </dsp:txXfrm>
    </dsp:sp>
    <dsp:sp modelId="{D7F39E73-54AE-41A7-A35E-FFA7917166D8}">
      <dsp:nvSpPr>
        <dsp:cNvPr id="0" name=""/>
        <dsp:cNvSpPr/>
      </dsp:nvSpPr>
      <dsp:spPr>
        <a:xfrm rot="10800000">
          <a:off x="1116124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4" y="2340260"/>
        <a:ext cx="2232248" cy="2232248"/>
      </dsp:txXfrm>
    </dsp:sp>
    <dsp:sp modelId="{AE389F1B-5A8C-45E8-9AD6-A247874113D7}">
      <dsp:nvSpPr>
        <dsp:cNvPr id="0" name=""/>
        <dsp:cNvSpPr/>
      </dsp:nvSpPr>
      <dsp:spPr>
        <a:xfrm>
          <a:off x="2232248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8" y="2340260"/>
        <a:ext cx="2232248" cy="223224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341003" y="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341003" y="0"/>
        <a:ext cx="2160240" cy="2160240"/>
      </dsp:txXfrm>
    </dsp:sp>
    <dsp:sp modelId="{F26E4F0A-9FD0-423E-B69B-E823C8F88024}">
      <dsp:nvSpPr>
        <dsp:cNvPr id="0" name=""/>
        <dsp:cNvSpPr/>
      </dsp:nvSpPr>
      <dsp:spPr>
        <a:xfrm>
          <a:off x="26088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260883" y="2160240"/>
        <a:ext cx="2160240" cy="2160240"/>
      </dsp:txXfrm>
    </dsp:sp>
    <dsp:sp modelId="{D7F39E73-54AE-41A7-A35E-FFA7917166D8}">
      <dsp:nvSpPr>
        <dsp:cNvPr id="0" name=""/>
        <dsp:cNvSpPr/>
      </dsp:nvSpPr>
      <dsp:spPr>
        <a:xfrm rot="10800000">
          <a:off x="134100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341003" y="2160240"/>
        <a:ext cx="2160240" cy="2160240"/>
      </dsp:txXfrm>
    </dsp:sp>
    <dsp:sp modelId="{AE389F1B-5A8C-45E8-9AD6-A247874113D7}">
      <dsp:nvSpPr>
        <dsp:cNvPr id="0" name=""/>
        <dsp:cNvSpPr/>
      </dsp:nvSpPr>
      <dsp:spPr>
        <a:xfrm>
          <a:off x="242112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421123" y="2160240"/>
        <a:ext cx="2160240" cy="21602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341003" y="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341003" y="0"/>
        <a:ext cx="2160240" cy="2160240"/>
      </dsp:txXfrm>
    </dsp:sp>
    <dsp:sp modelId="{F26E4F0A-9FD0-423E-B69B-E823C8F88024}">
      <dsp:nvSpPr>
        <dsp:cNvPr id="0" name=""/>
        <dsp:cNvSpPr/>
      </dsp:nvSpPr>
      <dsp:spPr>
        <a:xfrm>
          <a:off x="26088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260883" y="2160240"/>
        <a:ext cx="2160240" cy="2160240"/>
      </dsp:txXfrm>
    </dsp:sp>
    <dsp:sp modelId="{D7F39E73-54AE-41A7-A35E-FFA7917166D8}">
      <dsp:nvSpPr>
        <dsp:cNvPr id="0" name=""/>
        <dsp:cNvSpPr/>
      </dsp:nvSpPr>
      <dsp:spPr>
        <a:xfrm rot="10800000">
          <a:off x="134100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341003" y="2160240"/>
        <a:ext cx="2160240" cy="2160240"/>
      </dsp:txXfrm>
    </dsp:sp>
    <dsp:sp modelId="{AE389F1B-5A8C-45E8-9AD6-A247874113D7}">
      <dsp:nvSpPr>
        <dsp:cNvPr id="0" name=""/>
        <dsp:cNvSpPr/>
      </dsp:nvSpPr>
      <dsp:spPr>
        <a:xfrm>
          <a:off x="242112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421123" y="2160240"/>
        <a:ext cx="2160240" cy="21602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900685" y="61431"/>
          <a:ext cx="1219185" cy="4234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394029" y="1098212"/>
          <a:ext cx="236276" cy="15121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945104" y="1219185"/>
          <a:ext cx="1134126" cy="28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LONG  ETFs</a:t>
          </a:r>
          <a:endParaRPr lang="de-DE" sz="1000" kern="1200" dirty="0"/>
        </a:p>
      </dsp:txBody>
      <dsp:txXfrm>
        <a:off x="945104" y="1219185"/>
        <a:ext cx="1134126" cy="283531"/>
      </dsp:txXfrm>
    </dsp:sp>
    <dsp:sp modelId="{C12F20B1-03BB-4AFC-9A21-9C03A431E07D}">
      <dsp:nvSpPr>
        <dsp:cNvPr id="0" name=""/>
        <dsp:cNvSpPr/>
      </dsp:nvSpPr>
      <dsp:spPr>
        <a:xfrm>
          <a:off x="1343939" y="517539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FLAT</a:t>
          </a:r>
          <a:endParaRPr lang="de-DE" sz="700" kern="1200" dirty="0"/>
        </a:p>
      </dsp:txBody>
      <dsp:txXfrm>
        <a:off x="1343939" y="517539"/>
        <a:ext cx="425297" cy="425297"/>
      </dsp:txXfrm>
    </dsp:sp>
    <dsp:sp modelId="{E0441DE0-2DE1-4B11-89D4-4B8404255D5E}">
      <dsp:nvSpPr>
        <dsp:cNvPr id="0" name=""/>
        <dsp:cNvSpPr/>
      </dsp:nvSpPr>
      <dsp:spPr>
        <a:xfrm>
          <a:off x="1039615" y="198472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SHORT</a:t>
          </a:r>
          <a:endParaRPr lang="de-DE" sz="700" kern="1200" dirty="0"/>
        </a:p>
      </dsp:txBody>
      <dsp:txXfrm>
        <a:off x="1039615" y="198472"/>
        <a:ext cx="425297" cy="425297"/>
      </dsp:txXfrm>
    </dsp:sp>
    <dsp:sp modelId="{C6F3BD30-85FF-4247-87FC-5E555B26EA9B}">
      <dsp:nvSpPr>
        <dsp:cNvPr id="0" name=""/>
        <dsp:cNvSpPr/>
      </dsp:nvSpPr>
      <dsp:spPr>
        <a:xfrm>
          <a:off x="1474363" y="95644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LONG</a:t>
          </a:r>
          <a:endParaRPr lang="de-DE" sz="700" kern="1200" dirty="0"/>
        </a:p>
      </dsp:txBody>
      <dsp:txXfrm>
        <a:off x="1474363" y="95644"/>
        <a:ext cx="425297" cy="425297"/>
      </dsp:txXfrm>
    </dsp:sp>
    <dsp:sp modelId="{EBC3047B-6F4F-4FEB-AFA1-0E3E0ADA128A}">
      <dsp:nvSpPr>
        <dsp:cNvPr id="0" name=""/>
        <dsp:cNvSpPr/>
      </dsp:nvSpPr>
      <dsp:spPr>
        <a:xfrm>
          <a:off x="859406" y="106527"/>
          <a:ext cx="1323147" cy="105851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95BACC-9A5E-41E7-BADC-8C65E4D3AE4D}">
      <dsp:nvSpPr>
        <dsp:cNvPr id="0" name=""/>
        <dsp:cNvSpPr/>
      </dsp:nvSpPr>
      <dsp:spPr>
        <a:xfrm>
          <a:off x="-86409" y="0"/>
          <a:ext cx="2304254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</a:t>
          </a:r>
          <a:r>
            <a:rPr lang="de-DE" sz="1400" kern="1200" dirty="0" smtClean="0"/>
            <a:t>iming</a:t>
          </a:r>
          <a:br>
            <a:rPr lang="de-DE" sz="1400" kern="1200" dirty="0" smtClean="0"/>
          </a:br>
          <a:r>
            <a:rPr lang="de-DE" sz="1400" kern="1200" dirty="0" smtClean="0"/>
            <a:t>WANN</a:t>
          </a:r>
          <a:endParaRPr lang="de-DE" sz="1400" kern="1200" dirty="0"/>
        </a:p>
      </dsp:txBody>
      <dsp:txXfrm>
        <a:off x="-86409" y="0"/>
        <a:ext cx="799991" cy="1252939"/>
      </dsp:txXfrm>
    </dsp:sp>
    <dsp:sp modelId="{FF0D06E7-BCEE-4413-8AC3-23492B9C4080}">
      <dsp:nvSpPr>
        <dsp:cNvPr id="0" name=""/>
        <dsp:cNvSpPr/>
      </dsp:nvSpPr>
      <dsp:spPr>
        <a:xfrm>
          <a:off x="259228" y="1461762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</a:t>
          </a:r>
          <a:r>
            <a:rPr lang="de-DE" sz="1500" kern="1200" dirty="0" smtClean="0"/>
            <a:t>election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WAS</a:t>
          </a:r>
          <a:endParaRPr lang="de-DE" sz="1500" kern="1200" dirty="0"/>
        </a:p>
      </dsp:txBody>
      <dsp:txXfrm>
        <a:off x="259228" y="1461762"/>
        <a:ext cx="971387" cy="1252939"/>
      </dsp:txXfrm>
    </dsp:sp>
    <dsp:sp modelId="{E5BFB744-4051-42F0-8FCA-352AD2DBF4D8}">
      <dsp:nvSpPr>
        <dsp:cNvPr id="0" name=""/>
        <dsp:cNvSpPr/>
      </dsp:nvSpPr>
      <dsp:spPr>
        <a:xfrm>
          <a:off x="432047" y="2923524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</a:t>
          </a:r>
          <a:r>
            <a:rPr lang="de-DE" sz="1500" kern="1200" dirty="0" smtClean="0"/>
            <a:t>llocation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WIEVIEL</a:t>
          </a:r>
          <a:endParaRPr lang="de-DE" sz="1500" kern="1200" dirty="0"/>
        </a:p>
      </dsp:txBody>
      <dsp:txXfrm>
        <a:off x="432047" y="2923524"/>
        <a:ext cx="971387" cy="1252939"/>
      </dsp:txXfrm>
    </dsp:sp>
    <dsp:sp modelId="{B30313B2-0B88-42FB-BE3B-785E5C7E121D}">
      <dsp:nvSpPr>
        <dsp:cNvPr id="0" name=""/>
        <dsp:cNvSpPr/>
      </dsp:nvSpPr>
      <dsp:spPr>
        <a:xfrm>
          <a:off x="1230616" y="95014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230616" y="950145"/>
        <a:ext cx="814410" cy="814410"/>
      </dsp:txXfrm>
    </dsp:sp>
    <dsp:sp modelId="{11796497-05AA-4168-BA02-087BCB9E5D43}">
      <dsp:nvSpPr>
        <dsp:cNvPr id="0" name=""/>
        <dsp:cNvSpPr/>
      </dsp:nvSpPr>
      <dsp:spPr>
        <a:xfrm>
          <a:off x="1403435" y="240355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403435" y="2403555"/>
        <a:ext cx="814410" cy="81441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1274496" y="67282"/>
          <a:ext cx="1335298" cy="4637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814826" y="1202803"/>
          <a:ext cx="258778" cy="1656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1323146" y="1335298"/>
          <a:ext cx="1242138" cy="31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BEST ETFs</a:t>
          </a:r>
          <a:endParaRPr lang="de-DE" sz="1100" kern="1200" dirty="0"/>
        </a:p>
      </dsp:txBody>
      <dsp:txXfrm>
        <a:off x="1323146" y="1335298"/>
        <a:ext cx="1242138" cy="310534"/>
      </dsp:txXfrm>
    </dsp:sp>
    <dsp:sp modelId="{C12F20B1-03BB-4AFC-9A21-9C03A431E07D}">
      <dsp:nvSpPr>
        <dsp:cNvPr id="0" name=""/>
        <dsp:cNvSpPr/>
      </dsp:nvSpPr>
      <dsp:spPr>
        <a:xfrm>
          <a:off x="1759965" y="566828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SCORE</a:t>
          </a:r>
          <a:endParaRPr lang="de-DE" sz="600" kern="1200" dirty="0"/>
        </a:p>
      </dsp:txBody>
      <dsp:txXfrm>
        <a:off x="1759965" y="566828"/>
        <a:ext cx="465801" cy="465801"/>
      </dsp:txXfrm>
    </dsp:sp>
    <dsp:sp modelId="{E0441DE0-2DE1-4B11-89D4-4B8404255D5E}">
      <dsp:nvSpPr>
        <dsp:cNvPr id="0" name=""/>
        <dsp:cNvSpPr/>
      </dsp:nvSpPr>
      <dsp:spPr>
        <a:xfrm>
          <a:off x="1426658" y="217374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Features</a:t>
          </a:r>
          <a:endParaRPr lang="de-DE" sz="600" kern="1200" dirty="0"/>
        </a:p>
      </dsp:txBody>
      <dsp:txXfrm>
        <a:off x="1426658" y="217374"/>
        <a:ext cx="465801" cy="465801"/>
      </dsp:txXfrm>
    </dsp:sp>
    <dsp:sp modelId="{C6F3BD30-85FF-4247-87FC-5E555B26EA9B}">
      <dsp:nvSpPr>
        <dsp:cNvPr id="0" name=""/>
        <dsp:cNvSpPr/>
      </dsp:nvSpPr>
      <dsp:spPr>
        <a:xfrm>
          <a:off x="1902811" y="104753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MACROs</a:t>
          </a:r>
          <a:endParaRPr lang="de-DE" sz="600" kern="1200" dirty="0"/>
        </a:p>
      </dsp:txBody>
      <dsp:txXfrm>
        <a:off x="1902811" y="104753"/>
        <a:ext cx="465801" cy="465801"/>
      </dsp:txXfrm>
    </dsp:sp>
    <dsp:sp modelId="{EBC3047B-6F4F-4FEB-AFA1-0E3E0ADA128A}">
      <dsp:nvSpPr>
        <dsp:cNvPr id="0" name=""/>
        <dsp:cNvSpPr/>
      </dsp:nvSpPr>
      <dsp:spPr>
        <a:xfrm>
          <a:off x="1229286" y="116673"/>
          <a:ext cx="1449161" cy="11593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192F12-75B4-431A-8CED-C194A009737A}">
      <dsp:nvSpPr>
        <dsp:cNvPr id="0" name=""/>
        <dsp:cNvSpPr/>
      </dsp:nvSpPr>
      <dsp:spPr>
        <a:xfrm rot="5400000">
          <a:off x="-246166" y="247974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T</a:t>
          </a:r>
          <a:endParaRPr lang="de-DE" sz="3500" kern="1200" dirty="0"/>
        </a:p>
      </dsp:txBody>
      <dsp:txXfrm rot="5400000">
        <a:off x="-246166" y="247974"/>
        <a:ext cx="1641107" cy="1148775"/>
      </dsp:txXfrm>
    </dsp:sp>
    <dsp:sp modelId="{0C9115C3-5297-432E-9A96-300FC4E44ADB}">
      <dsp:nvSpPr>
        <dsp:cNvPr id="0" name=""/>
        <dsp:cNvSpPr/>
      </dsp:nvSpPr>
      <dsp:spPr>
        <a:xfrm rot="5400000">
          <a:off x="1625203" y="-474620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Ausfiltern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Long</a:t>
          </a:r>
          <a:endParaRPr lang="de-DE" sz="2700" kern="1200" dirty="0"/>
        </a:p>
      </dsp:txBody>
      <dsp:txXfrm rot="5400000">
        <a:off x="1625203" y="-474620"/>
        <a:ext cx="1066719" cy="2019576"/>
      </dsp:txXfrm>
    </dsp:sp>
    <dsp:sp modelId="{2881CCE6-8DA6-43C9-AEF0-2E95AF7C125E}">
      <dsp:nvSpPr>
        <dsp:cNvPr id="0" name=""/>
        <dsp:cNvSpPr/>
      </dsp:nvSpPr>
      <dsp:spPr>
        <a:xfrm rot="5400000">
          <a:off x="-246166" y="1657860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</a:t>
          </a:r>
          <a:endParaRPr lang="de-DE" sz="3500" kern="1200" dirty="0"/>
        </a:p>
      </dsp:txBody>
      <dsp:txXfrm rot="5400000">
        <a:off x="-246166" y="1657860"/>
        <a:ext cx="1641107" cy="1148775"/>
      </dsp:txXfrm>
    </dsp:sp>
    <dsp:sp modelId="{C2B2340E-5B40-41CA-8EC9-E5624941009F}">
      <dsp:nvSpPr>
        <dsp:cNvPr id="0" name=""/>
        <dsp:cNvSpPr/>
      </dsp:nvSpPr>
      <dsp:spPr>
        <a:xfrm rot="5400000">
          <a:off x="1625203" y="935265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Ranking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Best Score</a:t>
          </a:r>
          <a:endParaRPr lang="de-DE" sz="2700" kern="1200" dirty="0"/>
        </a:p>
      </dsp:txBody>
      <dsp:txXfrm rot="5400000">
        <a:off x="1625203" y="935265"/>
        <a:ext cx="1066719" cy="2019576"/>
      </dsp:txXfrm>
    </dsp:sp>
    <dsp:sp modelId="{ADD177AE-0194-414E-A210-91E67AB58C5B}">
      <dsp:nvSpPr>
        <dsp:cNvPr id="0" name=""/>
        <dsp:cNvSpPr/>
      </dsp:nvSpPr>
      <dsp:spPr>
        <a:xfrm rot="5400000">
          <a:off x="-246166" y="3067746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A</a:t>
          </a:r>
          <a:endParaRPr lang="de-DE" sz="3500" kern="1200" dirty="0"/>
        </a:p>
      </dsp:txBody>
      <dsp:txXfrm rot="5400000">
        <a:off x="-246166" y="3067746"/>
        <a:ext cx="1641107" cy="1148775"/>
      </dsp:txXfrm>
    </dsp:sp>
    <dsp:sp modelId="{AE3FECBC-EC68-4754-9619-B4BAB88C2A75}">
      <dsp:nvSpPr>
        <dsp:cNvPr id="0" name=""/>
        <dsp:cNvSpPr/>
      </dsp:nvSpPr>
      <dsp:spPr>
        <a:xfrm rot="5400000">
          <a:off x="1625203" y="2345151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Allocation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MinRisk</a:t>
          </a:r>
          <a:endParaRPr lang="de-DE" sz="2700" kern="1200" dirty="0"/>
        </a:p>
      </dsp:txBody>
      <dsp:txXfrm rot="5400000">
        <a:off x="1625203" y="2345151"/>
        <a:ext cx="1066719" cy="2019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0.27109</cdr:x>
      <cdr:y>0.37934</cdr:y>
    </cdr:from>
    <cdr:to>
      <cdr:x>0.55033</cdr:x>
      <cdr:y>0.64196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29170" y="936104"/>
          <a:ext cx="648072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2000" b="1" dirty="0" smtClean="0">
              <a:solidFill>
                <a:srgbClr val="FF0000"/>
              </a:solidFill>
            </a:rPr>
            <a:t>A</a:t>
          </a:r>
          <a:endParaRPr lang="de-DE" sz="11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08.05.2014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683568" y="6309320"/>
            <a:ext cx="2578100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dirty="0" smtClean="0">
                <a:latin typeface="Times New Roman" pitchFamily="18" charset="0"/>
              </a:rPr>
              <a:t>Sicherer</a:t>
            </a:r>
            <a:r>
              <a:rPr lang="de-DE" sz="1000" i="1" baseline="0" dirty="0" smtClean="0">
                <a:latin typeface="Times New Roman" pitchFamily="18" charset="0"/>
              </a:rPr>
              <a:t> Return mit Datamining     DataPrisma GmbH 2014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gray">
          <a:xfrm>
            <a:off x="7812360" y="0"/>
            <a:ext cx="115212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baseline="0" dirty="0" smtClean="0">
                <a:latin typeface="Times New Roman" pitchFamily="18" charset="0"/>
              </a:rPr>
              <a:t>Dr.Markus Miksa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gray">
          <a:xfrm>
            <a:off x="8100392" y="6381328"/>
            <a:ext cx="719137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 Seite </a:t>
            </a:r>
            <a:fld id="{B0349DF2-F4C1-4498-83A4-7D0990E9CA7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chart" Target="../charts/chart1.xml"/><Relationship Id="rId26" Type="http://schemas.openxmlformats.org/officeDocument/2006/relationships/diagramQuickStyle" Target="../diagrams/quickStyle10.xml"/><Relationship Id="rId3" Type="http://schemas.openxmlformats.org/officeDocument/2006/relationships/diagramData" Target="../diagrams/data6.xml"/><Relationship Id="rId21" Type="http://schemas.openxmlformats.org/officeDocument/2006/relationships/diagramQuickStyle" Target="../diagrams/quickStyle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Layout" Target="../diagrams/layout10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8.xml"/><Relationship Id="rId20" Type="http://schemas.openxmlformats.org/officeDocument/2006/relationships/diagramLayout" Target="../diagrams/layout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Data" Target="../diagrams/data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microsoft.com/office/2007/relationships/diagramDrawing" Target="../diagrams/drawing9.xml"/><Relationship Id="rId28" Type="http://schemas.microsoft.com/office/2007/relationships/diagramDrawing" Target="../diagrams/drawing10.xml"/><Relationship Id="rId10" Type="http://schemas.openxmlformats.org/officeDocument/2006/relationships/diagramQuickStyle" Target="../diagrams/quickStyle7.xml"/><Relationship Id="rId19" Type="http://schemas.openxmlformats.org/officeDocument/2006/relationships/diagramData" Target="../diagrams/data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openxmlformats.org/officeDocument/2006/relationships/diagramColors" Target="../diagrams/colors9.xml"/><Relationship Id="rId27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4.png"/><Relationship Id="rId9" Type="http://schemas.microsoft.com/office/2007/relationships/diagramDrawing" Target="../diagrams/drawin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image" Target="../media/image6.png"/><Relationship Id="rId7" Type="http://schemas.openxmlformats.org/officeDocument/2006/relationships/diagramData" Target="../diagrams/data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19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19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3" Type="http://schemas.openxmlformats.org/officeDocument/2006/relationships/diagramLayout" Target="../diagrams/layout23.xml"/><Relationship Id="rId7" Type="http://schemas.openxmlformats.org/officeDocument/2006/relationships/chart" Target="../charts/chart3.xml"/><Relationship Id="rId12" Type="http://schemas.microsoft.com/office/2007/relationships/diagramDrawing" Target="../diagrams/drawing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openxmlformats.org/officeDocument/2006/relationships/diagramColors" Target="../diagrams/colors24.xml"/><Relationship Id="rId5" Type="http://schemas.openxmlformats.org/officeDocument/2006/relationships/diagramColors" Target="../diagrams/colors23.xml"/><Relationship Id="rId10" Type="http://schemas.openxmlformats.org/officeDocument/2006/relationships/diagramQuickStyle" Target="../diagrams/quickStyle24.xml"/><Relationship Id="rId4" Type="http://schemas.openxmlformats.org/officeDocument/2006/relationships/diagramQuickStyle" Target="../diagrams/quickStyle23.xml"/><Relationship Id="rId9" Type="http://schemas.openxmlformats.org/officeDocument/2006/relationships/diagramLayout" Target="../diagrams/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3" Type="http://schemas.openxmlformats.org/officeDocument/2006/relationships/diagramLayout" Target="../diagrams/layout26.xml"/><Relationship Id="rId7" Type="http://schemas.openxmlformats.org/officeDocument/2006/relationships/chart" Target="../charts/chart4.xml"/><Relationship Id="rId12" Type="http://schemas.microsoft.com/office/2007/relationships/diagramDrawing" Target="../diagrams/drawing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openxmlformats.org/officeDocument/2006/relationships/diagramColors" Target="../diagrams/colors27.xml"/><Relationship Id="rId5" Type="http://schemas.openxmlformats.org/officeDocument/2006/relationships/diagramColors" Target="../diagrams/colors26.xml"/><Relationship Id="rId10" Type="http://schemas.openxmlformats.org/officeDocument/2006/relationships/diagramQuickStyle" Target="../diagrams/quickStyle27.xml"/><Relationship Id="rId4" Type="http://schemas.openxmlformats.org/officeDocument/2006/relationships/diagramQuickStyle" Target="../diagrams/quickStyle26.xml"/><Relationship Id="rId9" Type="http://schemas.openxmlformats.org/officeDocument/2006/relationships/diagramLayout" Target="../diagrams/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8.xml"/><Relationship Id="rId7" Type="http://schemas.openxmlformats.org/officeDocument/2006/relationships/chart" Target="../charts/chart5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340768"/>
            <a:ext cx="6400800" cy="21602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World-ETF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datamining</a:t>
            </a:r>
            <a:r>
              <a:rPr lang="en-US" dirty="0" smtClean="0">
                <a:solidFill>
                  <a:schemeClr val="bg1"/>
                </a:solidFill>
              </a:rPr>
              <a:t> approach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27784" y="6021288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DataPrisma GmbH        Dr. Markus Miksa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1" dirty="0" smtClean="0">
                <a:effectLst>
                  <a:reflection blurRad="6350" stA="55000" endA="300" endPos="45500" dir="5400000" sy="-100000" algn="bl" rotWithShape="0"/>
                </a:effectLst>
              </a:rPr>
              <a:t>April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32656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093296"/>
            <a:ext cx="1143744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TSA 7/7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71600" y="4158952"/>
            <a:ext cx="7435552" cy="193434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ETF-Portfolios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Datamining-Algorithmen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de-DE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716016" y="44624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unser Ansatz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Ökonomische Markteinschätzung verbinden mit </a:t>
            </a:r>
          </a:p>
          <a:p>
            <a:r>
              <a:rPr lang="de-DE" dirty="0" smtClean="0"/>
              <a:t>Operativem Asset- und Risikomanagement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Mit unserem quantitativen Softwaresystem  TSA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301753" y="1772816"/>
          <a:ext cx="4842247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556792"/>
            <a:ext cx="4608512" cy="144016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 - Schema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411760" y="1556792"/>
          <a:ext cx="302433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39552" y="1628800"/>
          <a:ext cx="23042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051720" y="2924944"/>
          <a:ext cx="388843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987824" y="4005064"/>
          <a:ext cx="282490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759624" y="1556792"/>
          <a:ext cx="31683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 Softwaresystem  TSA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547664" y="3861048"/>
            <a:ext cx="1584176" cy="1636747"/>
          </a:xfrm>
          <a:prstGeom prst="cube">
            <a:avLst>
              <a:gd name="adj" fmla="val 17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843808" y="3068960"/>
            <a:ext cx="1440160" cy="2869361"/>
          </a:xfrm>
          <a:prstGeom prst="cube">
            <a:avLst>
              <a:gd name="adj" fmla="val 2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851920" y="2852937"/>
            <a:ext cx="1872208" cy="31222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220072" y="2778037"/>
            <a:ext cx="2016224" cy="3190141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732240" y="3949848"/>
            <a:ext cx="1296144" cy="1628433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915816" y="4671762"/>
            <a:ext cx="1008112" cy="126655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signale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4067944" y="4671762"/>
            <a:ext cx="1008112" cy="126655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scores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292080" y="4599754"/>
            <a:ext cx="1296144" cy="126655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minVar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riskParity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323528" y="4267299"/>
            <a:ext cx="1152128" cy="117792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ETFs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1700808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TSA:   modellbasiertes portfoliomanagement system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884368" y="4239714"/>
            <a:ext cx="864096" cy="126655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Erkenntnisse aus Backtests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82453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In 1000 enden von Backtests mit der TSA haben wir den Performanceeinfluß von Parametern kennengelernt:</a:t>
            </a:r>
          </a:p>
          <a:p>
            <a:r>
              <a:rPr lang="de-DE" dirty="0" smtClean="0"/>
              <a:t>Assetallokation:</a:t>
            </a:r>
          </a:p>
          <a:p>
            <a:r>
              <a:rPr lang="de-DE" dirty="0" smtClean="0"/>
              <a:t>   Monatliche Reallocation ist stabiler wie Wöchentliche</a:t>
            </a:r>
            <a:br>
              <a:rPr lang="de-DE" dirty="0" smtClean="0"/>
            </a:br>
            <a:r>
              <a:rPr lang="de-DE" dirty="0" smtClean="0"/>
              <a:t>   </a:t>
            </a:r>
            <a:r>
              <a:rPr lang="de-DE" b="1" dirty="0" smtClean="0"/>
              <a:t>MinVar</a:t>
            </a:r>
            <a:r>
              <a:rPr lang="de-DE" dirty="0" smtClean="0"/>
              <a:t> oder  </a:t>
            </a:r>
            <a:r>
              <a:rPr lang="de-DE" b="1" dirty="0" smtClean="0"/>
              <a:t>MinCorrelation</a:t>
            </a:r>
            <a:r>
              <a:rPr lang="de-DE" dirty="0" smtClean="0"/>
              <a:t>,  produzieren besonders glatte Equities,</a:t>
            </a:r>
          </a:p>
          <a:p>
            <a:r>
              <a:rPr lang="de-DE" dirty="0" smtClean="0"/>
              <a:t>   RiskParity, Clustered RiskParity, ... Haben oft geringeren TurnOver ...</a:t>
            </a:r>
          </a:p>
          <a:p>
            <a:r>
              <a:rPr lang="de-DE" b="1" dirty="0" smtClean="0"/>
              <a:t>  MaxSharpe</a:t>
            </a:r>
            <a:r>
              <a:rPr lang="de-DE" dirty="0" smtClean="0"/>
              <a:t> produzieren meist einen höheren Return – bei höherer  Volatilität  (EquityKurve wird steiler, schwankt aber mehr)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Für Fundamentalfaktormodelle genügt einfache lineare Regression nicht.</a:t>
            </a:r>
          </a:p>
          <a:p>
            <a:r>
              <a:rPr lang="de-DE" dirty="0" smtClean="0"/>
              <a:t>Modelle dürfen nur sehr wenige Stellgrößen haben (sonst droht overfitting)</a:t>
            </a:r>
          </a:p>
          <a:p>
            <a:r>
              <a:rPr lang="de-DE" dirty="0" smtClean="0"/>
              <a:t>TimingModelle:   haben immer Phasen wo sie super sind  und welche wo sie nicht mehr funktionieren. </a:t>
            </a:r>
            <a:br>
              <a:rPr lang="de-DE" dirty="0" smtClean="0"/>
            </a:br>
            <a:r>
              <a:rPr lang="de-DE" dirty="0" smtClean="0"/>
              <a:t>Am Besten funktioniert daher ein</a:t>
            </a:r>
            <a:r>
              <a:rPr lang="de-DE" b="1" dirty="0" smtClean="0"/>
              <a:t> Ensemble unterschiedlichster Modellstrategien </a:t>
            </a:r>
            <a:r>
              <a:rPr lang="de-DE" dirty="0" smtClean="0"/>
              <a:t>(Diversifikation auf der Ebene der Modellalgorithmen)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Ensemble von Tradingsystemen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940152" y="1556792"/>
            <a:ext cx="2016224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48064" y="4293096"/>
            <a:ext cx="1440160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940152" y="155679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Selektion +Assetallocation</a:t>
            </a:r>
            <a:endParaRPr lang="de-D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588224" y="2708920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5148064" y="2204864"/>
            <a:ext cx="1584176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Short</a:t>
            </a:r>
            <a:br>
              <a:rPr lang="de-DE" dirty="0" smtClean="0"/>
            </a:br>
            <a:r>
              <a:rPr lang="de-DE" dirty="0" smtClean="0"/>
              <a:t>Flat</a:t>
            </a:r>
            <a:br>
              <a:rPr lang="de-DE" dirty="0" smtClean="0"/>
            </a:br>
            <a:r>
              <a:rPr lang="de-DE" dirty="0" smtClean="0"/>
              <a:t>Signale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18722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772816"/>
            <a:ext cx="331236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364088" y="5445224"/>
            <a:ext cx="3600400" cy="90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Wenn man der TSA pro Wertpapier sagen kann, ob dieses Long/Short/Flat ist – und wie attraktiv seine Zukunft im Vergleich zu den anderen Wertpapieren  beurteilt wird – kann die TSA daraus ein optimales Portfolio bauen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323528" y="4267299"/>
            <a:ext cx="1152128" cy="117792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ETFs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1700808"/>
            <a:ext cx="741682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Einzelmodelle sind unsicher.  Ensemble von Modellen sorgt für Stabilität.</a:t>
            </a:r>
          </a:p>
          <a:p>
            <a:pPr algn="ctr"/>
            <a:r>
              <a:rPr lang="de-DE" dirty="0" smtClean="0"/>
              <a:t>Datamining Algorithmen werten die Einzelmodelle aus</a:t>
            </a:r>
            <a:endParaRPr lang="de-DE" dirty="0"/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1547664" y="2778037"/>
            <a:ext cx="7200800" cy="3197166"/>
            <a:chOff x="1547664" y="2778037"/>
            <a:chExt cx="7200800" cy="3197166"/>
          </a:xfrm>
        </p:grpSpPr>
        <p:sp>
          <p:nvSpPr>
            <p:cNvPr id="4" name="Cube 3"/>
            <p:cNvSpPr/>
            <p:nvPr/>
          </p:nvSpPr>
          <p:spPr>
            <a:xfrm>
              <a:off x="1547664" y="3861048"/>
              <a:ext cx="1584176" cy="1636747"/>
            </a:xfrm>
            <a:prstGeom prst="cube">
              <a:avLst>
                <a:gd name="adj" fmla="val 17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Marketdata</a:t>
              </a:r>
            </a:p>
            <a:p>
              <a:pPr algn="ctr"/>
              <a:r>
                <a:rPr lang="de-DE" dirty="0" smtClean="0"/>
                <a:t>Kurse</a:t>
              </a:r>
            </a:p>
            <a:p>
              <a:pPr algn="ctr"/>
              <a:r>
                <a:rPr lang="de-DE" dirty="0" smtClean="0"/>
                <a:t>Bilanzen</a:t>
              </a:r>
            </a:p>
            <a:p>
              <a:pPr algn="ctr"/>
              <a:r>
                <a:rPr lang="de-DE" dirty="0" smtClean="0"/>
                <a:t>Macros</a:t>
              </a:r>
              <a:endParaRPr lang="de-DE" dirty="0"/>
            </a:p>
          </p:txBody>
        </p:sp>
        <p:sp>
          <p:nvSpPr>
            <p:cNvPr id="5" name="Cube 4"/>
            <p:cNvSpPr/>
            <p:nvPr/>
          </p:nvSpPr>
          <p:spPr>
            <a:xfrm>
              <a:off x="2843808" y="3068960"/>
              <a:ext cx="1440160" cy="2869361"/>
            </a:xfrm>
            <a:prstGeom prst="cube">
              <a:avLst>
                <a:gd name="adj" fmla="val 25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</a:t>
              </a: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iming</a:t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endParaRPr lang="de-D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3851920" y="2852937"/>
              <a:ext cx="1872208" cy="312226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</a:t>
              </a: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election</a:t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endParaRPr lang="de-D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5220072" y="2778037"/>
              <a:ext cx="2016224" cy="3190141"/>
            </a:xfrm>
            <a:prstGeom prst="cube">
              <a:avLst>
                <a:gd name="adj" fmla="val 237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llocation</a:t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endParaRPr lang="de-D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6732240" y="3949848"/>
              <a:ext cx="1296144" cy="1628433"/>
            </a:xfrm>
            <a:prstGeom prst="cube">
              <a:avLst>
                <a:gd name="adj" fmla="val 17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Orders</a:t>
              </a:r>
              <a:br>
                <a:rPr lang="de-DE" dirty="0" smtClean="0"/>
              </a:br>
              <a:r>
                <a:rPr lang="de-DE" dirty="0" smtClean="0"/>
                <a:t>Portfolios, Reports</a:t>
              </a:r>
              <a:endParaRPr lang="de-DE" dirty="0"/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2915816" y="4671762"/>
              <a:ext cx="1008112" cy="12665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signale</a:t>
              </a:r>
            </a:p>
          </p:txBody>
        </p:sp>
        <p:sp>
          <p:nvSpPr>
            <p:cNvPr id="13" name="Flowchart: Multidocument 12"/>
            <p:cNvSpPr/>
            <p:nvPr/>
          </p:nvSpPr>
          <p:spPr>
            <a:xfrm>
              <a:off x="4067944" y="4671762"/>
              <a:ext cx="1008112" cy="12665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scores</a:t>
              </a:r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5292080" y="4599754"/>
              <a:ext cx="1296144" cy="12665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minVar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riskParity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7" name="Flowchart: Multidocument 16"/>
            <p:cNvSpPr/>
            <p:nvPr/>
          </p:nvSpPr>
          <p:spPr>
            <a:xfrm>
              <a:off x="7884368" y="4239714"/>
              <a:ext cx="864096" cy="12665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xls</a:t>
              </a:r>
            </a:p>
          </p:txBody>
        </p:sp>
        <p:sp>
          <p:nvSpPr>
            <p:cNvPr id="20" name="Cube 19"/>
            <p:cNvSpPr/>
            <p:nvPr/>
          </p:nvSpPr>
          <p:spPr>
            <a:xfrm>
              <a:off x="3131840" y="4149080"/>
              <a:ext cx="1944216" cy="452343"/>
            </a:xfrm>
            <a:prstGeom prst="cub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/>
              </a:r>
              <a:br>
                <a:rPr lang="de-DE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</a:br>
              <a:endParaRPr lang="de-D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6035" y="4221088"/>
              <a:ext cx="122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Datamining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86536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Was ist „Datamining,BigData“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A)  viele Daten  sammeln </a:t>
            </a:r>
          </a:p>
          <a:p>
            <a:r>
              <a:rPr lang="de-DE" dirty="0" smtClean="0"/>
              <a:t>B)   und sie auch </a:t>
            </a:r>
            <a:r>
              <a:rPr lang="de-DE" b="1" dirty="0" smtClean="0"/>
              <a:t>auswerten können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Aufspüren von inneren Zusammenhängen in den Daten die man ohne clevere Algorithmen gar nicht sieht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innovativ an „BigData“ ?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Früher konnte einem egal sein, wenn private Daten irgendwo gesammelt wurden – mit den Datenmassen konnt niemand was anfangen.</a:t>
            </a:r>
          </a:p>
          <a:p>
            <a:r>
              <a:rPr lang="de-DE" dirty="0" smtClean="0"/>
              <a:t>Heute sammeln große Institutionen Daten so intensiv wie nie:  </a:t>
            </a:r>
          </a:p>
          <a:p>
            <a:r>
              <a:rPr lang="de-DE" dirty="0" smtClean="0"/>
              <a:t>Grund:  </a:t>
            </a:r>
          </a:p>
          <a:p>
            <a:r>
              <a:rPr lang="de-DE" b="1" dirty="0" smtClean="0"/>
              <a:t>Seit wenigen Jahren gibt es neue Algorithmen </a:t>
            </a:r>
          </a:p>
          <a:p>
            <a:r>
              <a:rPr lang="de-DE" b="1" dirty="0" smtClean="0"/>
              <a:t>dank derer man sehr viel aus den Daten erfährt</a:t>
            </a:r>
            <a:r>
              <a:rPr lang="de-DE" dirty="0" smtClean="0"/>
              <a:t>: 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Neue Modell- und </a:t>
            </a:r>
            <a:br>
              <a:rPr lang="de-DE" dirty="0" smtClean="0"/>
            </a:br>
            <a:r>
              <a:rPr lang="de-DE" dirty="0" smtClean="0"/>
              <a:t>   Mustererkennungs-Algorithmen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5832648" cy="5040560"/>
          </a:xfrm>
        </p:spPr>
        <p:txBody>
          <a:bodyPr>
            <a:noAutofit/>
          </a:bodyPr>
          <a:lstStyle/>
          <a:p>
            <a:r>
              <a:rPr lang="de-DE" sz="2000" dirty="0" smtClean="0"/>
              <a:t>Allen ist gemeinsam:   </a:t>
            </a:r>
            <a:br>
              <a:rPr lang="de-DE" sz="2000" dirty="0" smtClean="0"/>
            </a:br>
            <a:r>
              <a:rPr lang="de-DE" sz="2000" dirty="0" smtClean="0"/>
              <a:t>Große mathematische Hürden in der Datenauswertung der Vergangenheit</a:t>
            </a:r>
          </a:p>
          <a:p>
            <a:r>
              <a:rPr lang="de-DE" sz="2000" dirty="0" smtClean="0"/>
              <a:t>+ wurden überwunden  !!!! </a:t>
            </a:r>
            <a:br>
              <a:rPr lang="de-DE" sz="2000" dirty="0" smtClean="0"/>
            </a:br>
            <a:r>
              <a:rPr lang="de-DE" sz="2000" dirty="0" smtClean="0"/>
              <a:t>+ Riesige Daten+Rechenkapazitäten </a:t>
            </a:r>
            <a:br>
              <a:rPr lang="de-DE" sz="2000" dirty="0" smtClean="0"/>
            </a:br>
            <a:r>
              <a:rPr lang="de-DE" sz="2000" dirty="0" smtClean="0"/>
              <a:t>   moderner Computer</a:t>
            </a:r>
          </a:p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=&gt;  Boom:    BigData   (Amazon, Google, ...)</a:t>
            </a:r>
            <a:br>
              <a:rPr lang="de-DE" sz="2000" dirty="0" smtClean="0"/>
            </a:br>
            <a:endParaRPr lang="de-DE" sz="2000" dirty="0" smtClean="0"/>
          </a:p>
          <a:p>
            <a:r>
              <a:rPr lang="de-DE" sz="2000" b="1" dirty="0" smtClean="0"/>
              <a:t>Big Data </a:t>
            </a:r>
            <a:r>
              <a:rPr lang="de-DE" sz="2000" dirty="0" smtClean="0"/>
              <a:t>ist dabei die Welt zu verändern !</a:t>
            </a:r>
          </a:p>
          <a:p>
            <a:endParaRPr lang="de-DE" sz="2000" dirty="0" smtClean="0"/>
          </a:p>
          <a:p>
            <a:r>
              <a:rPr lang="de-DE" sz="2400" dirty="0" smtClean="0"/>
              <a:t>Täglich werden neue Zusammenhänge in Massendaten aufgespürt und verwertet.</a:t>
            </a:r>
            <a:endParaRPr lang="de-DE" sz="24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704184" y="1556792"/>
          <a:ext cx="443981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308304" y="188640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Ist Dataminig Praxis relevant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Sehr mächtig, hohe gesellschaftliche Auswirkung </a:t>
            </a:r>
          </a:p>
          <a:p>
            <a:endParaRPr lang="de-DE" dirty="0" smtClean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sz="2500" dirty="0" smtClean="0"/>
              <a:t>Target marketing, </a:t>
            </a:r>
          </a:p>
          <a:p>
            <a:pPr lvl="1"/>
            <a:r>
              <a:rPr lang="de-DE" sz="2500" dirty="0" smtClean="0"/>
              <a:t>Kassendaten-Analysen</a:t>
            </a:r>
          </a:p>
          <a:p>
            <a:pPr lvl="1"/>
            <a:r>
              <a:rPr lang="de-DE" sz="2500" dirty="0" smtClean="0"/>
              <a:t>Überwachung </a:t>
            </a:r>
          </a:p>
          <a:p>
            <a:pPr lvl="1"/>
            <a:r>
              <a:rPr lang="de-DE" sz="2500" dirty="0" smtClean="0"/>
              <a:t>datenbasierte Autoversicherungstarife</a:t>
            </a:r>
          </a:p>
          <a:p>
            <a:endParaRPr lang="de-DE" sz="2800" dirty="0" smtClean="0"/>
          </a:p>
          <a:p>
            <a:r>
              <a:rPr lang="de-DE" sz="2800" dirty="0" smtClean="0"/>
              <a:t>Einkaufsverhalten, Sozialverhalten, Fahrverhalten</a:t>
            </a:r>
          </a:p>
          <a:p>
            <a:r>
              <a:rPr lang="de-DE" sz="2800" dirty="0" smtClean="0"/>
              <a:t>Kundendatenanalyse,  Martdatenanalye, ...</a:t>
            </a:r>
          </a:p>
          <a:p>
            <a:endParaRPr lang="de-DE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188640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wir sind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1560" y="2204864"/>
          <a:ext cx="8153400" cy="2692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1560" y="5157192"/>
            <a:ext cx="8153400" cy="99060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40 Jahre Berufserfahrung</a:t>
            </a:r>
          </a:p>
          <a:p>
            <a:pPr lvl="0">
              <a:spcBef>
                <a:spcPct val="0"/>
              </a:spcBef>
            </a:pPr>
            <a:r>
              <a:rPr lang="de-DE" sz="4400" dirty="0" smtClean="0"/>
              <a:t>Treasury + Fondsmanagement + IT- Consulting</a:t>
            </a:r>
            <a:endParaRPr kumimoji="0" lang="de-D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556792"/>
            <a:ext cx="52565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400" dirty="0" smtClean="0"/>
              <a:t>Assetmanagement Seniors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260648"/>
            <a:ext cx="6300192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„BigData“ in finance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484784"/>
            <a:ext cx="4667250" cy="20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5505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5472608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005064"/>
            <a:ext cx="216081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013176"/>
            <a:ext cx="3381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524328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2366298"/>
            <a:ext cx="488467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2014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de-DE" sz="4900" dirty="0" smtClean="0"/>
              <a:t>Datamining hilft bei der</a:t>
            </a:r>
            <a:r>
              <a:rPr lang="de-DE" dirty="0" smtClean="0"/>
              <a:t> Abwägung  sehr vieler Einzelnformationen</a:t>
            </a:r>
            <a:endParaRPr lang="de-D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1560" y="2348880"/>
          <a:ext cx="3456384" cy="29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084168" y="2276872"/>
          <a:ext cx="22075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170080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Signals</a:t>
            </a:r>
            <a:endParaRPr lang="de-D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700808"/>
            <a:ext cx="127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Scores</a:t>
            </a:r>
            <a:endParaRPr lang="de-D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5373216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Entscheiden</a:t>
            </a:r>
            <a:endParaRPr lang="de-D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5373216"/>
            <a:ext cx="2759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Ranking bilden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Team von Einzelentscheidern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1772816"/>
            <a:ext cx="1368152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712" y="1772816"/>
            <a:ext cx="1584176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2120" y="1772816"/>
            <a:ext cx="2016224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79512" y="2276872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ETFs</a:t>
            </a:r>
            <a:endParaRPr lang="de-DE" dirty="0"/>
          </a:p>
        </p:txBody>
      </p:sp>
      <p:sp>
        <p:nvSpPr>
          <p:cNvPr id="10" name="Right Arrow 9"/>
          <p:cNvSpPr/>
          <p:nvPr/>
        </p:nvSpPr>
        <p:spPr>
          <a:xfrm>
            <a:off x="179512" y="3429000"/>
            <a:ext cx="15121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Intermarkets</a:t>
            </a:r>
            <a:endParaRPr lang="de-DE" dirty="0"/>
          </a:p>
        </p:txBody>
      </p:sp>
      <p:sp>
        <p:nvSpPr>
          <p:cNvPr id="11" name="Right Arrow 10"/>
          <p:cNvSpPr/>
          <p:nvPr/>
        </p:nvSpPr>
        <p:spPr>
          <a:xfrm>
            <a:off x="251520" y="4797152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979712" y="177281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Tradingsysteme</a:t>
            </a:r>
            <a:endParaRPr lang="de-DE" dirty="0"/>
          </a:p>
        </p:txBody>
      </p:sp>
      <p:sp>
        <p:nvSpPr>
          <p:cNvPr id="23" name="Right Arrow 22"/>
          <p:cNvSpPr/>
          <p:nvPr/>
        </p:nvSpPr>
        <p:spPr>
          <a:xfrm>
            <a:off x="2123728" y="2348880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momentum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2123728" y="3140968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LinReg</a:t>
            </a:r>
            <a:endParaRPr lang="de-DE" dirty="0"/>
          </a:p>
        </p:txBody>
      </p:sp>
      <p:sp>
        <p:nvSpPr>
          <p:cNvPr id="25" name="Right Arrow 24"/>
          <p:cNvSpPr/>
          <p:nvPr/>
        </p:nvSpPr>
        <p:spPr>
          <a:xfrm>
            <a:off x="2123728" y="4077072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overbought</a:t>
            </a:r>
            <a:endParaRPr lang="de-DE" dirty="0"/>
          </a:p>
        </p:txBody>
      </p:sp>
      <p:sp>
        <p:nvSpPr>
          <p:cNvPr id="26" name="Right Arrow 25"/>
          <p:cNvSpPr/>
          <p:nvPr/>
        </p:nvSpPr>
        <p:spPr>
          <a:xfrm>
            <a:off x="2123728" y="4941168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RSI levy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3707904" y="1772816"/>
            <a:ext cx="1800200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220072" y="2204864"/>
            <a:ext cx="1584176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Short</a:t>
            </a:r>
            <a:br>
              <a:rPr lang="de-DE" dirty="0" smtClean="0"/>
            </a:br>
            <a:r>
              <a:rPr lang="de-DE" dirty="0" smtClean="0"/>
              <a:t>Flat</a:t>
            </a:r>
            <a:br>
              <a:rPr lang="de-DE" dirty="0" smtClean="0"/>
            </a:br>
            <a:r>
              <a:rPr lang="de-DE" dirty="0" smtClean="0"/>
              <a:t>Signale</a:t>
            </a:r>
            <a:endParaRPr lang="de-DE" dirty="0"/>
          </a:p>
        </p:txBody>
      </p:sp>
      <p:sp>
        <p:nvSpPr>
          <p:cNvPr id="29" name="Right Arrow 28"/>
          <p:cNvSpPr/>
          <p:nvPr/>
        </p:nvSpPr>
        <p:spPr>
          <a:xfrm>
            <a:off x="5364088" y="4437112"/>
            <a:ext cx="1440160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30" name="Rectangle 29"/>
          <p:cNvSpPr/>
          <p:nvPr/>
        </p:nvSpPr>
        <p:spPr>
          <a:xfrm>
            <a:off x="3707904" y="177281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</a:t>
            </a:r>
            <a:endParaRPr lang="de-DE" dirty="0"/>
          </a:p>
        </p:txBody>
      </p:sp>
      <p:graphicFrame>
        <p:nvGraphicFramePr>
          <p:cNvPr id="31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3779912" y="2852936"/>
          <a:ext cx="158417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/>
          <p:cNvSpPr/>
          <p:nvPr/>
        </p:nvSpPr>
        <p:spPr>
          <a:xfrm>
            <a:off x="5652120" y="177281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Selektion +Assetallocation</a:t>
            </a:r>
            <a:endParaRPr lang="de-DE" dirty="0"/>
          </a:p>
        </p:txBody>
      </p:sp>
      <p:graphicFrame>
        <p:nvGraphicFramePr>
          <p:cNvPr id="33" name="Chart 32"/>
          <p:cNvGraphicFramePr/>
          <p:nvPr/>
        </p:nvGraphicFramePr>
        <p:xfrm>
          <a:off x="6156176" y="2996952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Stabilität durch Ensembleansatz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Ergebnisse der Vergangenheit können nie identisch auf die Zukunft übertragen werden – dafür sind die Märkte zu veränderlich.</a:t>
            </a:r>
          </a:p>
          <a:p>
            <a:r>
              <a:rPr lang="de-DE" dirty="0" smtClean="0"/>
              <a:t>ABER: 4 Systeme  für  15 ETFS  ergeben schon 60 unabhängige Alpha-Generatoren</a:t>
            </a:r>
          </a:p>
          <a:p>
            <a:r>
              <a:rPr lang="de-DE" dirty="0" smtClean="0"/>
              <a:t>Dass alle gleichzeitig versagen ist unwahrscheinlich.</a:t>
            </a:r>
          </a:p>
          <a:p>
            <a:r>
              <a:rPr lang="de-DE" dirty="0" smtClean="0"/>
              <a:t>Das DataMining-System ist darauf trainiert die relevanten Informationen aufzuspüren</a:t>
            </a:r>
          </a:p>
          <a:p>
            <a:r>
              <a:rPr lang="de-DE" b="1" dirty="0" smtClean="0"/>
              <a:t>DataMining </a:t>
            </a:r>
            <a:r>
              <a:rPr lang="de-DE" dirty="0" smtClean="0"/>
              <a:t>sorgt für eine Glättung der Performancekurve durch Einbindung vieler Modelle</a:t>
            </a:r>
            <a:endParaRPr lang="de-DE" b="1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Signalverabeitung in der TSA</a:t>
            </a:r>
            <a:endParaRPr lang="de-DE" dirty="0"/>
          </a:p>
        </p:txBody>
      </p:sp>
      <p:sp>
        <p:nvSpPr>
          <p:cNvPr id="6" name="Right Arrow Callout 5"/>
          <p:cNvSpPr/>
          <p:nvPr/>
        </p:nvSpPr>
        <p:spPr>
          <a:xfrm>
            <a:off x="539552" y="3933056"/>
            <a:ext cx="576064" cy="72008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  <a:p>
            <a:pPr algn="ctr"/>
            <a:r>
              <a:rPr lang="de-DE" sz="1400" dirty="0" smtClean="0"/>
              <a:t>F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51520" y="2420888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C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O</a:t>
            </a:r>
          </a:p>
          <a:p>
            <a:pPr algn="ctr"/>
            <a:r>
              <a:rPr lang="de-DE" sz="1400" dirty="0" smtClean="0"/>
              <a:t>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23528" y="4797152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K</a:t>
            </a:r>
          </a:p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60176" y="1613024"/>
          <a:ext cx="8760296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835696" y="2780928"/>
            <a:ext cx="1296144" cy="1008112"/>
            <a:chOff x="1691680" y="3140968"/>
            <a:chExt cx="1296144" cy="1008112"/>
          </a:xfrm>
        </p:grpSpPr>
        <p:sp>
          <p:nvSpPr>
            <p:cNvPr id="23" name="Rounded Rectangle 22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24" name="Right Arrow Callout 23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25" name="Right Arrow Callout 24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688" y="3140968"/>
              <a:ext cx="1149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Regression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5696" y="4797152"/>
            <a:ext cx="1296144" cy="1008112"/>
            <a:chOff x="1691680" y="3140968"/>
            <a:chExt cx="1296144" cy="1008112"/>
          </a:xfrm>
        </p:grpSpPr>
        <p:sp>
          <p:nvSpPr>
            <p:cNvPr id="29" name="Rounded Rectangle 28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0" name="Right Arrow Callout 29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1" name="Right Arrow Callout 30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3688" y="3140968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momentum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35696" y="3789040"/>
            <a:ext cx="1296144" cy="1008112"/>
            <a:chOff x="1691680" y="3140968"/>
            <a:chExt cx="1296144" cy="1008112"/>
          </a:xfrm>
        </p:grpSpPr>
        <p:sp>
          <p:nvSpPr>
            <p:cNvPr id="34" name="Rounded Rectangle 33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5" name="Right Arrow Callout 34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6" name="Right Arrow Callout 35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688" y="314096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Levy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6" idx="3"/>
            <a:endCxn id="23" idx="1"/>
          </p:cNvCxnSpPr>
          <p:nvPr/>
        </p:nvCxnSpPr>
        <p:spPr>
          <a:xfrm flipV="1">
            <a:off x="1115616" y="3320988"/>
            <a:ext cx="72008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34" idx="1"/>
          </p:cNvCxnSpPr>
          <p:nvPr/>
        </p:nvCxnSpPr>
        <p:spPr>
          <a:xfrm>
            <a:off x="1115616" y="4293096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29" idx="1"/>
          </p:cNvCxnSpPr>
          <p:nvPr/>
        </p:nvCxnSpPr>
        <p:spPr>
          <a:xfrm>
            <a:off x="1115616" y="429309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707904" y="3068960"/>
            <a:ext cx="1296144" cy="2340260"/>
            <a:chOff x="1691680" y="3212976"/>
            <a:chExt cx="1296144" cy="936104"/>
          </a:xfrm>
        </p:grpSpPr>
        <p:sp>
          <p:nvSpPr>
            <p:cNvPr id="51" name="Rounded Rectangle 50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52" name="Right Arrow Callout 51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T </a:t>
              </a:r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53" name="Right Arrow Callout 52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S</a:t>
              </a:r>
              <a:r>
                <a:rPr lang="de-DE" dirty="0" smtClean="0"/>
                <a:t> Scores</a:t>
              </a:r>
              <a:endParaRPr lang="de-D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91680" y="3256181"/>
              <a:ext cx="1249060" cy="14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DataMining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ight Arrow Callout 54"/>
          <p:cNvSpPr/>
          <p:nvPr/>
        </p:nvSpPr>
        <p:spPr>
          <a:xfrm>
            <a:off x="5148064" y="2420888"/>
            <a:ext cx="1800200" cy="3600400"/>
          </a:xfrm>
          <a:prstGeom prst="rightArrowCallout">
            <a:avLst>
              <a:gd name="adj1" fmla="val 0"/>
              <a:gd name="adj2" fmla="val 25000"/>
              <a:gd name="adj3" fmla="val 76787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</a:t>
            </a:r>
            <a:br>
              <a:rPr lang="de-DE" sz="2400" dirty="0" smtClean="0"/>
            </a:br>
            <a:r>
              <a:rPr lang="de-DE" sz="2400" dirty="0" smtClean="0"/>
              <a:t>l</a:t>
            </a:r>
          </a:p>
          <a:p>
            <a:pPr algn="ctr"/>
            <a:r>
              <a:rPr lang="de-DE" sz="2400" dirty="0" smtClean="0"/>
              <a:t>l</a:t>
            </a:r>
          </a:p>
          <a:p>
            <a:pPr algn="ctr"/>
            <a:endParaRPr lang="de-DE" sz="2400" dirty="0" smtClean="0"/>
          </a:p>
          <a:p>
            <a:pPr algn="ctr"/>
            <a:r>
              <a:rPr lang="de-DE" sz="2400" dirty="0" smtClean="0"/>
              <a:t>E</a:t>
            </a:r>
          </a:p>
          <a:p>
            <a:pPr algn="ctr"/>
            <a:r>
              <a:rPr lang="de-DE" sz="2400" dirty="0" smtClean="0"/>
              <a:t>T</a:t>
            </a:r>
          </a:p>
          <a:p>
            <a:pPr algn="ctr"/>
            <a:r>
              <a:rPr lang="de-DE" sz="2400" dirty="0" smtClean="0"/>
              <a:t>F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131840" y="3284984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724128" y="2852936"/>
            <a:ext cx="360040" cy="2736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</a:t>
            </a: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ETF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00192" y="3573016"/>
            <a:ext cx="360040" cy="13681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69" name="Straight Arrow Connector 68"/>
          <p:cNvCxnSpPr>
            <a:stCxn id="35" idx="3"/>
          </p:cNvCxnSpPr>
          <p:nvPr/>
        </p:nvCxnSpPr>
        <p:spPr>
          <a:xfrm flipV="1">
            <a:off x="3131840" y="407707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1840" y="4077072"/>
            <a:ext cx="64807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</p:cNvCxnSpPr>
          <p:nvPr/>
        </p:nvCxnSpPr>
        <p:spPr>
          <a:xfrm>
            <a:off x="3131840" y="3573016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3"/>
          </p:cNvCxnSpPr>
          <p:nvPr/>
        </p:nvCxnSpPr>
        <p:spPr>
          <a:xfrm>
            <a:off x="3131840" y="458112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1" idx="3"/>
          </p:cNvCxnSpPr>
          <p:nvPr/>
        </p:nvCxnSpPr>
        <p:spPr>
          <a:xfrm flipV="1">
            <a:off x="3131840" y="494116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/>
        </p:nvGraphicFramePr>
        <p:xfrm>
          <a:off x="6823150" y="2996952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Down Arrow Callout 86"/>
          <p:cNvSpPr/>
          <p:nvPr/>
        </p:nvSpPr>
        <p:spPr>
          <a:xfrm>
            <a:off x="6948264" y="2564904"/>
            <a:ext cx="1512168" cy="576064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MinRisk</a:t>
            </a:r>
            <a:endParaRPr lang="de-DE" dirty="0"/>
          </a:p>
        </p:txBody>
      </p:sp>
      <p:sp>
        <p:nvSpPr>
          <p:cNvPr id="88" name="Up Arrow Callout 87"/>
          <p:cNvSpPr/>
          <p:nvPr/>
        </p:nvSpPr>
        <p:spPr>
          <a:xfrm>
            <a:off x="7020272" y="5445224"/>
            <a:ext cx="1368152" cy="576064"/>
          </a:xfrm>
          <a:prstGeom prst="up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Max Sharpe</a:t>
            </a:r>
            <a:endParaRPr lang="de-DE" dirty="0"/>
          </a:p>
        </p:txBody>
      </p:sp>
      <p:graphicFrame>
        <p:nvGraphicFramePr>
          <p:cNvPr id="8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Erfolgsbeitrag der Mathematik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Die mathematischen Algorithmen in der TSA ermöglichen Ihr, die angelieferten Performancebeiträge der Timing- und Selektions- Modelle auszufiltern und zu einem Gesamtsystem zu integrieren.</a:t>
            </a:r>
          </a:p>
          <a:p>
            <a:r>
              <a:rPr lang="de-DE" dirty="0" smtClean="0"/>
              <a:t>Die „Glattheit“ der Portfolio-Equity wird dabei optimiert.   Wenn einzelne Modelle eine Zeitlang versagen werden ihre Performanceanteile automatisch reduziert </a:t>
            </a:r>
          </a:p>
          <a:p>
            <a:r>
              <a:rPr lang="de-DE" dirty="0" smtClean="0"/>
              <a:t>Das Gesamtsystem TSA wirkt daher wie ein hochoptimiertes Fahrwerk eines modernen PKW:</a:t>
            </a:r>
          </a:p>
          <a:p>
            <a:r>
              <a:rPr lang="de-DE" dirty="0" smtClean="0"/>
              <a:t>Marktsöße werden antizipiert und weggeglättet.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Erfolgsfaktoren der TSA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Ensemble von Timing/Selektionsmodellen</a:t>
            </a:r>
          </a:p>
          <a:p>
            <a:r>
              <a:rPr lang="de-DE" dirty="0" smtClean="0"/>
              <a:t>Integration aller Daten via DataMining-Algorithmen</a:t>
            </a:r>
          </a:p>
          <a:p>
            <a:r>
              <a:rPr lang="de-DE" dirty="0" smtClean="0"/>
              <a:t>Gute Assetallokation Modelle</a:t>
            </a:r>
          </a:p>
          <a:p>
            <a:r>
              <a:rPr lang="de-DE" dirty="0" smtClean="0"/>
              <a:t>Systematischer, softwaregestützter Anlageprozess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Am wichtigsten aber:</a:t>
            </a:r>
          </a:p>
          <a:p>
            <a:pPr>
              <a:buNone/>
            </a:pPr>
            <a:r>
              <a:rPr lang="de-DE" dirty="0" smtClean="0"/>
              <a:t> 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Wichtigster Erfolgsfaktor für die TSA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Die passende Auswahl des Eingangsuniversums aus Index-ETFs !</a:t>
            </a:r>
          </a:p>
          <a:p>
            <a:endParaRPr lang="de-DE" dirty="0" smtClean="0"/>
          </a:p>
          <a:p>
            <a:r>
              <a:rPr lang="de-DE" sz="1800" dirty="0" smtClean="0"/>
              <a:t>Wenn im Eingangsuniversum ein guter SAFE (Zeitreihe mit hoher SharpeRatio) vorliegt – und die Equity-ETFs die die kommenden Boommärkte abdecken,  schaffen  die TSA Algorithmen daraus ein effektives, sicheres Portfoliomanagement.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Ökonomie und Technik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Auswahl/Anpassung des Eingangsuniversums ist keine mathematisch/technische Aufgabe sondern Aufgabe für einen erfahrenen Senior- Ökonomen:</a:t>
            </a:r>
          </a:p>
          <a:p>
            <a:pPr lvl="1"/>
            <a:r>
              <a:rPr lang="de-DE" dirty="0" smtClean="0"/>
              <a:t>Wo liegen die Wachstumsmärkte des kommenden Jahres ?</a:t>
            </a:r>
          </a:p>
          <a:p>
            <a:pPr lvl="1"/>
            <a:r>
              <a:rPr lang="de-DE" dirty="0" smtClean="0"/>
              <a:t>Welche Rentenmärkte werden „SAFE“ bleiben ?</a:t>
            </a:r>
          </a:p>
          <a:p>
            <a:pPr lvl="1"/>
            <a:r>
              <a:rPr lang="de-DE" dirty="0" smtClean="0"/>
              <a:t>Welche Macro Faktoren werden für das Universum relevant sein ?</a:t>
            </a:r>
          </a:p>
          <a:p>
            <a:r>
              <a:rPr lang="de-DE" dirty="0" smtClean="0"/>
              <a:t>Wird das gegeben, können die TSA – Algorithmen damit ein Portfolio optimal managen. 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Quellen der TSA</a:t>
            </a:r>
            <a:endParaRPr lang="de-DE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51520" y="1916832"/>
            <a:ext cx="2376264" cy="239917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ETF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Universum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Einflußfaktoren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699792" y="4653136"/>
            <a:ext cx="3528392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TSA - Mechanik </a:t>
            </a:r>
            <a:endParaRPr lang="de-DE" dirty="0"/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ight Arrow 17"/>
          <p:cNvSpPr/>
          <p:nvPr/>
        </p:nvSpPr>
        <p:spPr>
          <a:xfrm>
            <a:off x="323528" y="4653136"/>
            <a:ext cx="2232248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Ökonomie</a:t>
            </a:r>
            <a:endParaRPr lang="de-DE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6444208" y="1700808"/>
          <a:ext cx="2448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4084" y="5373216"/>
            <a:ext cx="248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richtige wissen</a:t>
            </a:r>
            <a:endParaRPr lang="de-DE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3848" y="5343599"/>
            <a:ext cx="2223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richtige tuen</a:t>
            </a:r>
            <a:endParaRPr lang="de-DE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192" y="5343599"/>
            <a:ext cx="285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richtige erreichen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772816"/>
            <a:ext cx="346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>
          <a:xfrm>
            <a:off x="6372200" y="4653136"/>
            <a:ext cx="2439888" cy="648072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Portfolio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Erfahrungshintergrund:</a:t>
            </a:r>
            <a:br>
              <a:rPr lang="de-DE" dirty="0" smtClean="0"/>
            </a:br>
            <a:r>
              <a:rPr lang="de-DE" dirty="0" smtClean="0"/>
              <a:t>Benchmarkorientiert vs. Total Return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A) Benchmarkorientiert:</a:t>
            </a:r>
          </a:p>
          <a:p>
            <a:pPr lvl="1"/>
            <a:r>
              <a:rPr lang="de-DE" dirty="0" smtClean="0"/>
              <a:t>Der Kunde wählt einen Benchmarkindex und übernimmt damit schon 80% bis 90% der Performanceverantwortung </a:t>
            </a:r>
          </a:p>
          <a:p>
            <a:pPr lvl="1"/>
            <a:r>
              <a:rPr lang="de-DE" dirty="0" smtClean="0"/>
              <a:t>Der Portfoliomanger hats leicht: der schwierigste Job, die Assetallokation – und damit 80% der Performance-Relevanz – ist schon gemacht:  er übernimmt einfach die Indexzusammensetzung und weicht dann nur noch punktuell davon ab.</a:t>
            </a:r>
          </a:p>
          <a:p>
            <a:pPr lvl="1"/>
            <a:r>
              <a:rPr lang="de-DE" dirty="0" smtClean="0"/>
              <a:t>Erfolgskriterium:  etwas besser sein wie die Benchmark:  heißt:  wenn der Markt um 40% crashed ist 39% Verlust schon ein „Erfolg“</a:t>
            </a:r>
          </a:p>
          <a:p>
            <a:pPr lvl="1"/>
            <a:r>
              <a:rPr lang="de-DE" dirty="0" smtClean="0"/>
              <a:t>Beobachtung:  80% der Portfoliomanager schaffen es nicht ihre Benchmark zu schlagen </a:t>
            </a:r>
          </a:p>
          <a:p>
            <a:pPr lvl="1"/>
            <a:r>
              <a:rPr lang="de-DE" dirty="0" smtClean="0"/>
              <a:t>Aus Kundensicht:    </a:t>
            </a:r>
          </a:p>
          <a:p>
            <a:pPr lvl="1">
              <a:buNone/>
            </a:pPr>
            <a:r>
              <a:rPr lang="de-DE" dirty="0" smtClean="0"/>
              <a:t>    Ein passives IndexETF ist billiger und fast immer besser wie ein benchmarkorientierter aktive gemanagter Fonds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400200"/>
          </a:xfrm>
        </p:spPr>
        <p:txBody>
          <a:bodyPr>
            <a:normAutofit/>
          </a:bodyPr>
          <a:lstStyle/>
          <a:p>
            <a:r>
              <a:rPr lang="de-DE" dirty="0" smtClean="0"/>
              <a:t>Ein TSA-RUN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1352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TSA Beispielkonfiguration:    Universe : World15  - (15 internationale ETF)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b="1" dirty="0" smtClean="0"/>
              <a:t>T</a:t>
            </a:r>
            <a:r>
              <a:rPr lang="de-DE" dirty="0" smtClean="0"/>
              <a:t>:    5  TimingModelle  – zB.    </a:t>
            </a:r>
            <a:r>
              <a:rPr lang="de-DE" i="1" dirty="0" smtClean="0"/>
              <a:t>Signal.Faber</a:t>
            </a:r>
            <a:r>
              <a:rPr lang="de-DE" dirty="0" smtClean="0"/>
              <a:t>   (momentum) für jedes ETF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b="1" dirty="0" smtClean="0"/>
              <a:t>S</a:t>
            </a:r>
            <a:r>
              <a:rPr lang="de-DE" dirty="0" smtClean="0"/>
              <a:t>:    5  Ranking-Algorithmuen – z.B.   </a:t>
            </a:r>
            <a:r>
              <a:rPr lang="de-DE" i="1" dirty="0" smtClean="0"/>
              <a:t>rank.slope300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b="1" dirty="0" smtClean="0"/>
              <a:t>A</a:t>
            </a:r>
            <a:r>
              <a:rPr lang="de-DE" dirty="0" smtClean="0"/>
              <a:t>:   Ein Assetallokation-Algorithmus:  -z.B.  </a:t>
            </a:r>
            <a:r>
              <a:rPr lang="de-DE" i="1" dirty="0" smtClean="0"/>
              <a:t>minVar</a:t>
            </a:r>
          </a:p>
          <a:p>
            <a:pPr>
              <a:buNone/>
            </a:pPr>
            <a:r>
              <a:rPr lang="de-DE" dirty="0" smtClean="0"/>
              <a:t>Period</a:t>
            </a:r>
            <a:r>
              <a:rPr lang="de-DE" i="1" dirty="0" smtClean="0"/>
              <a:t>:  Month</a:t>
            </a:r>
          </a:p>
          <a:p>
            <a:pPr>
              <a:buNone/>
            </a:pPr>
            <a:r>
              <a:rPr lang="de-DE" dirty="0" smtClean="0"/>
              <a:t>Workflow:    zum monatlichen Assetallokation-Termin:</a:t>
            </a:r>
          </a:p>
          <a:p>
            <a:pPr>
              <a:buNone/>
            </a:pPr>
            <a:r>
              <a:rPr lang="de-DE" dirty="0" smtClean="0"/>
              <a:t>  </a:t>
            </a:r>
            <a:r>
              <a:rPr lang="de-DE" b="1" dirty="0" smtClean="0"/>
              <a:t>T</a:t>
            </a:r>
            <a:r>
              <a:rPr lang="de-DE" dirty="0" smtClean="0"/>
              <a:t>:  Berechne die Menge der Titel die gemäß  Timingalgorithmus long sind</a:t>
            </a:r>
          </a:p>
          <a:p>
            <a:pPr>
              <a:buNone/>
            </a:pPr>
            <a:r>
              <a:rPr lang="de-DE" dirty="0" smtClean="0"/>
              <a:t>  </a:t>
            </a:r>
            <a:r>
              <a:rPr lang="de-DE" b="1" dirty="0" smtClean="0"/>
              <a:t>S</a:t>
            </a:r>
            <a:r>
              <a:rPr lang="de-DE" dirty="0" smtClean="0"/>
              <a:t>:   Suche aus dieser Menge die n Attraktivsten Titel</a:t>
            </a:r>
          </a:p>
          <a:p>
            <a:pPr>
              <a:buNone/>
            </a:pPr>
            <a:r>
              <a:rPr lang="de-DE" dirty="0" smtClean="0"/>
              <a:t>  </a:t>
            </a:r>
            <a:r>
              <a:rPr lang="de-DE" b="1" dirty="0" smtClean="0"/>
              <a:t>A</a:t>
            </a:r>
            <a:r>
              <a:rPr lang="de-DE" dirty="0" smtClean="0"/>
              <a:t>:   Berechne die Allokationsgewichte dieser Titel mit dem  </a:t>
            </a:r>
            <a:br>
              <a:rPr lang="de-DE" dirty="0" smtClean="0"/>
            </a:br>
            <a:r>
              <a:rPr lang="de-DE" dirty="0" smtClean="0"/>
              <a:t>     minVar Assetallokation-Algorithmus</a:t>
            </a:r>
          </a:p>
          <a:p>
            <a:pPr>
              <a:buNone/>
            </a:pPr>
            <a:r>
              <a:rPr lang="de-DE" dirty="0" smtClean="0"/>
              <a:t>Das Zusammenspiel dieser Algorithmen ermöglicht eine kontinuierliche Glättung der  Performance-Kurve  ( hohe SharpeRatio)  </a:t>
            </a:r>
          </a:p>
          <a:p>
            <a:pPr>
              <a:buNone/>
            </a:pPr>
            <a:r>
              <a:rPr lang="de-DE" dirty="0" smtClean="0"/>
              <a:t>Preis dafür:  Transaktionskosten  (siehe Turnover)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vernünftiger Turnover </a:t>
            </a:r>
            <a:br>
              <a:rPr lang="de-DE" dirty="0" smtClean="0"/>
            </a:br>
            <a:r>
              <a:rPr lang="de-DE" dirty="0" smtClean="0"/>
              <a:t>                </a:t>
            </a:r>
            <a:r>
              <a:rPr lang="de-DE" sz="3600" dirty="0" smtClean="0"/>
              <a:t>  ( bei 5 BP per Trade )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355976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Assetmanagement im Zeitablauf</a:t>
            </a:r>
            <a:br>
              <a:rPr lang="de-DE" dirty="0" smtClean="0"/>
            </a:br>
            <a:r>
              <a:rPr lang="de-DE" dirty="0" smtClean="0"/>
              <a:t>    Wann machen wir was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Die Aufgabe ist es eine Balance zu finden:    </a:t>
            </a:r>
          </a:p>
          <a:p>
            <a:pPr>
              <a:buNone/>
            </a:pPr>
            <a:r>
              <a:rPr lang="de-DE" dirty="0" smtClean="0"/>
              <a:t>       zeitnah auf den Markt reagieren  +  Transaktionskosten minimieren</a:t>
            </a:r>
          </a:p>
          <a:p>
            <a:pPr>
              <a:buNone/>
            </a:pPr>
            <a:r>
              <a:rPr lang="de-DE" dirty="0" smtClean="0"/>
              <a:t>I) Entweder:   Lediglich ein TSA-RUN pro Monat  + </a:t>
            </a:r>
          </a:p>
          <a:p>
            <a:pPr>
              <a:buNone/>
            </a:pPr>
            <a:r>
              <a:rPr lang="de-DE" dirty="0" smtClean="0"/>
              <a:t>                  T iming- Stops täglich (-&gt;SAFE) und bei hinreichend großer       Verschiebung:   SonderAssetallokation innerhalb eines Monats.</a:t>
            </a:r>
          </a:p>
          <a:p>
            <a:pPr>
              <a:buNone/>
            </a:pPr>
            <a:r>
              <a:rPr lang="de-DE" dirty="0" smtClean="0"/>
              <a:t>Alternativ: </a:t>
            </a:r>
            <a:br>
              <a:rPr lang="de-DE" dirty="0" smtClean="0"/>
            </a:br>
            <a:r>
              <a:rPr lang="de-DE" dirty="0" smtClean="0"/>
              <a:t>Wöchentlich eine TSA-Assetallokation eines viertels des Gesamtvermögens </a:t>
            </a:r>
          </a:p>
          <a:p>
            <a:pPr>
              <a:buNone/>
            </a:pPr>
            <a:r>
              <a:rPr lang="de-DE" dirty="0" smtClean="0"/>
              <a:t>II) Die Timing-Systeme sind so parametriesiert dass im Mittel ca </a:t>
            </a:r>
            <a:br>
              <a:rPr lang="de-DE" dirty="0" smtClean="0"/>
            </a:br>
            <a:r>
              <a:rPr lang="de-DE" dirty="0" smtClean="0"/>
              <a:t>  5 Trades </a:t>
            </a:r>
            <a:r>
              <a:rPr lang="de-DE" u="sng" dirty="0" smtClean="0"/>
              <a:t>pro Jahr</a:t>
            </a:r>
            <a:r>
              <a:rPr lang="de-DE" dirty="0" smtClean="0"/>
              <a:t> auftreten:      Also    NO SHORT-TERM-Trading</a:t>
            </a:r>
          </a:p>
          <a:p>
            <a:pPr>
              <a:buNone/>
            </a:pPr>
            <a:r>
              <a:rPr lang="de-DE" dirty="0" smtClean="0"/>
              <a:t>III) Die Selektionssysteme basieren auf der gleichen Parametrisierung</a:t>
            </a:r>
          </a:p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Bei Backtests werden 5 BP Transaktionskosten eingepreist </a:t>
            </a:r>
          </a:p>
          <a:p>
            <a:pPr>
              <a:buNone/>
            </a:pPr>
            <a:r>
              <a:rPr lang="de-DE" dirty="0" smtClean="0"/>
              <a:t>Das TransaktionsPreis ist der Close einen Tag nach dem eigentlichen Transaktionssignal</a:t>
            </a:r>
          </a:p>
          <a:p>
            <a:pPr>
              <a:buNone/>
            </a:pPr>
            <a:r>
              <a:rPr lang="de-DE" dirty="0" smtClean="0"/>
              <a:t>     Weil:  In der Realität gibts Slippage und BidAsk-Spreads</a:t>
            </a:r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Welche Performance schaffen wir ?</a:t>
            </a:r>
            <a:endParaRPr lang="de-DE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2624" b="44138"/>
          <a:stretch>
            <a:fillRect/>
          </a:stretch>
        </p:blipFill>
        <p:spPr bwMode="auto">
          <a:xfrm>
            <a:off x="251520" y="1484784"/>
            <a:ext cx="8136904" cy="428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644008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11960" y="242088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211960" y="350100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139952" y="4869160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9073008" cy="990600"/>
          </a:xfrm>
        </p:spPr>
        <p:txBody>
          <a:bodyPr>
            <a:noAutofit/>
          </a:bodyPr>
          <a:lstStyle/>
          <a:p>
            <a:r>
              <a:rPr lang="de-DE" dirty="0" smtClean="0"/>
              <a:t>Stabil, auch bei Parameteränderungen</a:t>
            </a:r>
            <a:endParaRPr lang="de-DE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724128" y="50131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20272" y="414908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45091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besser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63888" y="2420888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2636912"/>
            <a:ext cx="309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Zielkorridor mit Sharpe gr. 1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092280" y="4293096"/>
            <a:ext cx="71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Ertrag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56176" y="5229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Risk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Backtest:  </a:t>
            </a:r>
            <a:r>
              <a:rPr lang="de-DE" b="1" u="sng" dirty="0" smtClean="0"/>
              <a:t>kein</a:t>
            </a:r>
            <a:r>
              <a:rPr lang="de-DE" dirty="0" smtClean="0"/>
              <a:t> Verlustjahr ...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an unserem Ansatz neu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Ökonomie:</a:t>
            </a:r>
          </a:p>
          <a:p>
            <a:pPr lvl="1"/>
            <a:r>
              <a:rPr lang="de-DE" dirty="0" smtClean="0"/>
              <a:t>basierte Auswahl des Titeluniversums </a:t>
            </a:r>
          </a:p>
          <a:p>
            <a:pPr lvl="1"/>
            <a:r>
              <a:rPr lang="de-DE" dirty="0" smtClean="0"/>
              <a:t>und der relevanten Market – und Intermarketfaktoren</a:t>
            </a:r>
          </a:p>
          <a:p>
            <a:endParaRPr lang="de-DE" dirty="0" smtClean="0"/>
          </a:p>
          <a:p>
            <a:r>
              <a:rPr lang="de-DE" dirty="0" smtClean="0"/>
              <a:t>Operations: </a:t>
            </a:r>
          </a:p>
          <a:p>
            <a:pPr lvl="1"/>
            <a:r>
              <a:rPr lang="de-DE" dirty="0" smtClean="0"/>
              <a:t>Statt Einzelmodellen nutzen wir Ensemble von Modellen</a:t>
            </a:r>
          </a:p>
          <a:p>
            <a:pPr lvl="1"/>
            <a:r>
              <a:rPr lang="de-DE" dirty="0" smtClean="0"/>
              <a:t>Nutzung neuester</a:t>
            </a:r>
            <a:r>
              <a:rPr lang="de-DE" b="1" dirty="0" smtClean="0"/>
              <a:t> Datamining </a:t>
            </a:r>
            <a:r>
              <a:rPr lang="de-DE" dirty="0" smtClean="0"/>
              <a:t>– Algorithmen zur  Integration aller Informationsbausteine in ein TSA Gesamtsystem</a:t>
            </a:r>
          </a:p>
          <a:p>
            <a:pPr lvl="1"/>
            <a:r>
              <a:rPr lang="de-DE" dirty="0" smtClean="0"/>
              <a:t>Echte AssetAllokation statt Benchmark-Nachbau</a:t>
            </a:r>
          </a:p>
          <a:p>
            <a:pPr lvl="1"/>
            <a:r>
              <a:rPr lang="de-DE" dirty="0" smtClean="0"/>
              <a:t>Systematischer Einsatz proprietärer Assetmanagement-Software im gesamten Produktionsprozess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41682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259632" y="2924944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458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611560" y="2708920"/>
            <a:ext cx="504056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liefern wir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Für die von uns beobachteten Universen erstellen wir jede Woche</a:t>
            </a:r>
          </a:p>
          <a:p>
            <a:pPr lvl="1"/>
            <a:r>
              <a:rPr lang="de-DE" dirty="0" smtClean="0"/>
              <a:t>TimingSignale,  Attraktivitätsrankings </a:t>
            </a:r>
          </a:p>
          <a:p>
            <a:pPr lvl="1"/>
            <a:r>
              <a:rPr lang="de-DE" dirty="0" smtClean="0"/>
              <a:t>Assetallokation  - Portfolios  </a:t>
            </a:r>
          </a:p>
          <a:p>
            <a:pPr lvl="1"/>
            <a:r>
              <a:rPr lang="de-DE" dirty="0" smtClean="0"/>
              <a:t>D.h:  </a:t>
            </a:r>
            <a:br>
              <a:rPr lang="de-DE" dirty="0" smtClean="0"/>
            </a:br>
            <a:r>
              <a:rPr lang="de-DE" dirty="0" smtClean="0"/>
              <a:t>Jede Woche produzieren wir Orders zur Anpassung unserer Kundenportfolios</a:t>
            </a:r>
          </a:p>
          <a:p>
            <a:r>
              <a:rPr lang="de-DE" dirty="0" smtClean="0"/>
              <a:t>Damit:</a:t>
            </a:r>
          </a:p>
          <a:p>
            <a:r>
              <a:rPr lang="de-DE" dirty="0" smtClean="0"/>
              <a:t>Kontinuierliches Abwägen von </a:t>
            </a:r>
            <a:br>
              <a:rPr lang="de-DE" dirty="0" smtClean="0"/>
            </a:br>
            <a:r>
              <a:rPr lang="de-DE" dirty="0" smtClean="0"/>
              <a:t>       Martchancen und Risiken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Ziel:  5%  bei maximal 7% Verlust</a:t>
            </a:r>
          </a:p>
          <a:p>
            <a:r>
              <a:rPr lang="de-DE" dirty="0" smtClean="0"/>
              <a:t>Portfolio aus internationalen  ETF</a:t>
            </a:r>
          </a:p>
          <a:p>
            <a:r>
              <a:rPr lang="de-DE" dirty="0" smtClean="0"/>
              <a:t>Verbindung von quantitativen Modellen und fundamentalen Macro-Daten</a:t>
            </a:r>
          </a:p>
          <a:p>
            <a:r>
              <a:rPr lang="de-DE" dirty="0" smtClean="0"/>
              <a:t>Alle drei Schritte:  Timing + Selektion + Allokation</a:t>
            </a:r>
          </a:p>
          <a:p>
            <a:r>
              <a:rPr lang="de-DE" dirty="0" smtClean="0"/>
              <a:t>Statt Einzelmodell:  Ensemble von Modellen</a:t>
            </a:r>
          </a:p>
          <a:p>
            <a:r>
              <a:rPr lang="de-DE" dirty="0" smtClean="0"/>
              <a:t>Datamining findet die relevanten Zusammenhänge</a:t>
            </a:r>
          </a:p>
          <a:p>
            <a:r>
              <a:rPr lang="de-DE" dirty="0" smtClean="0"/>
              <a:t>HighEnd Assetallokation-Algorithmen bauen daraus das Portfolio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483768" y="1412776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153400" cy="990600"/>
          </a:xfrm>
        </p:spPr>
        <p:txBody>
          <a:bodyPr/>
          <a:lstStyle/>
          <a:p>
            <a:r>
              <a:rPr lang="de-DE" dirty="0" smtClean="0"/>
              <a:t>Anlagestrategie:  Total Return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Hier wählt der Kunden seinen Risk/Return - Zielkorridor</a:t>
            </a:r>
          </a:p>
          <a:p>
            <a:pPr lvl="1"/>
            <a:r>
              <a:rPr lang="de-DE" dirty="0" smtClean="0"/>
              <a:t> Es werden Ziele in Kundensprache definiert:</a:t>
            </a:r>
          </a:p>
          <a:p>
            <a:pPr lvl="1"/>
            <a:r>
              <a:rPr lang="de-DE" dirty="0" smtClean="0"/>
              <a:t>     Beabsichtigter jährlicher Return  CAGR</a:t>
            </a:r>
          </a:p>
          <a:p>
            <a:pPr lvl="1"/>
            <a:r>
              <a:rPr lang="de-DE" dirty="0" smtClean="0"/>
              <a:t>     Beabsichtigtes Risiko:  </a:t>
            </a:r>
          </a:p>
          <a:p>
            <a:pPr lvl="1"/>
            <a:r>
              <a:rPr lang="de-DE" dirty="0" smtClean="0"/>
              <a:t>          SharpeRatio (Return/Std)  und  MaxDrawDown (pct Verlust vom besten Ertragswert)</a:t>
            </a:r>
          </a:p>
          <a:p>
            <a:pPr lvl="1"/>
            <a:r>
              <a:rPr lang="de-DE" dirty="0" smtClean="0"/>
              <a:t>Beispiel:    5 / 7   </a:t>
            </a:r>
          </a:p>
          <a:p>
            <a:pPr lvl="2"/>
            <a:r>
              <a:rPr lang="de-DE" dirty="0" smtClean="0"/>
              <a:t>5 jährlicher Return  bei einem  MaxDrawDown  in 10 Jahren von 7 pct</a:t>
            </a:r>
          </a:p>
          <a:p>
            <a:pPr lvl="2"/>
            <a:r>
              <a:rPr lang="de-DE" dirty="0" smtClean="0"/>
              <a:t>Heißt:   stetiges Ertragswachsstum beim enger Verlustbegrenzung</a:t>
            </a:r>
          </a:p>
          <a:p>
            <a:pPr lvl="2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bei Total Return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Auswahl und Gewichtung der Index-ETFs ist Aufgabe des Assetmanagers</a:t>
            </a:r>
          </a:p>
          <a:p>
            <a:pPr lvl="1"/>
            <a:r>
              <a:rPr lang="de-DE" dirty="0" smtClean="0"/>
              <a:t>Auswirkungen:</a:t>
            </a:r>
          </a:p>
          <a:p>
            <a:pPr lvl="2"/>
            <a:r>
              <a:rPr lang="de-DE" dirty="0" smtClean="0"/>
              <a:t>Die Hauptverantwortung für die Performance liegt beim Assetmanager und nicht beim Kunden</a:t>
            </a:r>
          </a:p>
          <a:p>
            <a:pPr lvl="2"/>
            <a:r>
              <a:rPr lang="de-DE" dirty="0" smtClean="0"/>
              <a:t>Der Assetmanager kann nicht länger den Großteil der Assetallokation von einem Index „erben“ sondern muss diese selber finden.    WIE ? </a:t>
            </a:r>
          </a:p>
          <a:p>
            <a:pPr lvl="2"/>
            <a:r>
              <a:rPr lang="de-DE" dirty="0" smtClean="0"/>
              <a:t>Die Equity-Kurve des Portfolios darf und wird stark von den üblichen Marktindizes abweichen (Underperformance im Boom und Overperformance in der Krise)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Mission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DE" sz="2900" dirty="0" smtClean="0"/>
              <a:t>Unser Ziel:   TotalReturn !    Die Aufgabe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de-D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jährlicher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von 7 %  (5% nach Kosten)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eine Begrenzung des Maximalverlustes auf maximal  7% (maxDrawDown)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DE" sz="2900" dirty="0" smtClean="0"/>
              <a:t>Dies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benötigt Skills in allen </a:t>
            </a:r>
            <a:r>
              <a:rPr kumimoji="0" lang="de-DE" sz="29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drei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Schritten der Vermögensverwaltung: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noProof="0" dirty="0" smtClean="0"/>
              <a:t>Timing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noProof="0" dirty="0" smtClean="0"/>
              <a:t>Selektion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b="1" noProof="0" dirty="0" smtClean="0"/>
              <a:t>Assetallokation</a:t>
            </a:r>
            <a:endParaRPr kumimoji="0" lang="de-DE" sz="29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283968" y="4077072"/>
          <a:ext cx="374441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unser Ansatz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Ökonomische Markteinschätzung verbinden mit </a:t>
            </a:r>
          </a:p>
          <a:p>
            <a:r>
              <a:rPr lang="de-DE" dirty="0" smtClean="0"/>
              <a:t>Operativem Asset und Risikomanagement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Mit unserem quantitativen Softwaresystem  TSA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301753" y="1772816"/>
          <a:ext cx="4842247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Ökonomisches Fundament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Macro-Indikatoren </a:t>
            </a:r>
          </a:p>
          <a:p>
            <a:pPr lvl="1"/>
            <a:r>
              <a:rPr lang="de-DE" dirty="0" smtClean="0"/>
              <a:t>helfen bei der Unterscheidung von temporären Marktkorrekturen  </a:t>
            </a:r>
          </a:p>
          <a:p>
            <a:pPr lvl="1"/>
            <a:r>
              <a:rPr lang="de-DE" dirty="0" smtClean="0"/>
              <a:t>und fundamentalen Trendwechseln</a:t>
            </a:r>
          </a:p>
          <a:p>
            <a:r>
              <a:rPr lang="de-DE" dirty="0" smtClean="0"/>
              <a:t>Ökonomische Markteinschätzung</a:t>
            </a:r>
          </a:p>
          <a:p>
            <a:pPr lvl="1"/>
            <a:r>
              <a:rPr lang="de-DE" dirty="0" smtClean="0"/>
              <a:t>Hilft bei der jährlichen Auswahl vielversprechender Marktregionen  in Form  internationaler Markt ETFs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Ökonomie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A_EuropaBranchen-technisch.v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TSA_EuropaBranchen-technisch.v3</Template>
  <TotalTime>0</TotalTime>
  <Words>1424</Words>
  <Application>Microsoft Office PowerPoint</Application>
  <PresentationFormat>On-screen Show (4:3)</PresentationFormat>
  <Paragraphs>427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TSA_EuropaBranchen-technisch.v3</vt:lpstr>
      <vt:lpstr>ETF-Portfolios mit Datamining-Algorithmen </vt:lpstr>
      <vt:lpstr>Wer wir sind</vt:lpstr>
      <vt:lpstr>Unser Erfahrungshintergrund: Benchmarkorientiert vs. Total Return</vt:lpstr>
      <vt:lpstr>Anlagestrategie:  Total Return</vt:lpstr>
      <vt:lpstr>Unterschiede bei Total Return</vt:lpstr>
      <vt:lpstr>Unsere Mission</vt:lpstr>
      <vt:lpstr>Was ist unser Ansatz ?</vt:lpstr>
      <vt:lpstr>Ökonomisches Fundament</vt:lpstr>
      <vt:lpstr>Ökonomie</vt:lpstr>
      <vt:lpstr>Was ist unser Ansatz ?</vt:lpstr>
      <vt:lpstr>TSA - Schema</vt:lpstr>
      <vt:lpstr>Unser Softwaresystem  TSA</vt:lpstr>
      <vt:lpstr>Erkenntnisse aus Backtests</vt:lpstr>
      <vt:lpstr>Ensemble von Tradingsystemen </vt:lpstr>
      <vt:lpstr>Datamining</vt:lpstr>
      <vt:lpstr>Was ist „Datamining,BigData“ ?</vt:lpstr>
      <vt:lpstr>Was ist innovativ an „BigData“ ? </vt:lpstr>
      <vt:lpstr>Neue Modell- und     Mustererkennungs-Algorithmen</vt:lpstr>
      <vt:lpstr>Ist Dataminig Praxis relevant ?</vt:lpstr>
      <vt:lpstr>„BigData“ in finance</vt:lpstr>
      <vt:lpstr>Datamining hilft bei der Abwägung  sehr vieler Einzelnformationen</vt:lpstr>
      <vt:lpstr>Ein Team von Einzelentscheidern</vt:lpstr>
      <vt:lpstr>Stabilität durch Ensembleansatz</vt:lpstr>
      <vt:lpstr>Signalverabeitung in der TSA</vt:lpstr>
      <vt:lpstr>Erfolgsbeitrag der Mathematik </vt:lpstr>
      <vt:lpstr>Erfolgsfaktoren der TSA</vt:lpstr>
      <vt:lpstr>Wichtigster Erfolgsfaktor für die TSA</vt:lpstr>
      <vt:lpstr>     Ökonomie und Technik</vt:lpstr>
      <vt:lpstr>Performance Quellen der TSA</vt:lpstr>
      <vt:lpstr>Ein TSA-RUN</vt:lpstr>
      <vt:lpstr>vernünftiger Turnover                    ( bei 5 BP per Trade )</vt:lpstr>
      <vt:lpstr>Assetmanagement im Zeitablauf     Wann machen wir was ?</vt:lpstr>
      <vt:lpstr>Welche Performance schaffen wir ?</vt:lpstr>
      <vt:lpstr>Stabil, auch bei Parameteränderungen</vt:lpstr>
      <vt:lpstr>Im Backtest:  kein Verlustjahr ...</vt:lpstr>
      <vt:lpstr>Was ist an unserem Ansatz neu ?</vt:lpstr>
      <vt:lpstr>Was liefern wir ?</vt:lpstr>
      <vt:lpstr>Zusammenfassung</vt:lpstr>
      <vt:lpstr>Vielen Dank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 7/7+9/15</dc:title>
  <dc:creator>markus</dc:creator>
  <cp:lastModifiedBy>markus</cp:lastModifiedBy>
  <cp:revision>177</cp:revision>
  <dcterms:created xsi:type="dcterms:W3CDTF">2014-04-08T06:35:49Z</dcterms:created>
  <dcterms:modified xsi:type="dcterms:W3CDTF">2014-05-08T04:43:43Z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