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charts/chart3.xml" ContentType="application/vnd.openxmlformats-officedocument.drawingml.chart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charts/chart4.xml" ContentType="application/vnd.openxmlformats-officedocument.drawingml.chart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rawings/drawing1.xml" ContentType="application/vnd.openxmlformats-officedocument.drawingml.chartshapes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  <p:sldMasterId id="2147483683" r:id="rId3"/>
  </p:sldMasterIdLst>
  <p:notesMasterIdLst>
    <p:notesMasterId r:id="rId27"/>
  </p:notesMasterIdLst>
  <p:sldIdLst>
    <p:sldId id="342" r:id="rId4"/>
    <p:sldId id="486" r:id="rId5"/>
    <p:sldId id="404" r:id="rId6"/>
    <p:sldId id="433" r:id="rId7"/>
    <p:sldId id="488" r:id="rId8"/>
    <p:sldId id="442" r:id="rId9"/>
    <p:sldId id="492" r:id="rId10"/>
    <p:sldId id="448" r:id="rId11"/>
    <p:sldId id="474" r:id="rId12"/>
    <p:sldId id="449" r:id="rId13"/>
    <p:sldId id="489" r:id="rId14"/>
    <p:sldId id="473" r:id="rId15"/>
    <p:sldId id="491" r:id="rId16"/>
    <p:sldId id="431" r:id="rId17"/>
    <p:sldId id="406" r:id="rId18"/>
    <p:sldId id="429" r:id="rId19"/>
    <p:sldId id="460" r:id="rId20"/>
    <p:sldId id="447" r:id="rId21"/>
    <p:sldId id="426" r:id="rId22"/>
    <p:sldId id="476" r:id="rId23"/>
    <p:sldId id="446" r:id="rId24"/>
    <p:sldId id="453" r:id="rId25"/>
    <p:sldId id="438" r:id="rId2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174" autoAdjust="0"/>
    <p:restoredTop sz="94609" autoAdjust="0"/>
  </p:normalViewPr>
  <p:slideViewPr>
    <p:cSldViewPr showGuides="1">
      <p:cViewPr>
        <p:scale>
          <a:sx n="75" d="100"/>
          <a:sy n="75" d="100"/>
        </p:scale>
        <p:origin x="-2442" y="-960"/>
      </p:cViewPr>
      <p:guideLst>
        <p:guide orient="horz" pos="2160"/>
        <p:guide pos="2880"/>
        <p:guide pos="144"/>
        <p:guide pos="5616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86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12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 custT="1"/>
      <dgm:spPr/>
      <dgm:t>
        <a:bodyPr/>
        <a:lstStyle/>
        <a:p>
          <a:r>
            <a:rPr lang="de-DE" sz="1600" b="1" u="sng" dirty="0" smtClean="0"/>
            <a:t>A</a:t>
          </a:r>
          <a:r>
            <a:rPr lang="de-DE" sz="1200" dirty="0" smtClean="0"/>
            <a:t>ssetallocation</a:t>
          </a:r>
          <a:endParaRPr lang="de-DE" sz="1200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 custT="1"/>
      <dgm:spPr/>
      <dgm:t>
        <a:bodyPr/>
        <a:lstStyle/>
        <a:p>
          <a:r>
            <a:rPr lang="de-DE" sz="1600" b="1" u="sng" dirty="0" smtClean="0"/>
            <a:t>T</a:t>
          </a:r>
          <a:r>
            <a:rPr lang="de-DE" sz="1600" dirty="0" smtClean="0"/>
            <a:t>iming</a:t>
          </a:r>
          <a:endParaRPr lang="de-DE" sz="2000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 custT="1"/>
      <dgm:spPr/>
      <dgm:t>
        <a:bodyPr/>
        <a:lstStyle/>
        <a:p>
          <a:r>
            <a:rPr lang="de-DE" sz="1800" dirty="0" smtClean="0"/>
            <a:t>D</a:t>
          </a:r>
          <a:r>
            <a:rPr lang="de-DE" sz="1600" dirty="0" smtClean="0"/>
            <a:t>atamining</a:t>
          </a:r>
          <a:endParaRPr lang="de-DE" sz="1600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 custT="1"/>
      <dgm:spPr/>
      <dgm:t>
        <a:bodyPr/>
        <a:lstStyle/>
        <a:p>
          <a:r>
            <a:rPr lang="de-DE" sz="1600" b="1" u="sng" dirty="0" smtClean="0"/>
            <a:t>S</a:t>
          </a:r>
          <a:r>
            <a:rPr lang="de-DE" sz="1200" dirty="0" smtClean="0"/>
            <a:t>election</a:t>
          </a:r>
          <a:endParaRPr lang="de-DE" sz="2000" dirty="0" smtClean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CAAB737C-1B1D-47EE-92DB-4D1C9658CE42}" type="presOf" srcId="{AB81DDBE-E404-46CF-8D31-E34BC2E6F1E6}" destId="{AE389F1B-5A8C-45E8-9AD6-A247874113D7}" srcOrd="0" destOrd="0" presId="urn:microsoft.com/office/officeart/2005/8/layout/pyramid4"/>
    <dgm:cxn modelId="{DB1C28D3-6D99-4772-833A-4967644B8B15}" type="presOf" srcId="{A281AEE8-31CC-4009-A65C-09F736EEA6FF}" destId="{72067EE6-925D-497C-B7BD-6D07383D1204}" srcOrd="0" destOrd="0" presId="urn:microsoft.com/office/officeart/2005/8/layout/pyramid4"/>
    <dgm:cxn modelId="{E1EE2017-4940-4666-92CA-97141E0DBF95}" type="presOf" srcId="{3A50D1C4-6C1D-4EFD-99C9-E3E899365C34}" destId="{561F47A1-6015-4E58-8A53-5F1456B1102B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DCC72B12-26A0-4953-AB95-A4917A1F0321}" type="presOf" srcId="{11357AA8-974F-427B-8352-5DBF1FF9F16D}" destId="{F26E4F0A-9FD0-423E-B69B-E823C8F88024}" srcOrd="0" destOrd="0" presId="urn:microsoft.com/office/officeart/2005/8/layout/pyramid4"/>
    <dgm:cxn modelId="{0864D526-8AF7-4007-9BFA-F4AC77379B73}" type="presOf" srcId="{01251277-972F-488B-9F83-F0C563A9936C}" destId="{D7F39E73-54AE-41A7-A35E-FFA7917166D8}" srcOrd="0" destOrd="0" presId="urn:microsoft.com/office/officeart/2005/8/layout/pyramid4"/>
    <dgm:cxn modelId="{991900EB-3342-4D07-B640-9A04ADB286DA}" type="presParOf" srcId="{72067EE6-925D-497C-B7BD-6D07383D1204}" destId="{561F47A1-6015-4E58-8A53-5F1456B1102B}" srcOrd="0" destOrd="0" presId="urn:microsoft.com/office/officeart/2005/8/layout/pyramid4"/>
    <dgm:cxn modelId="{58597200-2646-42B4-9359-ADF0EA7D687B}" type="presParOf" srcId="{72067EE6-925D-497C-B7BD-6D07383D1204}" destId="{F26E4F0A-9FD0-423E-B69B-E823C8F88024}" srcOrd="1" destOrd="0" presId="urn:microsoft.com/office/officeart/2005/8/layout/pyramid4"/>
    <dgm:cxn modelId="{173C7043-44D4-4D13-A10B-EEE0063283EF}" type="presParOf" srcId="{72067EE6-925D-497C-B7BD-6D07383D1204}" destId="{D7F39E73-54AE-41A7-A35E-FFA7917166D8}" srcOrd="2" destOrd="0" presId="urn:microsoft.com/office/officeart/2005/8/layout/pyramid4"/>
    <dgm:cxn modelId="{A85BEEEB-34C1-4502-A7D1-D95D8EFE405C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880542-9F9A-4315-A56F-3965BFF99D2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0B4B438-DF57-4A81-9B44-8D0D17BFBA98}">
      <dgm:prSet phldrT="[Text]"/>
      <dgm:spPr/>
      <dgm:t>
        <a:bodyPr/>
        <a:lstStyle/>
        <a:p>
          <a:r>
            <a:rPr lang="de-DE" dirty="0" smtClean="0"/>
            <a:t>Marketdata</a:t>
          </a:r>
          <a:endParaRPr lang="de-DE" dirty="0"/>
        </a:p>
      </dgm:t>
    </dgm:pt>
    <dgm:pt modelId="{F6410AC9-75CE-4476-BCE7-14A7743408E3}" type="parTrans" cxnId="{C39E3113-2B60-475C-B525-234FCBB62CC4}">
      <dgm:prSet/>
      <dgm:spPr/>
      <dgm:t>
        <a:bodyPr/>
        <a:lstStyle/>
        <a:p>
          <a:endParaRPr lang="de-DE"/>
        </a:p>
      </dgm:t>
    </dgm:pt>
    <dgm:pt modelId="{5E272556-B61A-4AF2-A4B7-9334D87D9830}" type="sibTrans" cxnId="{C39E3113-2B60-475C-B525-234FCBB62CC4}">
      <dgm:prSet/>
      <dgm:spPr/>
      <dgm:t>
        <a:bodyPr/>
        <a:lstStyle/>
        <a:p>
          <a:endParaRPr lang="de-DE"/>
        </a:p>
      </dgm:t>
    </dgm:pt>
    <dgm:pt modelId="{6C74AAC3-9313-42B7-A9B3-F3999BB38443}">
      <dgm:prSet phldrT="[Text]"/>
      <dgm:spPr/>
      <dgm:t>
        <a:bodyPr/>
        <a:lstStyle/>
        <a:p>
          <a:r>
            <a:rPr lang="de-DE" dirty="0" smtClean="0"/>
            <a:t>NTopK Filter</a:t>
          </a:r>
          <a:endParaRPr lang="de-DE" dirty="0"/>
        </a:p>
      </dgm:t>
    </dgm:pt>
    <dgm:pt modelId="{606F89A6-CA0F-4238-82C4-E453B13F9D66}" type="parTrans" cxnId="{5DC2A842-C8AB-421D-BAAD-90097B3719CC}">
      <dgm:prSet/>
      <dgm:spPr/>
      <dgm:t>
        <a:bodyPr/>
        <a:lstStyle/>
        <a:p>
          <a:endParaRPr lang="de-DE"/>
        </a:p>
      </dgm:t>
    </dgm:pt>
    <dgm:pt modelId="{75A2A2AA-EEB4-4207-A099-6DD171567425}" type="sibTrans" cxnId="{5DC2A842-C8AB-421D-BAAD-90097B3719CC}">
      <dgm:prSet/>
      <dgm:spPr/>
      <dgm:t>
        <a:bodyPr/>
        <a:lstStyle/>
        <a:p>
          <a:endParaRPr lang="de-DE"/>
        </a:p>
      </dgm:t>
    </dgm:pt>
    <dgm:pt modelId="{A1440E5A-9957-4DC8-9D02-91A8F36C365F}">
      <dgm:prSet phldrT="[Text]"/>
      <dgm:spPr/>
      <dgm:t>
        <a:bodyPr/>
        <a:lstStyle/>
        <a:p>
          <a:r>
            <a:rPr lang="de-DE" dirty="0" smtClean="0"/>
            <a:t>Multiple </a:t>
          </a:r>
          <a:br>
            <a:rPr lang="de-DE" dirty="0" smtClean="0"/>
          </a:br>
          <a:r>
            <a:rPr lang="de-DE" dirty="0" smtClean="0"/>
            <a:t>TradingSystems                 </a:t>
          </a:r>
          <a:endParaRPr lang="de-DE" dirty="0"/>
        </a:p>
      </dgm:t>
    </dgm:pt>
    <dgm:pt modelId="{CE163544-B568-4621-8F15-56FA59BF5C2D}" type="parTrans" cxnId="{34A00740-313B-40DA-8405-E1F7804D6C5D}">
      <dgm:prSet/>
      <dgm:spPr/>
      <dgm:t>
        <a:bodyPr/>
        <a:lstStyle/>
        <a:p>
          <a:endParaRPr lang="de-DE"/>
        </a:p>
      </dgm:t>
    </dgm:pt>
    <dgm:pt modelId="{3C749AC1-7D37-4F97-8DF3-550530231D86}" type="sibTrans" cxnId="{34A00740-313B-40DA-8405-E1F7804D6C5D}">
      <dgm:prSet/>
      <dgm:spPr/>
      <dgm:t>
        <a:bodyPr/>
        <a:lstStyle/>
        <a:p>
          <a:endParaRPr lang="de-DE"/>
        </a:p>
      </dgm:t>
    </dgm:pt>
    <dgm:pt modelId="{BBFFBBF7-4151-454C-A53C-E64238A5EF0F}">
      <dgm:prSet phldrT="[Text]"/>
      <dgm:spPr/>
      <dgm:t>
        <a:bodyPr/>
        <a:lstStyle/>
        <a:p>
          <a:r>
            <a:rPr lang="de-DE" dirty="0" smtClean="0"/>
            <a:t>DataCloud</a:t>
          </a:r>
          <a:endParaRPr lang="de-DE" dirty="0"/>
        </a:p>
      </dgm:t>
    </dgm:pt>
    <dgm:pt modelId="{1E57DF4F-1912-4F16-878A-C8BA14BC9526}" type="parTrans" cxnId="{21DDC911-8665-4512-8C58-8C82AD3A427B}">
      <dgm:prSet/>
      <dgm:spPr/>
      <dgm:t>
        <a:bodyPr/>
        <a:lstStyle/>
        <a:p>
          <a:endParaRPr lang="de-DE"/>
        </a:p>
      </dgm:t>
    </dgm:pt>
    <dgm:pt modelId="{2E7AE26E-709A-43FB-8B04-8A875D9C64A4}" type="sibTrans" cxnId="{21DDC911-8665-4512-8C58-8C82AD3A427B}">
      <dgm:prSet/>
      <dgm:spPr/>
      <dgm:t>
        <a:bodyPr/>
        <a:lstStyle/>
        <a:p>
          <a:endParaRPr lang="de-DE"/>
        </a:p>
      </dgm:t>
    </dgm:pt>
    <dgm:pt modelId="{DDEB1789-8217-4F11-8F55-B708389EA5FB}">
      <dgm:prSet phldrT="[Text]"/>
      <dgm:spPr/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E1BED04B-F9E0-4961-ADD2-F27B4C519010}" type="parTrans" cxnId="{D9EF1E1B-460B-4E85-B3ED-73D0DF2AECAF}">
      <dgm:prSet/>
      <dgm:spPr/>
      <dgm:t>
        <a:bodyPr/>
        <a:lstStyle/>
        <a:p>
          <a:endParaRPr lang="de-DE"/>
        </a:p>
      </dgm:t>
    </dgm:pt>
    <dgm:pt modelId="{F5EA9A68-970B-415F-A7FD-BD2327C802BA}" type="sibTrans" cxnId="{D9EF1E1B-460B-4E85-B3ED-73D0DF2AECAF}">
      <dgm:prSet/>
      <dgm:spPr/>
      <dgm:t>
        <a:bodyPr/>
        <a:lstStyle/>
        <a:p>
          <a:endParaRPr lang="de-DE"/>
        </a:p>
      </dgm:t>
    </dgm:pt>
    <dgm:pt modelId="{A0134D5F-54B5-4C7C-A2F5-D3CD73C29993}" type="pres">
      <dgm:prSet presAssocID="{62880542-9F9A-4315-A56F-3965BFF99D29}" presName="Name0" presStyleCnt="0">
        <dgm:presLayoutVars>
          <dgm:dir/>
          <dgm:resizeHandles val="exact"/>
        </dgm:presLayoutVars>
      </dgm:prSet>
      <dgm:spPr/>
    </dgm:pt>
    <dgm:pt modelId="{71640E30-62E1-4580-A7CE-D0F4926CB3C4}" type="pres">
      <dgm:prSet presAssocID="{10B4B438-DF57-4A81-9B44-8D0D17BFBA9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A88C97-165F-4B9F-9C1F-20D842C309C2}" type="pres">
      <dgm:prSet presAssocID="{5E272556-B61A-4AF2-A4B7-9334D87D9830}" presName="parSpace" presStyleCnt="0"/>
      <dgm:spPr/>
    </dgm:pt>
    <dgm:pt modelId="{916F58F4-8171-490C-A1EE-2E89ABD7A646}" type="pres">
      <dgm:prSet presAssocID="{A1440E5A-9957-4DC8-9D02-91A8F36C365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59B277-FFE2-4BB1-ACA1-5F99EC80133F}" type="pres">
      <dgm:prSet presAssocID="{3C749AC1-7D37-4F97-8DF3-550530231D86}" presName="parSpace" presStyleCnt="0"/>
      <dgm:spPr/>
    </dgm:pt>
    <dgm:pt modelId="{6FEC8BBD-F16D-4700-915D-EF13674D9BF6}" type="pres">
      <dgm:prSet presAssocID="{BBFFBBF7-4151-454C-A53C-E64238A5EF0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D74FFA-DF1D-418B-A531-0AC2145F837A}" type="pres">
      <dgm:prSet presAssocID="{2E7AE26E-709A-43FB-8B04-8A875D9C64A4}" presName="parSpace" presStyleCnt="0"/>
      <dgm:spPr/>
    </dgm:pt>
    <dgm:pt modelId="{8002C9F4-7470-49BB-95BB-3A27B6708CA3}" type="pres">
      <dgm:prSet presAssocID="{6C74AAC3-9313-42B7-A9B3-F3999BB3844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D21E1F-A613-4234-BB5E-A510E35B1D0C}" type="pres">
      <dgm:prSet presAssocID="{75A2A2AA-EEB4-4207-A099-6DD171567425}" presName="parSpace" presStyleCnt="0"/>
      <dgm:spPr/>
    </dgm:pt>
    <dgm:pt modelId="{669835A2-1F3F-4083-BE0C-53C7BE1DCAC4}" type="pres">
      <dgm:prSet presAssocID="{DDEB1789-8217-4F11-8F55-B708389EA5F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02116E2-CC4B-4448-BE7F-62B47B87C0F3}" type="presOf" srcId="{DDEB1789-8217-4F11-8F55-B708389EA5FB}" destId="{669835A2-1F3F-4083-BE0C-53C7BE1DCAC4}" srcOrd="0" destOrd="0" presId="urn:microsoft.com/office/officeart/2005/8/layout/hChevron3"/>
    <dgm:cxn modelId="{21DDC911-8665-4512-8C58-8C82AD3A427B}" srcId="{62880542-9F9A-4315-A56F-3965BFF99D29}" destId="{BBFFBBF7-4151-454C-A53C-E64238A5EF0F}" srcOrd="2" destOrd="0" parTransId="{1E57DF4F-1912-4F16-878A-C8BA14BC9526}" sibTransId="{2E7AE26E-709A-43FB-8B04-8A875D9C64A4}"/>
    <dgm:cxn modelId="{34A00740-313B-40DA-8405-E1F7804D6C5D}" srcId="{62880542-9F9A-4315-A56F-3965BFF99D29}" destId="{A1440E5A-9957-4DC8-9D02-91A8F36C365F}" srcOrd="1" destOrd="0" parTransId="{CE163544-B568-4621-8F15-56FA59BF5C2D}" sibTransId="{3C749AC1-7D37-4F97-8DF3-550530231D86}"/>
    <dgm:cxn modelId="{D9EF1E1B-460B-4E85-B3ED-73D0DF2AECAF}" srcId="{62880542-9F9A-4315-A56F-3965BFF99D29}" destId="{DDEB1789-8217-4F11-8F55-B708389EA5FB}" srcOrd="4" destOrd="0" parTransId="{E1BED04B-F9E0-4961-ADD2-F27B4C519010}" sibTransId="{F5EA9A68-970B-415F-A7FD-BD2327C802BA}"/>
    <dgm:cxn modelId="{9E95A364-6B64-4277-8D1A-6A345F7D6850}" type="presOf" srcId="{A1440E5A-9957-4DC8-9D02-91A8F36C365F}" destId="{916F58F4-8171-490C-A1EE-2E89ABD7A646}" srcOrd="0" destOrd="0" presId="urn:microsoft.com/office/officeart/2005/8/layout/hChevron3"/>
    <dgm:cxn modelId="{B0DC62FB-C277-4C7F-A9C3-418C81118A8C}" type="presOf" srcId="{10B4B438-DF57-4A81-9B44-8D0D17BFBA98}" destId="{71640E30-62E1-4580-A7CE-D0F4926CB3C4}" srcOrd="0" destOrd="0" presId="urn:microsoft.com/office/officeart/2005/8/layout/hChevron3"/>
    <dgm:cxn modelId="{E0CDE4C5-61F3-44FE-9EE9-D6207FCEC2A0}" type="presOf" srcId="{6C74AAC3-9313-42B7-A9B3-F3999BB38443}" destId="{8002C9F4-7470-49BB-95BB-3A27B6708CA3}" srcOrd="0" destOrd="0" presId="urn:microsoft.com/office/officeart/2005/8/layout/hChevron3"/>
    <dgm:cxn modelId="{5DC2A842-C8AB-421D-BAAD-90097B3719CC}" srcId="{62880542-9F9A-4315-A56F-3965BFF99D29}" destId="{6C74AAC3-9313-42B7-A9B3-F3999BB38443}" srcOrd="3" destOrd="0" parTransId="{606F89A6-CA0F-4238-82C4-E453B13F9D66}" sibTransId="{75A2A2AA-EEB4-4207-A099-6DD171567425}"/>
    <dgm:cxn modelId="{9343A6AD-5542-42F4-9D37-43591862B637}" type="presOf" srcId="{BBFFBBF7-4151-454C-A53C-E64238A5EF0F}" destId="{6FEC8BBD-F16D-4700-915D-EF13674D9BF6}" srcOrd="0" destOrd="0" presId="urn:microsoft.com/office/officeart/2005/8/layout/hChevron3"/>
    <dgm:cxn modelId="{C39E3113-2B60-475C-B525-234FCBB62CC4}" srcId="{62880542-9F9A-4315-A56F-3965BFF99D29}" destId="{10B4B438-DF57-4A81-9B44-8D0D17BFBA98}" srcOrd="0" destOrd="0" parTransId="{F6410AC9-75CE-4476-BCE7-14A7743408E3}" sibTransId="{5E272556-B61A-4AF2-A4B7-9334D87D9830}"/>
    <dgm:cxn modelId="{E9771884-F477-4613-93DF-48C53F362F48}" type="presOf" srcId="{62880542-9F9A-4315-A56F-3965BFF99D29}" destId="{A0134D5F-54B5-4C7C-A2F5-D3CD73C29993}" srcOrd="0" destOrd="0" presId="urn:microsoft.com/office/officeart/2005/8/layout/hChevron3"/>
    <dgm:cxn modelId="{7BD31829-E8F6-440B-950F-0C500E542401}" type="presParOf" srcId="{A0134D5F-54B5-4C7C-A2F5-D3CD73C29993}" destId="{71640E30-62E1-4580-A7CE-D0F4926CB3C4}" srcOrd="0" destOrd="0" presId="urn:microsoft.com/office/officeart/2005/8/layout/hChevron3"/>
    <dgm:cxn modelId="{81BCD68B-F65F-4DCF-90EB-C3B708DC61AA}" type="presParOf" srcId="{A0134D5F-54B5-4C7C-A2F5-D3CD73C29993}" destId="{5DA88C97-165F-4B9F-9C1F-20D842C309C2}" srcOrd="1" destOrd="0" presId="urn:microsoft.com/office/officeart/2005/8/layout/hChevron3"/>
    <dgm:cxn modelId="{99B23096-3FC5-4BF3-9E22-FA0FB29EC002}" type="presParOf" srcId="{A0134D5F-54B5-4C7C-A2F5-D3CD73C29993}" destId="{916F58F4-8171-490C-A1EE-2E89ABD7A646}" srcOrd="2" destOrd="0" presId="urn:microsoft.com/office/officeart/2005/8/layout/hChevron3"/>
    <dgm:cxn modelId="{F55B59DA-F296-459E-9363-1C9E04B12477}" type="presParOf" srcId="{A0134D5F-54B5-4C7C-A2F5-D3CD73C29993}" destId="{3459B277-FFE2-4BB1-ACA1-5F99EC80133F}" srcOrd="3" destOrd="0" presId="urn:microsoft.com/office/officeart/2005/8/layout/hChevron3"/>
    <dgm:cxn modelId="{48B0A1D9-65F8-44C8-8CA4-7C67BC1E9813}" type="presParOf" srcId="{A0134D5F-54B5-4C7C-A2F5-D3CD73C29993}" destId="{6FEC8BBD-F16D-4700-915D-EF13674D9BF6}" srcOrd="4" destOrd="0" presId="urn:microsoft.com/office/officeart/2005/8/layout/hChevron3"/>
    <dgm:cxn modelId="{77E1B342-1036-4AAD-9384-36AD98275998}" type="presParOf" srcId="{A0134D5F-54B5-4C7C-A2F5-D3CD73C29993}" destId="{5CD74FFA-DF1D-418B-A531-0AC2145F837A}" srcOrd="5" destOrd="0" presId="urn:microsoft.com/office/officeart/2005/8/layout/hChevron3"/>
    <dgm:cxn modelId="{BC4E2B0D-0DAB-4C48-A65A-2B21D02A306E}" type="presParOf" srcId="{A0134D5F-54B5-4C7C-A2F5-D3CD73C29993}" destId="{8002C9F4-7470-49BB-95BB-3A27B6708CA3}" srcOrd="6" destOrd="0" presId="urn:microsoft.com/office/officeart/2005/8/layout/hChevron3"/>
    <dgm:cxn modelId="{21929CCC-75D1-4051-8DD4-8D9B0B1E4017}" type="presParOf" srcId="{A0134D5F-54B5-4C7C-A2F5-D3CD73C29993}" destId="{C1D21E1F-A613-4234-BB5E-A510E35B1D0C}" srcOrd="7" destOrd="0" presId="urn:microsoft.com/office/officeart/2005/8/layout/hChevron3"/>
    <dgm:cxn modelId="{16AFFE7F-BDC1-4B1F-BFBC-909AB5188959}" type="presParOf" srcId="{A0134D5F-54B5-4C7C-A2F5-D3CD73C29993}" destId="{669835A2-1F3F-4083-BE0C-53C7BE1DCAC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941FB46F-5F7E-476E-B709-F00F419D6ADC}" type="presOf" srcId="{AB81DDBE-E404-46CF-8D31-E34BC2E6F1E6}" destId="{AE389F1B-5A8C-45E8-9AD6-A247874113D7}" srcOrd="0" destOrd="0" presId="urn:microsoft.com/office/officeart/2005/8/layout/pyramid4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34ED3597-74E8-4D3A-8F7D-C5302A9FEF6D}" type="presOf" srcId="{3A50D1C4-6C1D-4EFD-99C9-E3E899365C34}" destId="{561F47A1-6015-4E58-8A53-5F1456B1102B}" srcOrd="0" destOrd="0" presId="urn:microsoft.com/office/officeart/2005/8/layout/pyramid4"/>
    <dgm:cxn modelId="{4E3161A2-BACA-4D6F-AD31-7D08D829A35B}" type="presOf" srcId="{A281AEE8-31CC-4009-A65C-09F736EEA6FF}" destId="{72067EE6-925D-497C-B7BD-6D07383D120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6B2AE585-46FB-4006-8B72-8FBC1DD5970D}" type="presOf" srcId="{11357AA8-974F-427B-8352-5DBF1FF9F16D}" destId="{F26E4F0A-9FD0-423E-B69B-E823C8F88024}" srcOrd="0" destOrd="0" presId="urn:microsoft.com/office/officeart/2005/8/layout/pyramid4"/>
    <dgm:cxn modelId="{A4987E4B-E82E-4F76-9B3E-801BBA9342B8}" type="presOf" srcId="{01251277-972F-488B-9F83-F0C563A9936C}" destId="{D7F39E73-54AE-41A7-A35E-FFA7917166D8}" srcOrd="0" destOrd="0" presId="urn:microsoft.com/office/officeart/2005/8/layout/pyramid4"/>
    <dgm:cxn modelId="{929960A7-ECD9-4CC9-88BF-D642129CD950}" type="presParOf" srcId="{72067EE6-925D-497C-B7BD-6D07383D1204}" destId="{561F47A1-6015-4E58-8A53-5F1456B1102B}" srcOrd="0" destOrd="0" presId="urn:microsoft.com/office/officeart/2005/8/layout/pyramid4"/>
    <dgm:cxn modelId="{775EB678-012D-469F-A292-8D43754CDCB9}" type="presParOf" srcId="{72067EE6-925D-497C-B7BD-6D07383D1204}" destId="{F26E4F0A-9FD0-423E-B69B-E823C8F88024}" srcOrd="1" destOrd="0" presId="urn:microsoft.com/office/officeart/2005/8/layout/pyramid4"/>
    <dgm:cxn modelId="{2392C666-B55D-45F2-8A2B-9E98645A59A8}" type="presParOf" srcId="{72067EE6-925D-497C-B7BD-6D07383D1204}" destId="{D7F39E73-54AE-41A7-A35E-FFA7917166D8}" srcOrd="2" destOrd="0" presId="urn:microsoft.com/office/officeart/2005/8/layout/pyramid4"/>
    <dgm:cxn modelId="{AE9B6605-8AA7-4DAF-A8EF-79AF78788E38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9314D1AA-8369-4DDA-B006-0BBCF8EDD615}" type="presOf" srcId="{AB81DDBE-E404-46CF-8D31-E34BC2E6F1E6}" destId="{AE389F1B-5A8C-45E8-9AD6-A247874113D7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C67798EF-0A2B-4CED-9F7D-DB4F14E8B60C}" type="presOf" srcId="{3A50D1C4-6C1D-4EFD-99C9-E3E899365C34}" destId="{561F47A1-6015-4E58-8A53-5F1456B1102B}" srcOrd="0" destOrd="0" presId="urn:microsoft.com/office/officeart/2005/8/layout/pyramid4"/>
    <dgm:cxn modelId="{096E9000-3EF8-4FB1-AD51-3585B66089F7}" type="presOf" srcId="{11357AA8-974F-427B-8352-5DBF1FF9F16D}" destId="{F26E4F0A-9FD0-423E-B69B-E823C8F8802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149159CA-8311-439A-BFF3-4799F68C84C2}" type="presOf" srcId="{01251277-972F-488B-9F83-F0C563A9936C}" destId="{D7F39E73-54AE-41A7-A35E-FFA7917166D8}" srcOrd="0" destOrd="0" presId="urn:microsoft.com/office/officeart/2005/8/layout/pyramid4"/>
    <dgm:cxn modelId="{924D07A9-619F-4D53-BBB7-CC8D22A41662}" type="presOf" srcId="{A281AEE8-31CC-4009-A65C-09F736EEA6FF}" destId="{72067EE6-925D-497C-B7BD-6D07383D1204}" srcOrd="0" destOrd="0" presId="urn:microsoft.com/office/officeart/2005/8/layout/pyramid4"/>
    <dgm:cxn modelId="{BF1CA05C-9595-4CF9-95E6-BB22F7273571}" type="presParOf" srcId="{72067EE6-925D-497C-B7BD-6D07383D1204}" destId="{561F47A1-6015-4E58-8A53-5F1456B1102B}" srcOrd="0" destOrd="0" presId="urn:microsoft.com/office/officeart/2005/8/layout/pyramid4"/>
    <dgm:cxn modelId="{E0B09EAC-59C5-47D9-A25E-0D5BACB5466D}" type="presParOf" srcId="{72067EE6-925D-497C-B7BD-6D07383D1204}" destId="{F26E4F0A-9FD0-423E-B69B-E823C8F88024}" srcOrd="1" destOrd="0" presId="urn:microsoft.com/office/officeart/2005/8/layout/pyramid4"/>
    <dgm:cxn modelId="{A3EF89B2-7B92-4A0B-B14D-F7F8B7D0DA15}" type="presParOf" srcId="{72067EE6-925D-497C-B7BD-6D07383D1204}" destId="{D7F39E73-54AE-41A7-A35E-FFA7917166D8}" srcOrd="2" destOrd="0" presId="urn:microsoft.com/office/officeart/2005/8/layout/pyramid4"/>
    <dgm:cxn modelId="{D67A808A-7B9A-418E-84DD-3A84821EF21D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E487E2-4040-47DC-A531-A7FBF0CAE3E0}" type="doc">
      <dgm:prSet loTypeId="urn:microsoft.com/office/officeart/2005/8/layout/arrow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6FC1BE7-BD1B-44E5-863C-A19329E5441F}">
      <dgm:prSet phldrT="[Text]"/>
      <dgm:spPr/>
      <dgm:t>
        <a:bodyPr/>
        <a:lstStyle/>
        <a:p>
          <a:r>
            <a:rPr lang="de-DE" dirty="0" smtClean="0"/>
            <a:t>Kaufen ?</a:t>
          </a:r>
          <a:endParaRPr lang="de-DE" dirty="0"/>
        </a:p>
      </dgm:t>
    </dgm:pt>
    <dgm:pt modelId="{05F63AA6-4AD4-47A3-9DFD-D54CC403CBA5}" type="parTrans" cxnId="{5F396FC0-6CA3-4171-BB75-BEADB1114137}">
      <dgm:prSet/>
      <dgm:spPr/>
      <dgm:t>
        <a:bodyPr/>
        <a:lstStyle/>
        <a:p>
          <a:endParaRPr lang="de-DE"/>
        </a:p>
      </dgm:t>
    </dgm:pt>
    <dgm:pt modelId="{6E8CAA61-3C5D-4388-8CB5-5C20EB9563A8}" type="sibTrans" cxnId="{5F396FC0-6CA3-4171-BB75-BEADB1114137}">
      <dgm:prSet/>
      <dgm:spPr/>
      <dgm:t>
        <a:bodyPr/>
        <a:lstStyle/>
        <a:p>
          <a:endParaRPr lang="de-DE"/>
        </a:p>
      </dgm:t>
    </dgm:pt>
    <dgm:pt modelId="{39D47219-37E6-4319-8C6E-5AA07A2881C3}">
      <dgm:prSet phldrT="[Text]"/>
      <dgm:spPr/>
      <dgm:t>
        <a:bodyPr/>
        <a:lstStyle/>
        <a:p>
          <a:r>
            <a:rPr lang="de-DE" dirty="0" smtClean="0"/>
            <a:t>Verkaufen ?</a:t>
          </a:r>
          <a:endParaRPr lang="de-DE" dirty="0"/>
        </a:p>
      </dgm:t>
    </dgm:pt>
    <dgm:pt modelId="{695B5351-BC2B-42E9-870A-DEDBF269B3C1}" type="parTrans" cxnId="{2EE1F5EE-702F-427D-8CD3-F7D517979B99}">
      <dgm:prSet/>
      <dgm:spPr/>
      <dgm:t>
        <a:bodyPr/>
        <a:lstStyle/>
        <a:p>
          <a:endParaRPr lang="de-DE"/>
        </a:p>
      </dgm:t>
    </dgm:pt>
    <dgm:pt modelId="{3EA4BD0E-F54E-46D3-9CDB-2DEF2AE899DC}" type="sibTrans" cxnId="{2EE1F5EE-702F-427D-8CD3-F7D517979B99}">
      <dgm:prSet/>
      <dgm:spPr/>
      <dgm:t>
        <a:bodyPr/>
        <a:lstStyle/>
        <a:p>
          <a:endParaRPr lang="de-DE"/>
        </a:p>
      </dgm:t>
    </dgm:pt>
    <dgm:pt modelId="{8E7803BB-9A29-4171-85C3-96038B3C355E}" type="pres">
      <dgm:prSet presAssocID="{A5E487E2-4040-47DC-A531-A7FBF0CAE3E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CF69395-CC68-45B8-8D4D-520FEE12CB06}" type="pres">
      <dgm:prSet presAssocID="{A5E487E2-4040-47DC-A531-A7FBF0CAE3E0}" presName="divider" presStyleLbl="fgShp" presStyleIdx="0" presStyleCnt="1"/>
      <dgm:spPr/>
    </dgm:pt>
    <dgm:pt modelId="{414FFA70-7638-407E-B5E8-0B3C58D1F674}" type="pres">
      <dgm:prSet presAssocID="{56FC1BE7-BD1B-44E5-863C-A19329E5441F}" presName="downArrow" presStyleLbl="node1" presStyleIdx="0" presStyleCnt="2"/>
      <dgm:spPr/>
    </dgm:pt>
    <dgm:pt modelId="{8AD0D97C-BC4A-4F05-9BC3-B04F3AD25DDB}" type="pres">
      <dgm:prSet presAssocID="{56FC1BE7-BD1B-44E5-863C-A19329E5441F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6DC8DB-1E22-4DE7-8725-995193C0492E}" type="pres">
      <dgm:prSet presAssocID="{39D47219-37E6-4319-8C6E-5AA07A2881C3}" presName="upArrow" presStyleLbl="node1" presStyleIdx="1" presStyleCnt="2"/>
      <dgm:spPr/>
    </dgm:pt>
    <dgm:pt modelId="{2C5FF750-111F-4684-81F4-59D553F64995}" type="pres">
      <dgm:prSet presAssocID="{39D47219-37E6-4319-8C6E-5AA07A2881C3}" presName="upArrowText" presStyleLbl="revTx" presStyleIdx="1" presStyleCnt="2" custScaleX="14365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B3BD3D2-706F-4302-9504-B3DA6F8DA490}" type="presOf" srcId="{56FC1BE7-BD1B-44E5-863C-A19329E5441F}" destId="{8AD0D97C-BC4A-4F05-9BC3-B04F3AD25DDB}" srcOrd="0" destOrd="0" presId="urn:microsoft.com/office/officeart/2005/8/layout/arrow3"/>
    <dgm:cxn modelId="{2EE1F5EE-702F-427D-8CD3-F7D517979B99}" srcId="{A5E487E2-4040-47DC-A531-A7FBF0CAE3E0}" destId="{39D47219-37E6-4319-8C6E-5AA07A2881C3}" srcOrd="1" destOrd="0" parTransId="{695B5351-BC2B-42E9-870A-DEDBF269B3C1}" sibTransId="{3EA4BD0E-F54E-46D3-9CDB-2DEF2AE899DC}"/>
    <dgm:cxn modelId="{5F396FC0-6CA3-4171-BB75-BEADB1114137}" srcId="{A5E487E2-4040-47DC-A531-A7FBF0CAE3E0}" destId="{56FC1BE7-BD1B-44E5-863C-A19329E5441F}" srcOrd="0" destOrd="0" parTransId="{05F63AA6-4AD4-47A3-9DFD-D54CC403CBA5}" sibTransId="{6E8CAA61-3C5D-4388-8CB5-5C20EB9563A8}"/>
    <dgm:cxn modelId="{C5318B48-8D95-43A2-A201-E333B3F23547}" type="presOf" srcId="{39D47219-37E6-4319-8C6E-5AA07A2881C3}" destId="{2C5FF750-111F-4684-81F4-59D553F64995}" srcOrd="0" destOrd="0" presId="urn:microsoft.com/office/officeart/2005/8/layout/arrow3"/>
    <dgm:cxn modelId="{E71F52CE-92BD-4E66-A9A9-7F54A7796B8F}" type="presOf" srcId="{A5E487E2-4040-47DC-A531-A7FBF0CAE3E0}" destId="{8E7803BB-9A29-4171-85C3-96038B3C355E}" srcOrd="0" destOrd="0" presId="urn:microsoft.com/office/officeart/2005/8/layout/arrow3"/>
    <dgm:cxn modelId="{7AB108E5-0ABE-4138-8632-09E2D147FFB5}" type="presParOf" srcId="{8E7803BB-9A29-4171-85C3-96038B3C355E}" destId="{ECF69395-CC68-45B8-8D4D-520FEE12CB06}" srcOrd="0" destOrd="0" presId="urn:microsoft.com/office/officeart/2005/8/layout/arrow3"/>
    <dgm:cxn modelId="{50A8FCDD-3745-43AC-82FC-1B7D132D1D5B}" type="presParOf" srcId="{8E7803BB-9A29-4171-85C3-96038B3C355E}" destId="{414FFA70-7638-407E-B5E8-0B3C58D1F674}" srcOrd="1" destOrd="0" presId="urn:microsoft.com/office/officeart/2005/8/layout/arrow3"/>
    <dgm:cxn modelId="{B24C1450-C824-4CA8-93F4-3AE59DD8866E}" type="presParOf" srcId="{8E7803BB-9A29-4171-85C3-96038B3C355E}" destId="{8AD0D97C-BC4A-4F05-9BC3-B04F3AD25DDB}" srcOrd="2" destOrd="0" presId="urn:microsoft.com/office/officeart/2005/8/layout/arrow3"/>
    <dgm:cxn modelId="{2FFD6C94-ACA3-49E2-B3BA-5BE5DBB72878}" type="presParOf" srcId="{8E7803BB-9A29-4171-85C3-96038B3C355E}" destId="{376DC8DB-1E22-4DE7-8725-995193C0492E}" srcOrd="3" destOrd="0" presId="urn:microsoft.com/office/officeart/2005/8/layout/arrow3"/>
    <dgm:cxn modelId="{235A9BAA-6BE3-49AB-A011-44DA32076106}" type="presParOf" srcId="{8E7803BB-9A29-4171-85C3-96038B3C355E}" destId="{2C5FF750-111F-4684-81F4-59D553F6499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F75ACEF-4766-4C90-B1B4-98D1981BF8F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4D7DC4A-09BC-4A10-88A7-E509BFD8DEB1}">
      <dgm:prSet phldrT="[Text]"/>
      <dgm:spPr/>
      <dgm:t>
        <a:bodyPr/>
        <a:lstStyle/>
        <a:p>
          <a:r>
            <a:rPr lang="de-DE" dirty="0" smtClean="0"/>
            <a:t>besser ?</a:t>
          </a:r>
          <a:endParaRPr lang="de-DE" dirty="0"/>
        </a:p>
      </dgm:t>
    </dgm:pt>
    <dgm:pt modelId="{B6C3E74D-4785-471E-8D81-B6A77A0068DD}" type="parTrans" cxnId="{DA99ED6E-4593-43B3-AD11-8881477CC046}">
      <dgm:prSet/>
      <dgm:spPr/>
      <dgm:t>
        <a:bodyPr/>
        <a:lstStyle/>
        <a:p>
          <a:endParaRPr lang="de-DE"/>
        </a:p>
      </dgm:t>
    </dgm:pt>
    <dgm:pt modelId="{B2F95474-49F2-4F6E-B61C-5F74228DFBE3}" type="sibTrans" cxnId="{DA99ED6E-4593-43B3-AD11-8881477CC046}">
      <dgm:prSet/>
      <dgm:spPr/>
      <dgm:t>
        <a:bodyPr/>
        <a:lstStyle/>
        <a:p>
          <a:endParaRPr lang="de-DE"/>
        </a:p>
      </dgm:t>
    </dgm:pt>
    <dgm:pt modelId="{E7F1EC5F-9384-445A-A4B0-14E75C4A58EB}">
      <dgm:prSet phldrT="[Text]"/>
      <dgm:spPr/>
      <dgm:t>
        <a:bodyPr/>
        <a:lstStyle/>
        <a:p>
          <a:r>
            <a:rPr lang="de-DE" dirty="0" smtClean="0"/>
            <a:t>schlechter?</a:t>
          </a:r>
          <a:endParaRPr lang="de-DE" dirty="0"/>
        </a:p>
      </dgm:t>
    </dgm:pt>
    <dgm:pt modelId="{BE04A6A0-7648-4AAA-87DA-3779C75ADB87}" type="parTrans" cxnId="{AF056091-7C61-4F6E-A648-40E7099459D7}">
      <dgm:prSet/>
      <dgm:spPr/>
      <dgm:t>
        <a:bodyPr/>
        <a:lstStyle/>
        <a:p>
          <a:endParaRPr lang="de-DE"/>
        </a:p>
      </dgm:t>
    </dgm:pt>
    <dgm:pt modelId="{D10F23BD-A55C-46C4-AC09-CFD1F9C85E5A}" type="sibTrans" cxnId="{AF056091-7C61-4F6E-A648-40E7099459D7}">
      <dgm:prSet/>
      <dgm:spPr/>
      <dgm:t>
        <a:bodyPr/>
        <a:lstStyle/>
        <a:p>
          <a:endParaRPr lang="de-DE"/>
        </a:p>
      </dgm:t>
    </dgm:pt>
    <dgm:pt modelId="{693170BD-DB82-44B8-B1CE-992A8EFD7241}" type="pres">
      <dgm:prSet presAssocID="{DF75ACEF-4766-4C90-B1B4-98D1981BF8F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9F40A7E-5438-45DD-8F6C-FF4BADBF330C}" type="pres">
      <dgm:prSet presAssocID="{84D7DC4A-09BC-4A10-88A7-E509BFD8DEB1}" presName="upArrow" presStyleLbl="node1" presStyleIdx="0" presStyleCnt="2"/>
      <dgm:spPr/>
    </dgm:pt>
    <dgm:pt modelId="{F306721C-D881-411B-A212-3DBCAEF05942}" type="pres">
      <dgm:prSet presAssocID="{84D7DC4A-09BC-4A10-88A7-E509BFD8DEB1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400E0C-8439-4177-8DD5-D48308E56739}" type="pres">
      <dgm:prSet presAssocID="{E7F1EC5F-9384-445A-A4B0-14E75C4A58EB}" presName="downArrow" presStyleLbl="node1" presStyleIdx="1" presStyleCnt="2"/>
      <dgm:spPr/>
    </dgm:pt>
    <dgm:pt modelId="{C5E80465-FA55-4DBF-8239-C7CBEDFC7AA1}" type="pres">
      <dgm:prSet presAssocID="{E7F1EC5F-9384-445A-A4B0-14E75C4A58EB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F056091-7C61-4F6E-A648-40E7099459D7}" srcId="{DF75ACEF-4766-4C90-B1B4-98D1981BF8F9}" destId="{E7F1EC5F-9384-445A-A4B0-14E75C4A58EB}" srcOrd="1" destOrd="0" parTransId="{BE04A6A0-7648-4AAA-87DA-3779C75ADB87}" sibTransId="{D10F23BD-A55C-46C4-AC09-CFD1F9C85E5A}"/>
    <dgm:cxn modelId="{FEE5A600-BACD-4086-A419-FD3ED05C5557}" type="presOf" srcId="{E7F1EC5F-9384-445A-A4B0-14E75C4A58EB}" destId="{C5E80465-FA55-4DBF-8239-C7CBEDFC7AA1}" srcOrd="0" destOrd="0" presId="urn:microsoft.com/office/officeart/2005/8/layout/arrow4"/>
    <dgm:cxn modelId="{DA99ED6E-4593-43B3-AD11-8881477CC046}" srcId="{DF75ACEF-4766-4C90-B1B4-98D1981BF8F9}" destId="{84D7DC4A-09BC-4A10-88A7-E509BFD8DEB1}" srcOrd="0" destOrd="0" parTransId="{B6C3E74D-4785-471E-8D81-B6A77A0068DD}" sibTransId="{B2F95474-49F2-4F6E-B61C-5F74228DFBE3}"/>
    <dgm:cxn modelId="{114DCC16-CBBA-461C-870A-1CB8D2395B93}" type="presOf" srcId="{84D7DC4A-09BC-4A10-88A7-E509BFD8DEB1}" destId="{F306721C-D881-411B-A212-3DBCAEF05942}" srcOrd="0" destOrd="0" presId="urn:microsoft.com/office/officeart/2005/8/layout/arrow4"/>
    <dgm:cxn modelId="{A80D1A02-0A9E-4D3D-BFE3-92ECF7E5DD16}" type="presOf" srcId="{DF75ACEF-4766-4C90-B1B4-98D1981BF8F9}" destId="{693170BD-DB82-44B8-B1CE-992A8EFD7241}" srcOrd="0" destOrd="0" presId="urn:microsoft.com/office/officeart/2005/8/layout/arrow4"/>
    <dgm:cxn modelId="{FD219AB1-A546-4E58-A3BF-78C349D7688F}" type="presParOf" srcId="{693170BD-DB82-44B8-B1CE-992A8EFD7241}" destId="{19F40A7E-5438-45DD-8F6C-FF4BADBF330C}" srcOrd="0" destOrd="0" presId="urn:microsoft.com/office/officeart/2005/8/layout/arrow4"/>
    <dgm:cxn modelId="{A6102B05-B6F4-4F5C-AE2B-86934FADD3EA}" type="presParOf" srcId="{693170BD-DB82-44B8-B1CE-992A8EFD7241}" destId="{F306721C-D881-411B-A212-3DBCAEF05942}" srcOrd="1" destOrd="0" presId="urn:microsoft.com/office/officeart/2005/8/layout/arrow4"/>
    <dgm:cxn modelId="{7C69B607-B0E4-493D-8F76-0BE35DBCF282}" type="presParOf" srcId="{693170BD-DB82-44B8-B1CE-992A8EFD7241}" destId="{B9400E0C-8439-4177-8DD5-D48308E56739}" srcOrd="2" destOrd="0" presId="urn:microsoft.com/office/officeart/2005/8/layout/arrow4"/>
    <dgm:cxn modelId="{A4E64023-28FA-452C-9F46-FE3AC0E83441}" type="presParOf" srcId="{693170BD-DB82-44B8-B1CE-992A8EFD7241}" destId="{C5E80465-FA55-4DBF-8239-C7CBEDFC7AA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1F327514-D6CF-4419-A498-A04A4432A892}" type="presOf" srcId="{3A50D1C4-6C1D-4EFD-99C9-E3E899365C34}" destId="{561F47A1-6015-4E58-8A53-5F1456B1102B}" srcOrd="0" destOrd="0" presId="urn:microsoft.com/office/officeart/2005/8/layout/pyramid4"/>
    <dgm:cxn modelId="{5F6AC3C7-85D3-4E7F-B021-BDE829B03EA0}" type="presOf" srcId="{AB81DDBE-E404-46CF-8D31-E34BC2E6F1E6}" destId="{AE389F1B-5A8C-45E8-9AD6-A247874113D7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9542DD7-B59F-44AE-8743-2C985B7CFC82}" type="presOf" srcId="{A281AEE8-31CC-4009-A65C-09F736EEA6FF}" destId="{72067EE6-925D-497C-B7BD-6D07383D120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0250A7D0-C795-48AC-A925-AD430E3A94F2}" type="presOf" srcId="{01251277-972F-488B-9F83-F0C563A9936C}" destId="{D7F39E73-54AE-41A7-A35E-FFA7917166D8}" srcOrd="0" destOrd="0" presId="urn:microsoft.com/office/officeart/2005/8/layout/pyramid4"/>
    <dgm:cxn modelId="{D2287EE9-086A-42D0-8BF6-24527644AA4E}" type="presOf" srcId="{11357AA8-974F-427B-8352-5DBF1FF9F16D}" destId="{F26E4F0A-9FD0-423E-B69B-E823C8F88024}" srcOrd="0" destOrd="0" presId="urn:microsoft.com/office/officeart/2005/8/layout/pyramid4"/>
    <dgm:cxn modelId="{543F8681-4DD0-44AC-84DE-AA403E55F333}" type="presParOf" srcId="{72067EE6-925D-497C-B7BD-6D07383D1204}" destId="{561F47A1-6015-4E58-8A53-5F1456B1102B}" srcOrd="0" destOrd="0" presId="urn:microsoft.com/office/officeart/2005/8/layout/pyramid4"/>
    <dgm:cxn modelId="{3694C8D4-09B2-4A34-AD90-2B54B3B0C672}" type="presParOf" srcId="{72067EE6-925D-497C-B7BD-6D07383D1204}" destId="{F26E4F0A-9FD0-423E-B69B-E823C8F88024}" srcOrd="1" destOrd="0" presId="urn:microsoft.com/office/officeart/2005/8/layout/pyramid4"/>
    <dgm:cxn modelId="{9025C1C4-1231-43D5-B1CC-E8BDE6048AB1}" type="presParOf" srcId="{72067EE6-925D-497C-B7BD-6D07383D1204}" destId="{D7F39E73-54AE-41A7-A35E-FFA7917166D8}" srcOrd="2" destOrd="0" presId="urn:microsoft.com/office/officeart/2005/8/layout/pyramid4"/>
    <dgm:cxn modelId="{9444A186-2FDF-477F-9ABD-004047E18C53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57FBBBD7-401C-41BD-A0BE-6FAE69C19DA6}" type="presOf" srcId="{01251277-972F-488B-9F83-F0C563A9936C}" destId="{D7F39E73-54AE-41A7-A35E-FFA7917166D8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F26977DA-4880-41A6-8A27-EA09A3E4D0CD}" type="presOf" srcId="{A281AEE8-31CC-4009-A65C-09F736EEA6FF}" destId="{72067EE6-925D-497C-B7BD-6D07383D1204}" srcOrd="0" destOrd="0" presId="urn:microsoft.com/office/officeart/2005/8/layout/pyramid4"/>
    <dgm:cxn modelId="{7C355D17-FC39-42F2-940C-9E8429CD9C67}" type="presOf" srcId="{AB81DDBE-E404-46CF-8D31-E34BC2E6F1E6}" destId="{AE389F1B-5A8C-45E8-9AD6-A247874113D7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684B9F07-58E4-497C-AE4D-450F01A94C15}" type="presOf" srcId="{11357AA8-974F-427B-8352-5DBF1FF9F16D}" destId="{F26E4F0A-9FD0-423E-B69B-E823C8F88024}" srcOrd="0" destOrd="0" presId="urn:microsoft.com/office/officeart/2005/8/layout/pyramid4"/>
    <dgm:cxn modelId="{F71E1E7B-2CC5-411E-9748-12BB03805704}" type="presOf" srcId="{3A50D1C4-6C1D-4EFD-99C9-E3E899365C34}" destId="{561F47A1-6015-4E58-8A53-5F1456B1102B}" srcOrd="0" destOrd="0" presId="urn:microsoft.com/office/officeart/2005/8/layout/pyramid4"/>
    <dgm:cxn modelId="{C962C73A-AB5A-4D8A-A9F9-4A966363F9FF}" type="presParOf" srcId="{72067EE6-925D-497C-B7BD-6D07383D1204}" destId="{561F47A1-6015-4E58-8A53-5F1456B1102B}" srcOrd="0" destOrd="0" presId="urn:microsoft.com/office/officeart/2005/8/layout/pyramid4"/>
    <dgm:cxn modelId="{EB4A4D92-361D-4D00-AD88-C4898B76EC45}" type="presParOf" srcId="{72067EE6-925D-497C-B7BD-6D07383D1204}" destId="{F26E4F0A-9FD0-423E-B69B-E823C8F88024}" srcOrd="1" destOrd="0" presId="urn:microsoft.com/office/officeart/2005/8/layout/pyramid4"/>
    <dgm:cxn modelId="{626B522D-9A5B-4C24-960B-E286FC4624DA}" type="presParOf" srcId="{72067EE6-925D-497C-B7BD-6D07383D1204}" destId="{D7F39E73-54AE-41A7-A35E-FFA7917166D8}" srcOrd="2" destOrd="0" presId="urn:microsoft.com/office/officeart/2005/8/layout/pyramid4"/>
    <dgm:cxn modelId="{A59AA303-9797-4E3B-A70B-E9BA5D89F0B1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F560996-B4A2-42B9-9508-27BE7795BA16}" type="doc">
      <dgm:prSet loTypeId="urn:microsoft.com/office/officeart/2005/8/layout/gear1" loCatId="cycle" qsTypeId="urn:microsoft.com/office/officeart/2005/8/quickstyle/3d1" qsCatId="3D" csTypeId="urn:microsoft.com/office/officeart/2005/8/colors/accent1_2" csCatId="accent1" phldr="1"/>
      <dgm:spPr/>
    </dgm:pt>
    <dgm:pt modelId="{01AB9492-2885-4167-BFF2-BB799187F31A}">
      <dgm:prSet phldrT="[Text]"/>
      <dgm:spPr/>
      <dgm:t>
        <a:bodyPr/>
        <a:lstStyle/>
        <a:p>
          <a:r>
            <a:rPr lang="de-DE" dirty="0" smtClean="0"/>
            <a:t>Random</a:t>
          </a:r>
          <a:br>
            <a:rPr lang="de-DE" dirty="0" smtClean="0"/>
          </a:br>
          <a:r>
            <a:rPr lang="de-DE" dirty="0" smtClean="0"/>
            <a:t>Forest</a:t>
          </a:r>
          <a:endParaRPr lang="de-DE" dirty="0"/>
        </a:p>
      </dgm:t>
    </dgm:pt>
    <dgm:pt modelId="{5367022E-F3E5-4652-BF2A-3B6FB6BAB037}" type="parTrans" cxnId="{3952C1AD-035A-43D1-B329-BF2021499891}">
      <dgm:prSet/>
      <dgm:spPr/>
      <dgm:t>
        <a:bodyPr/>
        <a:lstStyle/>
        <a:p>
          <a:endParaRPr lang="de-DE"/>
        </a:p>
      </dgm:t>
    </dgm:pt>
    <dgm:pt modelId="{4AA6DA37-CEF0-47A3-B035-06C65B58500B}" type="sibTrans" cxnId="{3952C1AD-035A-43D1-B329-BF2021499891}">
      <dgm:prSet/>
      <dgm:spPr/>
      <dgm:t>
        <a:bodyPr/>
        <a:lstStyle/>
        <a:p>
          <a:endParaRPr lang="de-DE"/>
        </a:p>
      </dgm:t>
    </dgm:pt>
    <dgm:pt modelId="{85B86F2B-BE9D-442B-BD91-52F72F76F396}">
      <dgm:prSet phldrT="[Text]"/>
      <dgm:spPr/>
      <dgm:t>
        <a:bodyPr/>
        <a:lstStyle/>
        <a:p>
          <a:r>
            <a:rPr lang="de-DE" dirty="0" smtClean="0"/>
            <a:t>Cart</a:t>
          </a:r>
          <a:endParaRPr lang="de-DE" dirty="0"/>
        </a:p>
      </dgm:t>
    </dgm:pt>
    <dgm:pt modelId="{5C8700E9-E86D-4B72-BE03-C6FDB5A10077}" type="parTrans" cxnId="{C08B3B9A-0F3A-4125-BC19-4B60802984FF}">
      <dgm:prSet/>
      <dgm:spPr/>
      <dgm:t>
        <a:bodyPr/>
        <a:lstStyle/>
        <a:p>
          <a:endParaRPr lang="de-DE"/>
        </a:p>
      </dgm:t>
    </dgm:pt>
    <dgm:pt modelId="{B13C379F-6724-4BF7-A400-B4C578964D19}" type="sibTrans" cxnId="{C08B3B9A-0F3A-4125-BC19-4B60802984FF}">
      <dgm:prSet/>
      <dgm:spPr/>
      <dgm:t>
        <a:bodyPr/>
        <a:lstStyle/>
        <a:p>
          <a:endParaRPr lang="de-DE"/>
        </a:p>
      </dgm:t>
    </dgm:pt>
    <dgm:pt modelId="{7729831B-DFD1-4349-84CF-74D0E25DA32E}">
      <dgm:prSet phldrT="[Text]"/>
      <dgm:spPr/>
      <dgm:t>
        <a:bodyPr/>
        <a:lstStyle/>
        <a:p>
          <a:r>
            <a:rPr lang="de-DE" dirty="0" smtClean="0"/>
            <a:t>Cubic</a:t>
          </a:r>
          <a:endParaRPr lang="de-DE" dirty="0"/>
        </a:p>
      </dgm:t>
    </dgm:pt>
    <dgm:pt modelId="{914EBDF4-4E10-41D0-A58D-4ED1E6AE567A}" type="parTrans" cxnId="{0C5D9693-34A8-466A-AAA2-DA99BB2D988B}">
      <dgm:prSet/>
      <dgm:spPr/>
      <dgm:t>
        <a:bodyPr/>
        <a:lstStyle/>
        <a:p>
          <a:endParaRPr lang="de-DE"/>
        </a:p>
      </dgm:t>
    </dgm:pt>
    <dgm:pt modelId="{42A6884C-A8FD-4200-937D-1D40FE1AEEA0}" type="sibTrans" cxnId="{0C5D9693-34A8-466A-AAA2-DA99BB2D988B}">
      <dgm:prSet/>
      <dgm:spPr/>
      <dgm:t>
        <a:bodyPr/>
        <a:lstStyle/>
        <a:p>
          <a:endParaRPr lang="de-DE"/>
        </a:p>
      </dgm:t>
    </dgm:pt>
    <dgm:pt modelId="{C6D4C9E4-BA23-4AD1-A59D-AD2FB3218415}">
      <dgm:prSet phldrT="[Text]"/>
      <dgm:spPr/>
      <dgm:t>
        <a:bodyPr/>
        <a:lstStyle/>
        <a:p>
          <a:endParaRPr lang="de-DE" dirty="0"/>
        </a:p>
      </dgm:t>
    </dgm:pt>
    <dgm:pt modelId="{A2E1A380-C872-4DF8-9574-FA38F3E260C7}" type="parTrans" cxnId="{DD6F32B0-8E53-481C-9C36-3E7BD2B35F5F}">
      <dgm:prSet/>
      <dgm:spPr/>
      <dgm:t>
        <a:bodyPr/>
        <a:lstStyle/>
        <a:p>
          <a:endParaRPr lang="de-DE"/>
        </a:p>
      </dgm:t>
    </dgm:pt>
    <dgm:pt modelId="{47C5ECE2-FA17-4198-A7C7-137E34FDB62D}" type="sibTrans" cxnId="{DD6F32B0-8E53-481C-9C36-3E7BD2B35F5F}">
      <dgm:prSet/>
      <dgm:spPr/>
      <dgm:t>
        <a:bodyPr/>
        <a:lstStyle/>
        <a:p>
          <a:endParaRPr lang="de-DE"/>
        </a:p>
      </dgm:t>
    </dgm:pt>
    <dgm:pt modelId="{6D919B8F-32D1-4D1E-9E60-A8DD79E3F3CE}">
      <dgm:prSet phldrT="[Text]"/>
      <dgm:spPr/>
      <dgm:t>
        <a:bodyPr/>
        <a:lstStyle/>
        <a:p>
          <a:endParaRPr lang="de-DE" dirty="0"/>
        </a:p>
      </dgm:t>
    </dgm:pt>
    <dgm:pt modelId="{78FEE710-214B-4231-BE40-E4970444F9D1}" type="parTrans" cxnId="{38DC953E-C1FD-4BD3-A7DE-20673B23E993}">
      <dgm:prSet/>
      <dgm:spPr/>
      <dgm:t>
        <a:bodyPr/>
        <a:lstStyle/>
        <a:p>
          <a:endParaRPr lang="de-DE"/>
        </a:p>
      </dgm:t>
    </dgm:pt>
    <dgm:pt modelId="{E065E4D4-7CAC-4940-85ED-2077FB2DF467}" type="sibTrans" cxnId="{38DC953E-C1FD-4BD3-A7DE-20673B23E993}">
      <dgm:prSet/>
      <dgm:spPr/>
      <dgm:t>
        <a:bodyPr/>
        <a:lstStyle/>
        <a:p>
          <a:endParaRPr lang="de-DE"/>
        </a:p>
      </dgm:t>
    </dgm:pt>
    <dgm:pt modelId="{F6091470-F2C3-456B-903F-735532063647}" type="pres">
      <dgm:prSet presAssocID="{2F560996-B4A2-42B9-9508-27BE7795BA1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FED39BF-4738-4C9E-9FFB-B4A774896867}" type="pres">
      <dgm:prSet presAssocID="{01AB9492-2885-4167-BFF2-BB799187F31A}" presName="gear1" presStyleLbl="node1" presStyleIdx="0" presStyleCnt="3" custLinFactNeighborX="2787" custLinFactNeighborY="-227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16B27C-0146-4815-B792-BA6169143B02}" type="pres">
      <dgm:prSet presAssocID="{01AB9492-2885-4167-BFF2-BB799187F31A}" presName="gear1srcNode" presStyleLbl="node1" presStyleIdx="0" presStyleCnt="3"/>
      <dgm:spPr/>
      <dgm:t>
        <a:bodyPr/>
        <a:lstStyle/>
        <a:p>
          <a:endParaRPr lang="de-DE"/>
        </a:p>
      </dgm:t>
    </dgm:pt>
    <dgm:pt modelId="{D548BA69-FD53-4533-B056-993F14B5B6F4}" type="pres">
      <dgm:prSet presAssocID="{01AB9492-2885-4167-BFF2-BB799187F31A}" presName="gear1dstNode" presStyleLbl="node1" presStyleIdx="0" presStyleCnt="3"/>
      <dgm:spPr/>
      <dgm:t>
        <a:bodyPr/>
        <a:lstStyle/>
        <a:p>
          <a:endParaRPr lang="de-DE"/>
        </a:p>
      </dgm:t>
    </dgm:pt>
    <dgm:pt modelId="{9DF27C9F-DCEB-4829-BA46-6910EFB06D71}" type="pres">
      <dgm:prSet presAssocID="{85B86F2B-BE9D-442B-BD91-52F72F76F3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E897CB-5B0B-4041-A3F3-534FCDA719F9}" type="pres">
      <dgm:prSet presAssocID="{85B86F2B-BE9D-442B-BD91-52F72F76F396}" presName="gear2srcNode" presStyleLbl="node1" presStyleIdx="1" presStyleCnt="3"/>
      <dgm:spPr/>
      <dgm:t>
        <a:bodyPr/>
        <a:lstStyle/>
        <a:p>
          <a:endParaRPr lang="de-DE"/>
        </a:p>
      </dgm:t>
    </dgm:pt>
    <dgm:pt modelId="{EF4A0BB9-9E6E-41B2-8040-8902E1D11476}" type="pres">
      <dgm:prSet presAssocID="{85B86F2B-BE9D-442B-BD91-52F72F76F396}" presName="gear2dstNode" presStyleLbl="node1" presStyleIdx="1" presStyleCnt="3"/>
      <dgm:spPr/>
      <dgm:t>
        <a:bodyPr/>
        <a:lstStyle/>
        <a:p>
          <a:endParaRPr lang="de-DE"/>
        </a:p>
      </dgm:t>
    </dgm:pt>
    <dgm:pt modelId="{5FC44448-F845-44E2-8591-2EC5DEE02588}" type="pres">
      <dgm:prSet presAssocID="{7729831B-DFD1-4349-84CF-74D0E25DA32E}" presName="gear3" presStyleLbl="node1" presStyleIdx="2" presStyleCnt="3" custLinFactNeighborX="-2235" custLinFactNeighborY="0"/>
      <dgm:spPr/>
      <dgm:t>
        <a:bodyPr/>
        <a:lstStyle/>
        <a:p>
          <a:endParaRPr lang="de-DE"/>
        </a:p>
      </dgm:t>
    </dgm:pt>
    <dgm:pt modelId="{6E9A7A11-DB4B-4997-8964-9A898A3033D9}" type="pres">
      <dgm:prSet presAssocID="{7729831B-DFD1-4349-84CF-74D0E25DA32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ACF0D3-A62B-42E7-B80F-B8C12855CEF6}" type="pres">
      <dgm:prSet presAssocID="{7729831B-DFD1-4349-84CF-74D0E25DA32E}" presName="gear3srcNode" presStyleLbl="node1" presStyleIdx="2" presStyleCnt="3"/>
      <dgm:spPr/>
      <dgm:t>
        <a:bodyPr/>
        <a:lstStyle/>
        <a:p>
          <a:endParaRPr lang="de-DE"/>
        </a:p>
      </dgm:t>
    </dgm:pt>
    <dgm:pt modelId="{EBCE9CCD-E9CC-40BE-ACA3-5CFEAB06C7D4}" type="pres">
      <dgm:prSet presAssocID="{7729831B-DFD1-4349-84CF-74D0E25DA32E}" presName="gear3dstNode" presStyleLbl="node1" presStyleIdx="2" presStyleCnt="3"/>
      <dgm:spPr/>
      <dgm:t>
        <a:bodyPr/>
        <a:lstStyle/>
        <a:p>
          <a:endParaRPr lang="de-DE"/>
        </a:p>
      </dgm:t>
    </dgm:pt>
    <dgm:pt modelId="{46173D4D-77F3-492B-8582-14CC6A576202}" type="pres">
      <dgm:prSet presAssocID="{4AA6DA37-CEF0-47A3-B035-06C65B58500B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2C4F3B65-F849-4FE1-A4AF-5BF44CD227EF}" type="pres">
      <dgm:prSet presAssocID="{B13C379F-6724-4BF7-A400-B4C578964D19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34D3C9A5-E212-4D00-9674-53858770E15E}" type="pres">
      <dgm:prSet presAssocID="{42A6884C-A8FD-4200-937D-1D40FE1AEEA0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C08B3B9A-0F3A-4125-BC19-4B60802984FF}" srcId="{2F560996-B4A2-42B9-9508-27BE7795BA16}" destId="{85B86F2B-BE9D-442B-BD91-52F72F76F396}" srcOrd="1" destOrd="0" parTransId="{5C8700E9-E86D-4B72-BE03-C6FDB5A10077}" sibTransId="{B13C379F-6724-4BF7-A400-B4C578964D19}"/>
    <dgm:cxn modelId="{698A06FF-E92A-45E4-ACB3-1D0EFC7ABE8F}" type="presOf" srcId="{4AA6DA37-CEF0-47A3-B035-06C65B58500B}" destId="{46173D4D-77F3-492B-8582-14CC6A576202}" srcOrd="0" destOrd="0" presId="urn:microsoft.com/office/officeart/2005/8/layout/gear1"/>
    <dgm:cxn modelId="{0A9E1739-D45B-4217-8EA2-93A05BC0ED40}" type="presOf" srcId="{7729831B-DFD1-4349-84CF-74D0E25DA32E}" destId="{5FC44448-F845-44E2-8591-2EC5DEE02588}" srcOrd="0" destOrd="0" presId="urn:microsoft.com/office/officeart/2005/8/layout/gear1"/>
    <dgm:cxn modelId="{DD5A4FAE-CFC8-4AF9-B600-F7359F5C604E}" type="presOf" srcId="{85B86F2B-BE9D-442B-BD91-52F72F76F396}" destId="{EF4A0BB9-9E6E-41B2-8040-8902E1D11476}" srcOrd="2" destOrd="0" presId="urn:microsoft.com/office/officeart/2005/8/layout/gear1"/>
    <dgm:cxn modelId="{38DC953E-C1FD-4BD3-A7DE-20673B23E993}" srcId="{2F560996-B4A2-42B9-9508-27BE7795BA16}" destId="{6D919B8F-32D1-4D1E-9E60-A8DD79E3F3CE}" srcOrd="4" destOrd="0" parTransId="{78FEE710-214B-4231-BE40-E4970444F9D1}" sibTransId="{E065E4D4-7CAC-4940-85ED-2077FB2DF467}"/>
    <dgm:cxn modelId="{1FDD5353-6826-406F-A97B-D430C48CED12}" type="presOf" srcId="{01AB9492-2885-4167-BFF2-BB799187F31A}" destId="{D548BA69-FD53-4533-B056-993F14B5B6F4}" srcOrd="2" destOrd="0" presId="urn:microsoft.com/office/officeart/2005/8/layout/gear1"/>
    <dgm:cxn modelId="{DD6F32B0-8E53-481C-9C36-3E7BD2B35F5F}" srcId="{2F560996-B4A2-42B9-9508-27BE7795BA16}" destId="{C6D4C9E4-BA23-4AD1-A59D-AD2FB3218415}" srcOrd="3" destOrd="0" parTransId="{A2E1A380-C872-4DF8-9574-FA38F3E260C7}" sibTransId="{47C5ECE2-FA17-4198-A7C7-137E34FDB62D}"/>
    <dgm:cxn modelId="{3952C1AD-035A-43D1-B329-BF2021499891}" srcId="{2F560996-B4A2-42B9-9508-27BE7795BA16}" destId="{01AB9492-2885-4167-BFF2-BB799187F31A}" srcOrd="0" destOrd="0" parTransId="{5367022E-F3E5-4652-BF2A-3B6FB6BAB037}" sibTransId="{4AA6DA37-CEF0-47A3-B035-06C65B58500B}"/>
    <dgm:cxn modelId="{635B161B-5E8A-40E2-97BA-CA13AB40EAAC}" type="presOf" srcId="{85B86F2B-BE9D-442B-BD91-52F72F76F396}" destId="{9DF27C9F-DCEB-4829-BA46-6910EFB06D71}" srcOrd="0" destOrd="0" presId="urn:microsoft.com/office/officeart/2005/8/layout/gear1"/>
    <dgm:cxn modelId="{A1516B07-C3AC-4B36-A823-38E909C6961F}" type="presOf" srcId="{42A6884C-A8FD-4200-937D-1D40FE1AEEA0}" destId="{34D3C9A5-E212-4D00-9674-53858770E15E}" srcOrd="0" destOrd="0" presId="urn:microsoft.com/office/officeart/2005/8/layout/gear1"/>
    <dgm:cxn modelId="{0C5D9693-34A8-466A-AAA2-DA99BB2D988B}" srcId="{2F560996-B4A2-42B9-9508-27BE7795BA16}" destId="{7729831B-DFD1-4349-84CF-74D0E25DA32E}" srcOrd="2" destOrd="0" parTransId="{914EBDF4-4E10-41D0-A58D-4ED1E6AE567A}" sibTransId="{42A6884C-A8FD-4200-937D-1D40FE1AEEA0}"/>
    <dgm:cxn modelId="{2FA7E88D-2821-41C9-B950-092ED6B27536}" type="presOf" srcId="{2F560996-B4A2-42B9-9508-27BE7795BA16}" destId="{F6091470-F2C3-456B-903F-735532063647}" srcOrd="0" destOrd="0" presId="urn:microsoft.com/office/officeart/2005/8/layout/gear1"/>
    <dgm:cxn modelId="{A7667F49-F549-46DF-A840-AA82503BCB35}" type="presOf" srcId="{7729831B-DFD1-4349-84CF-74D0E25DA32E}" destId="{EBCE9CCD-E9CC-40BE-ACA3-5CFEAB06C7D4}" srcOrd="3" destOrd="0" presId="urn:microsoft.com/office/officeart/2005/8/layout/gear1"/>
    <dgm:cxn modelId="{93909BDD-1132-47BB-A879-C5AFE0BA4813}" type="presOf" srcId="{85B86F2B-BE9D-442B-BD91-52F72F76F396}" destId="{F9E897CB-5B0B-4041-A3F3-534FCDA719F9}" srcOrd="1" destOrd="0" presId="urn:microsoft.com/office/officeart/2005/8/layout/gear1"/>
    <dgm:cxn modelId="{EE5C391A-9F02-4893-8833-CF1F5891D05E}" type="presOf" srcId="{01AB9492-2885-4167-BFF2-BB799187F31A}" destId="{EFED39BF-4738-4C9E-9FFB-B4A774896867}" srcOrd="0" destOrd="0" presId="urn:microsoft.com/office/officeart/2005/8/layout/gear1"/>
    <dgm:cxn modelId="{44D769B0-E3B5-49B3-A0A7-8AE04B24BE72}" type="presOf" srcId="{B13C379F-6724-4BF7-A400-B4C578964D19}" destId="{2C4F3B65-F849-4FE1-A4AF-5BF44CD227EF}" srcOrd="0" destOrd="0" presId="urn:microsoft.com/office/officeart/2005/8/layout/gear1"/>
    <dgm:cxn modelId="{3167C685-B601-43B1-A23E-FBEB039103F1}" type="presOf" srcId="{7729831B-DFD1-4349-84CF-74D0E25DA32E}" destId="{6E9A7A11-DB4B-4997-8964-9A898A3033D9}" srcOrd="1" destOrd="0" presId="urn:microsoft.com/office/officeart/2005/8/layout/gear1"/>
    <dgm:cxn modelId="{944ADFAF-8B2B-4B9A-927E-626803F7ABE2}" type="presOf" srcId="{01AB9492-2885-4167-BFF2-BB799187F31A}" destId="{3B16B27C-0146-4815-B792-BA6169143B02}" srcOrd="1" destOrd="0" presId="urn:microsoft.com/office/officeart/2005/8/layout/gear1"/>
    <dgm:cxn modelId="{3D0C9C4B-BEDB-4240-9D14-7381FDE8877A}" type="presOf" srcId="{7729831B-DFD1-4349-84CF-74D0E25DA32E}" destId="{7DACF0D3-A62B-42E7-B80F-B8C12855CEF6}" srcOrd="2" destOrd="0" presId="urn:microsoft.com/office/officeart/2005/8/layout/gear1"/>
    <dgm:cxn modelId="{8E209484-F182-45BE-8D20-5BE674A25C1A}" type="presParOf" srcId="{F6091470-F2C3-456B-903F-735532063647}" destId="{EFED39BF-4738-4C9E-9FFB-B4A774896867}" srcOrd="0" destOrd="0" presId="urn:microsoft.com/office/officeart/2005/8/layout/gear1"/>
    <dgm:cxn modelId="{80D7F041-C201-45D7-8C10-70918865F3B1}" type="presParOf" srcId="{F6091470-F2C3-456B-903F-735532063647}" destId="{3B16B27C-0146-4815-B792-BA6169143B02}" srcOrd="1" destOrd="0" presId="urn:microsoft.com/office/officeart/2005/8/layout/gear1"/>
    <dgm:cxn modelId="{2E0BE117-9BCD-40CD-B212-CE7ACCB116E6}" type="presParOf" srcId="{F6091470-F2C3-456B-903F-735532063647}" destId="{D548BA69-FD53-4533-B056-993F14B5B6F4}" srcOrd="2" destOrd="0" presId="urn:microsoft.com/office/officeart/2005/8/layout/gear1"/>
    <dgm:cxn modelId="{88C7739C-A303-45AC-B58D-7D78FEE14430}" type="presParOf" srcId="{F6091470-F2C3-456B-903F-735532063647}" destId="{9DF27C9F-DCEB-4829-BA46-6910EFB06D71}" srcOrd="3" destOrd="0" presId="urn:microsoft.com/office/officeart/2005/8/layout/gear1"/>
    <dgm:cxn modelId="{725BAC9C-AE00-4E4D-BF19-6D93809A12A8}" type="presParOf" srcId="{F6091470-F2C3-456B-903F-735532063647}" destId="{F9E897CB-5B0B-4041-A3F3-534FCDA719F9}" srcOrd="4" destOrd="0" presId="urn:microsoft.com/office/officeart/2005/8/layout/gear1"/>
    <dgm:cxn modelId="{08404367-FB9C-4FC7-AF40-B02F24F23721}" type="presParOf" srcId="{F6091470-F2C3-456B-903F-735532063647}" destId="{EF4A0BB9-9E6E-41B2-8040-8902E1D11476}" srcOrd="5" destOrd="0" presId="urn:microsoft.com/office/officeart/2005/8/layout/gear1"/>
    <dgm:cxn modelId="{76F7559F-6EB3-485B-ACF7-6F2E5351D6FE}" type="presParOf" srcId="{F6091470-F2C3-456B-903F-735532063647}" destId="{5FC44448-F845-44E2-8591-2EC5DEE02588}" srcOrd="6" destOrd="0" presId="urn:microsoft.com/office/officeart/2005/8/layout/gear1"/>
    <dgm:cxn modelId="{59CF7487-A823-4255-A9E1-97383D51D5B7}" type="presParOf" srcId="{F6091470-F2C3-456B-903F-735532063647}" destId="{6E9A7A11-DB4B-4997-8964-9A898A3033D9}" srcOrd="7" destOrd="0" presId="urn:microsoft.com/office/officeart/2005/8/layout/gear1"/>
    <dgm:cxn modelId="{5F15BA16-DA65-43B1-99BC-F2DA84A95602}" type="presParOf" srcId="{F6091470-F2C3-456B-903F-735532063647}" destId="{7DACF0D3-A62B-42E7-B80F-B8C12855CEF6}" srcOrd="8" destOrd="0" presId="urn:microsoft.com/office/officeart/2005/8/layout/gear1"/>
    <dgm:cxn modelId="{DCF0CFC9-E06D-4B87-B83F-2C724E94B885}" type="presParOf" srcId="{F6091470-F2C3-456B-903F-735532063647}" destId="{EBCE9CCD-E9CC-40BE-ACA3-5CFEAB06C7D4}" srcOrd="9" destOrd="0" presId="urn:microsoft.com/office/officeart/2005/8/layout/gear1"/>
    <dgm:cxn modelId="{C8041CDA-29E1-4BA9-923F-BD00B2957FC1}" type="presParOf" srcId="{F6091470-F2C3-456B-903F-735532063647}" destId="{46173D4D-77F3-492B-8582-14CC6A576202}" srcOrd="10" destOrd="0" presId="urn:microsoft.com/office/officeart/2005/8/layout/gear1"/>
    <dgm:cxn modelId="{8C5CBC02-A8C7-4336-A5CE-65816AE81251}" type="presParOf" srcId="{F6091470-F2C3-456B-903F-735532063647}" destId="{2C4F3B65-F849-4FE1-A4AF-5BF44CD227EF}" srcOrd="11" destOrd="0" presId="urn:microsoft.com/office/officeart/2005/8/layout/gear1"/>
    <dgm:cxn modelId="{912BAA2D-31DB-48B9-BDB3-75B48B7F666F}" type="presParOf" srcId="{F6091470-F2C3-456B-903F-735532063647}" destId="{34D3C9A5-E212-4D00-9674-53858770E15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9942AB3-AAAC-4E78-B0D5-CCA5C6264A33}" type="presOf" srcId="{A281AEE8-31CC-4009-A65C-09F736EEA6FF}" destId="{72067EE6-925D-497C-B7BD-6D07383D1204}" srcOrd="0" destOrd="0" presId="urn:microsoft.com/office/officeart/2005/8/layout/pyramid4"/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D26E8355-15C4-4D34-A078-5F946005B3CB}" type="presOf" srcId="{3A50D1C4-6C1D-4EFD-99C9-E3E899365C34}" destId="{561F47A1-6015-4E58-8A53-5F1456B1102B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69280E29-938A-48DB-9A3D-6EB46FF7BD8A}" type="presOf" srcId="{AB81DDBE-E404-46CF-8D31-E34BC2E6F1E6}" destId="{AE389F1B-5A8C-45E8-9AD6-A247874113D7}" srcOrd="0" destOrd="0" presId="urn:microsoft.com/office/officeart/2005/8/layout/pyramid4"/>
    <dgm:cxn modelId="{B2409A97-F200-4D7E-BB52-000AB265588C}" type="presOf" srcId="{11357AA8-974F-427B-8352-5DBF1FF9F16D}" destId="{F26E4F0A-9FD0-423E-B69B-E823C8F88024}" srcOrd="0" destOrd="0" presId="urn:microsoft.com/office/officeart/2005/8/layout/pyramid4"/>
    <dgm:cxn modelId="{08FA2A44-76FC-4199-9202-5C346CB56695}" type="presOf" srcId="{01251277-972F-488B-9F83-F0C563A9936C}" destId="{D7F39E73-54AE-41A7-A35E-FFA7917166D8}" srcOrd="0" destOrd="0" presId="urn:microsoft.com/office/officeart/2005/8/layout/pyramid4"/>
    <dgm:cxn modelId="{9E25D47D-2F0C-4D1C-9676-BD54C536EA04}" type="presParOf" srcId="{72067EE6-925D-497C-B7BD-6D07383D1204}" destId="{561F47A1-6015-4E58-8A53-5F1456B1102B}" srcOrd="0" destOrd="0" presId="urn:microsoft.com/office/officeart/2005/8/layout/pyramid4"/>
    <dgm:cxn modelId="{88D2887D-0D09-4889-95C0-6F9727650F03}" type="presParOf" srcId="{72067EE6-925D-497C-B7BD-6D07383D1204}" destId="{F26E4F0A-9FD0-423E-B69B-E823C8F88024}" srcOrd="1" destOrd="0" presId="urn:microsoft.com/office/officeart/2005/8/layout/pyramid4"/>
    <dgm:cxn modelId="{9B8F18AC-1C08-4174-8147-EACB0112355D}" type="presParOf" srcId="{72067EE6-925D-497C-B7BD-6D07383D1204}" destId="{D7F39E73-54AE-41A7-A35E-FFA7917166D8}" srcOrd="2" destOrd="0" presId="urn:microsoft.com/office/officeart/2005/8/layout/pyramid4"/>
    <dgm:cxn modelId="{743C64ED-555D-4027-9480-6869AD5CBE6C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 custT="1"/>
      <dgm:spPr/>
      <dgm:t>
        <a:bodyPr/>
        <a:lstStyle/>
        <a:p>
          <a:r>
            <a:rPr lang="de-DE" sz="1600" b="1" u="sng" dirty="0" smtClean="0"/>
            <a:t>A</a:t>
          </a:r>
          <a:r>
            <a:rPr lang="de-DE" sz="1200" dirty="0" smtClean="0"/>
            <a:t>ssetallocation</a:t>
          </a:r>
          <a:endParaRPr lang="de-DE" sz="1200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 custT="1"/>
      <dgm:spPr/>
      <dgm:t>
        <a:bodyPr/>
        <a:lstStyle/>
        <a:p>
          <a:r>
            <a:rPr lang="de-DE" sz="1600" b="1" u="sng" dirty="0" smtClean="0"/>
            <a:t>T</a:t>
          </a:r>
          <a:r>
            <a:rPr lang="de-DE" sz="1600" dirty="0" smtClean="0"/>
            <a:t>iming</a:t>
          </a:r>
          <a:endParaRPr lang="de-DE" sz="2000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 custT="1"/>
      <dgm:spPr/>
      <dgm:t>
        <a:bodyPr/>
        <a:lstStyle/>
        <a:p>
          <a:r>
            <a:rPr lang="de-DE" sz="1800" dirty="0" smtClean="0"/>
            <a:t>D</a:t>
          </a:r>
          <a:r>
            <a:rPr lang="de-DE" sz="1600" dirty="0" smtClean="0"/>
            <a:t>atamining</a:t>
          </a:r>
          <a:endParaRPr lang="de-DE" sz="1600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 custT="1"/>
      <dgm:spPr/>
      <dgm:t>
        <a:bodyPr/>
        <a:lstStyle/>
        <a:p>
          <a:r>
            <a:rPr lang="de-DE" sz="1600" b="1" u="sng" dirty="0" smtClean="0"/>
            <a:t>S</a:t>
          </a:r>
          <a:r>
            <a:rPr lang="de-DE" sz="1200" dirty="0" smtClean="0"/>
            <a:t>election</a:t>
          </a:r>
          <a:endParaRPr lang="de-DE" sz="2000" dirty="0" smtClean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765203BB-3AD5-4650-8285-9B5E1023DF60}" type="presOf" srcId="{A281AEE8-31CC-4009-A65C-09F736EEA6FF}" destId="{72067EE6-925D-497C-B7BD-6D07383D1204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C3969003-3F0A-4BAA-B6DF-FD72C0E03EE1}" type="presOf" srcId="{3A50D1C4-6C1D-4EFD-99C9-E3E899365C34}" destId="{561F47A1-6015-4E58-8A53-5F1456B1102B}" srcOrd="0" destOrd="0" presId="urn:microsoft.com/office/officeart/2005/8/layout/pyramid4"/>
    <dgm:cxn modelId="{99EE0C06-A1AC-4707-84DC-9D403D9E62BD}" type="presOf" srcId="{11357AA8-974F-427B-8352-5DBF1FF9F16D}" destId="{F26E4F0A-9FD0-423E-B69B-E823C8F88024}" srcOrd="0" destOrd="0" presId="urn:microsoft.com/office/officeart/2005/8/layout/pyramid4"/>
    <dgm:cxn modelId="{198BFEB4-A81B-43F2-A196-2AE2F722143B}" type="presOf" srcId="{01251277-972F-488B-9F83-F0C563A9936C}" destId="{D7F39E73-54AE-41A7-A35E-FFA7917166D8}" srcOrd="0" destOrd="0" presId="urn:microsoft.com/office/officeart/2005/8/layout/pyramid4"/>
    <dgm:cxn modelId="{104B7B3A-5F8C-4C7C-A2DD-5B742D6AB92F}" type="presOf" srcId="{AB81DDBE-E404-46CF-8D31-E34BC2E6F1E6}" destId="{AE389F1B-5A8C-45E8-9AD6-A247874113D7}" srcOrd="0" destOrd="0" presId="urn:microsoft.com/office/officeart/2005/8/layout/pyramid4"/>
    <dgm:cxn modelId="{91502FCC-DCC8-4084-86F5-64453F0730C5}" type="presParOf" srcId="{72067EE6-925D-497C-B7BD-6D07383D1204}" destId="{561F47A1-6015-4E58-8A53-5F1456B1102B}" srcOrd="0" destOrd="0" presId="urn:microsoft.com/office/officeart/2005/8/layout/pyramid4"/>
    <dgm:cxn modelId="{05BA5E02-572E-436E-AE1D-F39309706A8F}" type="presParOf" srcId="{72067EE6-925D-497C-B7BD-6D07383D1204}" destId="{F26E4F0A-9FD0-423E-B69B-E823C8F88024}" srcOrd="1" destOrd="0" presId="urn:microsoft.com/office/officeart/2005/8/layout/pyramid4"/>
    <dgm:cxn modelId="{E2C76D5B-98A8-4746-8DD8-54949E4915CB}" type="presParOf" srcId="{72067EE6-925D-497C-B7BD-6D07383D1204}" destId="{D7F39E73-54AE-41A7-A35E-FFA7917166D8}" srcOrd="2" destOrd="0" presId="urn:microsoft.com/office/officeart/2005/8/layout/pyramid4"/>
    <dgm:cxn modelId="{4236025D-BD8D-46FA-A9A9-078C1E4FACF1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6E1953F3-4DDD-4239-8112-AB3BAA56E247}" type="presOf" srcId="{11357AA8-974F-427B-8352-5DBF1FF9F16D}" destId="{F26E4F0A-9FD0-423E-B69B-E823C8F88024}" srcOrd="0" destOrd="0" presId="urn:microsoft.com/office/officeart/2005/8/layout/pyramid4"/>
    <dgm:cxn modelId="{364E5BAF-E457-406D-808C-3DC8893262E6}" type="presOf" srcId="{AB81DDBE-E404-46CF-8D31-E34BC2E6F1E6}" destId="{AE389F1B-5A8C-45E8-9AD6-A247874113D7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AD419878-A680-403F-B6EB-C3D63280D4BC}" type="presOf" srcId="{01251277-972F-488B-9F83-F0C563A9936C}" destId="{D7F39E73-54AE-41A7-A35E-FFA7917166D8}" srcOrd="0" destOrd="0" presId="urn:microsoft.com/office/officeart/2005/8/layout/pyramid4"/>
    <dgm:cxn modelId="{69AA7709-FB4A-48B4-ADBB-D8D38A6AFD05}" type="presOf" srcId="{A281AEE8-31CC-4009-A65C-09F736EEA6FF}" destId="{72067EE6-925D-497C-B7BD-6D07383D1204}" srcOrd="0" destOrd="0" presId="urn:microsoft.com/office/officeart/2005/8/layout/pyramid4"/>
    <dgm:cxn modelId="{7A3ACE74-D9A7-4655-9678-EA73AF772F12}" type="presOf" srcId="{3A50D1C4-6C1D-4EFD-99C9-E3E899365C34}" destId="{561F47A1-6015-4E58-8A53-5F1456B1102B}" srcOrd="0" destOrd="0" presId="urn:microsoft.com/office/officeart/2005/8/layout/pyramid4"/>
    <dgm:cxn modelId="{C9F57151-97D2-45EA-AED9-88D74ACF5181}" type="presParOf" srcId="{72067EE6-925D-497C-B7BD-6D07383D1204}" destId="{561F47A1-6015-4E58-8A53-5F1456B1102B}" srcOrd="0" destOrd="0" presId="urn:microsoft.com/office/officeart/2005/8/layout/pyramid4"/>
    <dgm:cxn modelId="{2A8B8A59-8343-4F17-9978-CFCE2DC974F8}" type="presParOf" srcId="{72067EE6-925D-497C-B7BD-6D07383D1204}" destId="{F26E4F0A-9FD0-423E-B69B-E823C8F88024}" srcOrd="1" destOrd="0" presId="urn:microsoft.com/office/officeart/2005/8/layout/pyramid4"/>
    <dgm:cxn modelId="{334C7C51-35D2-4058-B4C2-1533A5E255BF}" type="presParOf" srcId="{72067EE6-925D-497C-B7BD-6D07383D1204}" destId="{D7F39E73-54AE-41A7-A35E-FFA7917166D8}" srcOrd="2" destOrd="0" presId="urn:microsoft.com/office/officeart/2005/8/layout/pyramid4"/>
    <dgm:cxn modelId="{B9D59278-CE96-4E4A-AB30-CA155D9B79D8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 custT="1"/>
      <dgm:spPr/>
      <dgm:t>
        <a:bodyPr/>
        <a:lstStyle/>
        <a:p>
          <a:r>
            <a:rPr lang="de-DE" sz="1600" b="1" u="sng" dirty="0" smtClean="0"/>
            <a:t>A</a:t>
          </a:r>
          <a:r>
            <a:rPr lang="de-DE" sz="1200" dirty="0" smtClean="0"/>
            <a:t>ssetallocation</a:t>
          </a:r>
          <a:endParaRPr lang="de-DE" sz="1200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 custT="1"/>
      <dgm:spPr/>
      <dgm:t>
        <a:bodyPr/>
        <a:lstStyle/>
        <a:p>
          <a:r>
            <a:rPr lang="de-DE" sz="1600" b="1" u="sng" dirty="0" smtClean="0"/>
            <a:t>T</a:t>
          </a:r>
          <a:r>
            <a:rPr lang="de-DE" sz="1600" dirty="0" smtClean="0"/>
            <a:t>iming</a:t>
          </a:r>
          <a:endParaRPr lang="de-DE" sz="2000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 custT="1"/>
      <dgm:spPr/>
      <dgm:t>
        <a:bodyPr/>
        <a:lstStyle/>
        <a:p>
          <a:r>
            <a:rPr lang="de-DE" sz="1800" dirty="0" smtClean="0"/>
            <a:t>D</a:t>
          </a:r>
          <a:r>
            <a:rPr lang="de-DE" sz="1600" dirty="0" smtClean="0"/>
            <a:t>atamining</a:t>
          </a:r>
          <a:endParaRPr lang="de-DE" sz="1600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 custT="1"/>
      <dgm:spPr/>
      <dgm:t>
        <a:bodyPr/>
        <a:lstStyle/>
        <a:p>
          <a:r>
            <a:rPr lang="de-DE" sz="1600" b="1" u="sng" dirty="0" smtClean="0"/>
            <a:t>S</a:t>
          </a:r>
          <a:r>
            <a:rPr lang="de-DE" sz="1200" dirty="0" smtClean="0"/>
            <a:t>election</a:t>
          </a:r>
          <a:endParaRPr lang="de-DE" sz="2000" dirty="0" smtClean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576ACC5A-49A3-4AB7-A0AB-8A253C90AEFF}" type="presOf" srcId="{11357AA8-974F-427B-8352-5DBF1FF9F16D}" destId="{F26E4F0A-9FD0-423E-B69B-E823C8F88024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4FD62CEC-84DB-4900-BC89-EB49CD56732F}" type="presOf" srcId="{3A50D1C4-6C1D-4EFD-99C9-E3E899365C34}" destId="{561F47A1-6015-4E58-8A53-5F1456B1102B}" srcOrd="0" destOrd="0" presId="urn:microsoft.com/office/officeart/2005/8/layout/pyramid4"/>
    <dgm:cxn modelId="{8F7AF127-F568-464B-8BC3-B7EC30EA4EF0}" type="presOf" srcId="{A281AEE8-31CC-4009-A65C-09F736EEA6FF}" destId="{72067EE6-925D-497C-B7BD-6D07383D1204}" srcOrd="0" destOrd="0" presId="urn:microsoft.com/office/officeart/2005/8/layout/pyramid4"/>
    <dgm:cxn modelId="{381E541E-9F56-4E84-90B1-9CF31FFF72FB}" type="presOf" srcId="{AB81DDBE-E404-46CF-8D31-E34BC2E6F1E6}" destId="{AE389F1B-5A8C-45E8-9AD6-A247874113D7}" srcOrd="0" destOrd="0" presId="urn:microsoft.com/office/officeart/2005/8/layout/pyramid4"/>
    <dgm:cxn modelId="{EC1F5D54-5813-4E2F-86B0-885CE1AB139E}" type="presOf" srcId="{01251277-972F-488B-9F83-F0C563A9936C}" destId="{D7F39E73-54AE-41A7-A35E-FFA7917166D8}" srcOrd="0" destOrd="0" presId="urn:microsoft.com/office/officeart/2005/8/layout/pyramid4"/>
    <dgm:cxn modelId="{3B4F93D4-C9B9-4561-8CFC-920B15DC0B15}" type="presParOf" srcId="{72067EE6-925D-497C-B7BD-6D07383D1204}" destId="{561F47A1-6015-4E58-8A53-5F1456B1102B}" srcOrd="0" destOrd="0" presId="urn:microsoft.com/office/officeart/2005/8/layout/pyramid4"/>
    <dgm:cxn modelId="{EFA9D960-AC2A-438B-B23E-8B5A1EFEF018}" type="presParOf" srcId="{72067EE6-925D-497C-B7BD-6D07383D1204}" destId="{F26E4F0A-9FD0-423E-B69B-E823C8F88024}" srcOrd="1" destOrd="0" presId="urn:microsoft.com/office/officeart/2005/8/layout/pyramid4"/>
    <dgm:cxn modelId="{E53B15EB-161B-4824-92EB-9AC4356532E6}" type="presParOf" srcId="{72067EE6-925D-497C-B7BD-6D07383D1204}" destId="{D7F39E73-54AE-41A7-A35E-FFA7917166D8}" srcOrd="2" destOrd="0" presId="urn:microsoft.com/office/officeart/2005/8/layout/pyramid4"/>
    <dgm:cxn modelId="{2A712E70-233C-4416-91C8-A0CE9676C403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A21A66AF-F40C-4183-A4A7-866F551EC48B}" type="presOf" srcId="{A281AEE8-31CC-4009-A65C-09F736EEA6FF}" destId="{72067EE6-925D-497C-B7BD-6D07383D1204}" srcOrd="0" destOrd="0" presId="urn:microsoft.com/office/officeart/2005/8/layout/pyramid4"/>
    <dgm:cxn modelId="{4D7D628F-7E54-4E02-B6BD-40AC29A0CCAB}" type="presOf" srcId="{AB81DDBE-E404-46CF-8D31-E34BC2E6F1E6}" destId="{AE389F1B-5A8C-45E8-9AD6-A247874113D7}" srcOrd="0" destOrd="0" presId="urn:microsoft.com/office/officeart/2005/8/layout/pyramid4"/>
    <dgm:cxn modelId="{6AF0379C-0225-4FD5-8CB1-DF786794A460}" type="presOf" srcId="{01251277-972F-488B-9F83-F0C563A9936C}" destId="{D7F39E73-54AE-41A7-A35E-FFA7917166D8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99AB65B4-ECF0-4E7C-A452-1A059BA1C3FF}" type="presOf" srcId="{11357AA8-974F-427B-8352-5DBF1FF9F16D}" destId="{F26E4F0A-9FD0-423E-B69B-E823C8F88024}" srcOrd="0" destOrd="0" presId="urn:microsoft.com/office/officeart/2005/8/layout/pyramid4"/>
    <dgm:cxn modelId="{8A3AFB65-03AC-48E3-9C8F-ECC23A779AFE}" type="presOf" srcId="{3A50D1C4-6C1D-4EFD-99C9-E3E899365C34}" destId="{561F47A1-6015-4E58-8A53-5F1456B1102B}" srcOrd="0" destOrd="0" presId="urn:microsoft.com/office/officeart/2005/8/layout/pyramid4"/>
    <dgm:cxn modelId="{9E589A06-782B-4493-83C4-14AE1DEA0E81}" type="presParOf" srcId="{72067EE6-925D-497C-B7BD-6D07383D1204}" destId="{561F47A1-6015-4E58-8A53-5F1456B1102B}" srcOrd="0" destOrd="0" presId="urn:microsoft.com/office/officeart/2005/8/layout/pyramid4"/>
    <dgm:cxn modelId="{603C905F-2600-48CB-A982-6B9916DFEA1B}" type="presParOf" srcId="{72067EE6-925D-497C-B7BD-6D07383D1204}" destId="{F26E4F0A-9FD0-423E-B69B-E823C8F88024}" srcOrd="1" destOrd="0" presId="urn:microsoft.com/office/officeart/2005/8/layout/pyramid4"/>
    <dgm:cxn modelId="{BEC36CA8-E0CC-407E-BB00-6BE0C824A236}" type="presParOf" srcId="{72067EE6-925D-497C-B7BD-6D07383D1204}" destId="{D7F39E73-54AE-41A7-A35E-FFA7917166D8}" srcOrd="2" destOrd="0" presId="urn:microsoft.com/office/officeart/2005/8/layout/pyramid4"/>
    <dgm:cxn modelId="{0F5EFDA3-F558-4118-BCDA-F425291447F4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DC6F5D-412B-47DE-ACB1-7C705FC8937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FB82EA-91F5-4B43-B412-665F4E229051}">
      <dgm:prSet phldrT="[Text]"/>
      <dgm:spPr/>
      <dgm:t>
        <a:bodyPr/>
        <a:lstStyle/>
        <a:p>
          <a:r>
            <a:rPr lang="de-DE" dirty="0" smtClean="0"/>
            <a:t>LONG</a:t>
          </a:r>
          <a:endParaRPr lang="de-DE" dirty="0"/>
        </a:p>
      </dgm:t>
    </dgm:pt>
    <dgm:pt modelId="{EE5C0FC0-656F-43BE-A7C7-75DF1DACD20A}" type="parTrans" cxnId="{E1158F82-7D53-4572-8F74-FDF366B883E3}">
      <dgm:prSet/>
      <dgm:spPr/>
      <dgm:t>
        <a:bodyPr/>
        <a:lstStyle/>
        <a:p>
          <a:endParaRPr lang="de-DE"/>
        </a:p>
      </dgm:t>
    </dgm:pt>
    <dgm:pt modelId="{A004F8C9-5677-4D43-8A9F-B52A059A6B82}" type="sibTrans" cxnId="{E1158F82-7D53-4572-8F74-FDF366B883E3}">
      <dgm:prSet/>
      <dgm:spPr/>
      <dgm:t>
        <a:bodyPr/>
        <a:lstStyle/>
        <a:p>
          <a:endParaRPr lang="de-DE"/>
        </a:p>
      </dgm:t>
    </dgm:pt>
    <dgm:pt modelId="{D6766401-5010-4EEF-B38A-32F1F6935FE6}">
      <dgm:prSet phldrT="[Text]"/>
      <dgm:spPr/>
      <dgm:t>
        <a:bodyPr/>
        <a:lstStyle/>
        <a:p>
          <a:r>
            <a:rPr lang="de-DE" dirty="0" smtClean="0"/>
            <a:t>SHORT</a:t>
          </a:r>
          <a:endParaRPr lang="de-DE" dirty="0"/>
        </a:p>
      </dgm:t>
    </dgm:pt>
    <dgm:pt modelId="{CDD8602B-D0ED-4AAF-B126-79D9FD42BC5A}" type="parTrans" cxnId="{CF3F5073-4527-4C6B-9D60-F78220E0B206}">
      <dgm:prSet/>
      <dgm:spPr/>
      <dgm:t>
        <a:bodyPr/>
        <a:lstStyle/>
        <a:p>
          <a:endParaRPr lang="de-DE"/>
        </a:p>
      </dgm:t>
    </dgm:pt>
    <dgm:pt modelId="{186DC3F3-8862-4389-A441-D7408D2913D3}" type="sibTrans" cxnId="{CF3F5073-4527-4C6B-9D60-F78220E0B206}">
      <dgm:prSet/>
      <dgm:spPr/>
      <dgm:t>
        <a:bodyPr/>
        <a:lstStyle/>
        <a:p>
          <a:endParaRPr lang="de-DE"/>
        </a:p>
      </dgm:t>
    </dgm:pt>
    <dgm:pt modelId="{EDCC572C-7E00-4813-9179-9D44D6A4D815}">
      <dgm:prSet phldrT="[Text]"/>
      <dgm:spPr/>
      <dgm:t>
        <a:bodyPr/>
        <a:lstStyle/>
        <a:p>
          <a:r>
            <a:rPr lang="de-DE" dirty="0" smtClean="0"/>
            <a:t>FLAT</a:t>
          </a:r>
          <a:endParaRPr lang="de-DE" dirty="0"/>
        </a:p>
      </dgm:t>
    </dgm:pt>
    <dgm:pt modelId="{BFD0A0C3-698D-4F9E-8934-31A23E4F7BD3}" type="parTrans" cxnId="{C6230198-3174-4863-957D-5CE6D145A5F2}">
      <dgm:prSet/>
      <dgm:spPr/>
      <dgm:t>
        <a:bodyPr/>
        <a:lstStyle/>
        <a:p>
          <a:endParaRPr lang="de-DE"/>
        </a:p>
      </dgm:t>
    </dgm:pt>
    <dgm:pt modelId="{7D7A0773-6460-4C88-82BF-E86071845057}" type="sibTrans" cxnId="{C6230198-3174-4863-957D-5CE6D145A5F2}">
      <dgm:prSet/>
      <dgm:spPr/>
      <dgm:t>
        <a:bodyPr/>
        <a:lstStyle/>
        <a:p>
          <a:endParaRPr lang="de-DE"/>
        </a:p>
      </dgm:t>
    </dgm:pt>
    <dgm:pt modelId="{3B07B442-D736-4522-806A-B8BB12800901}">
      <dgm:prSet phldrT="[Text]"/>
      <dgm:spPr/>
      <dgm:t>
        <a:bodyPr/>
        <a:lstStyle/>
        <a:p>
          <a:r>
            <a:rPr lang="de-DE" dirty="0" smtClean="0"/>
            <a:t>LONG  ETFs</a:t>
          </a:r>
          <a:endParaRPr lang="de-DE" dirty="0"/>
        </a:p>
      </dgm:t>
    </dgm:pt>
    <dgm:pt modelId="{C38728C1-641F-4048-BE74-CF2246D7842F}" type="parTrans" cxnId="{870C66EE-3D96-4DE7-B01E-CD44C9DD8CBD}">
      <dgm:prSet/>
      <dgm:spPr/>
      <dgm:t>
        <a:bodyPr/>
        <a:lstStyle/>
        <a:p>
          <a:endParaRPr lang="de-DE"/>
        </a:p>
      </dgm:t>
    </dgm:pt>
    <dgm:pt modelId="{7B0412A2-4379-482C-A03B-FCC2C07B1D39}" type="sibTrans" cxnId="{870C66EE-3D96-4DE7-B01E-CD44C9DD8CBD}">
      <dgm:prSet/>
      <dgm:spPr/>
      <dgm:t>
        <a:bodyPr/>
        <a:lstStyle/>
        <a:p>
          <a:endParaRPr lang="de-DE"/>
        </a:p>
      </dgm:t>
    </dgm:pt>
    <dgm:pt modelId="{29D2A06F-5031-47AC-9A4F-BEFCDE5371A9}" type="pres">
      <dgm:prSet presAssocID="{01DC6F5D-412B-47DE-ACB1-7C705FC8937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12F35F9-0DCF-4341-8CF4-8A84D40AB6F3}" type="pres">
      <dgm:prSet presAssocID="{01DC6F5D-412B-47DE-ACB1-7C705FC8937A}" presName="ellipse" presStyleLbl="trBgShp" presStyleIdx="0" presStyleCnt="1"/>
      <dgm:spPr/>
    </dgm:pt>
    <dgm:pt modelId="{84CBD989-1A59-444F-BAD5-C954240EBCB4}" type="pres">
      <dgm:prSet presAssocID="{01DC6F5D-412B-47DE-ACB1-7C705FC8937A}" presName="arrow1" presStyleLbl="fgShp" presStyleIdx="0" presStyleCnt="1"/>
      <dgm:spPr/>
    </dgm:pt>
    <dgm:pt modelId="{9048396C-68DC-4AF8-B69A-25FB2FAD2B99}" type="pres">
      <dgm:prSet presAssocID="{01DC6F5D-412B-47DE-ACB1-7C705FC8937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2F20B1-03BB-4AFC-9A21-9C03A431E07D}" type="pres">
      <dgm:prSet presAssocID="{D6766401-5010-4EEF-B38A-32F1F6935FE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441DE0-2DE1-4B11-89D4-4B8404255D5E}" type="pres">
      <dgm:prSet presAssocID="{EDCC572C-7E00-4813-9179-9D44D6A4D81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F3BD30-85FF-4247-87FC-5E555B26EA9B}" type="pres">
      <dgm:prSet presAssocID="{3B07B442-D736-4522-806A-B8BB1280090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C3047B-6F4F-4FEB-AFA1-0E3E0ADA128A}" type="pres">
      <dgm:prSet presAssocID="{01DC6F5D-412B-47DE-ACB1-7C705FC8937A}" presName="funnel" presStyleLbl="trAlignAcc1" presStyleIdx="0" presStyleCnt="1" custLinFactNeighborX="666" custLinFactNeighborY="9171"/>
      <dgm:spPr/>
    </dgm:pt>
  </dgm:ptLst>
  <dgm:cxnLst>
    <dgm:cxn modelId="{B0D318B1-27ED-4E80-B214-8936D6758835}" type="presOf" srcId="{D6766401-5010-4EEF-B38A-32F1F6935FE6}" destId="{E0441DE0-2DE1-4B11-89D4-4B8404255D5E}" srcOrd="0" destOrd="0" presId="urn:microsoft.com/office/officeart/2005/8/layout/funnel1"/>
    <dgm:cxn modelId="{110FDCAE-437D-47AB-8D2B-27F6ACB53B47}" type="presOf" srcId="{01FB82EA-91F5-4B43-B412-665F4E229051}" destId="{C6F3BD30-85FF-4247-87FC-5E555B26EA9B}" srcOrd="0" destOrd="0" presId="urn:microsoft.com/office/officeart/2005/8/layout/funnel1"/>
    <dgm:cxn modelId="{CF3F5073-4527-4C6B-9D60-F78220E0B206}" srcId="{01DC6F5D-412B-47DE-ACB1-7C705FC8937A}" destId="{D6766401-5010-4EEF-B38A-32F1F6935FE6}" srcOrd="1" destOrd="0" parTransId="{CDD8602B-D0ED-4AAF-B126-79D9FD42BC5A}" sibTransId="{186DC3F3-8862-4389-A441-D7408D2913D3}"/>
    <dgm:cxn modelId="{2ACAA7DA-CB48-4426-907A-90BF8A6D755E}" type="presOf" srcId="{EDCC572C-7E00-4813-9179-9D44D6A4D815}" destId="{C12F20B1-03BB-4AFC-9A21-9C03A431E07D}" srcOrd="0" destOrd="0" presId="urn:microsoft.com/office/officeart/2005/8/layout/funnel1"/>
    <dgm:cxn modelId="{E1158F82-7D53-4572-8F74-FDF366B883E3}" srcId="{01DC6F5D-412B-47DE-ACB1-7C705FC8937A}" destId="{01FB82EA-91F5-4B43-B412-665F4E229051}" srcOrd="0" destOrd="0" parTransId="{EE5C0FC0-656F-43BE-A7C7-75DF1DACD20A}" sibTransId="{A004F8C9-5677-4D43-8A9F-B52A059A6B82}"/>
    <dgm:cxn modelId="{870C66EE-3D96-4DE7-B01E-CD44C9DD8CBD}" srcId="{01DC6F5D-412B-47DE-ACB1-7C705FC8937A}" destId="{3B07B442-D736-4522-806A-B8BB12800901}" srcOrd="3" destOrd="0" parTransId="{C38728C1-641F-4048-BE74-CF2246D7842F}" sibTransId="{7B0412A2-4379-482C-A03B-FCC2C07B1D39}"/>
    <dgm:cxn modelId="{C6230198-3174-4863-957D-5CE6D145A5F2}" srcId="{01DC6F5D-412B-47DE-ACB1-7C705FC8937A}" destId="{EDCC572C-7E00-4813-9179-9D44D6A4D815}" srcOrd="2" destOrd="0" parTransId="{BFD0A0C3-698D-4F9E-8934-31A23E4F7BD3}" sibTransId="{7D7A0773-6460-4C88-82BF-E86071845057}"/>
    <dgm:cxn modelId="{025C3EC2-0B50-4CF9-94E7-B87167AD3E5B}" type="presOf" srcId="{3B07B442-D736-4522-806A-B8BB12800901}" destId="{9048396C-68DC-4AF8-B69A-25FB2FAD2B99}" srcOrd="0" destOrd="0" presId="urn:microsoft.com/office/officeart/2005/8/layout/funnel1"/>
    <dgm:cxn modelId="{CB73622B-0179-4C36-96C1-10696B13D5A1}" type="presOf" srcId="{01DC6F5D-412B-47DE-ACB1-7C705FC8937A}" destId="{29D2A06F-5031-47AC-9A4F-BEFCDE5371A9}" srcOrd="0" destOrd="0" presId="urn:microsoft.com/office/officeart/2005/8/layout/funnel1"/>
    <dgm:cxn modelId="{A609403B-03AF-452F-BC4C-C597781BAEE1}" type="presParOf" srcId="{29D2A06F-5031-47AC-9A4F-BEFCDE5371A9}" destId="{712F35F9-0DCF-4341-8CF4-8A84D40AB6F3}" srcOrd="0" destOrd="0" presId="urn:microsoft.com/office/officeart/2005/8/layout/funnel1"/>
    <dgm:cxn modelId="{81E5BA6A-82EB-4F9E-A274-8874044CCA91}" type="presParOf" srcId="{29D2A06F-5031-47AC-9A4F-BEFCDE5371A9}" destId="{84CBD989-1A59-444F-BAD5-C954240EBCB4}" srcOrd="1" destOrd="0" presId="urn:microsoft.com/office/officeart/2005/8/layout/funnel1"/>
    <dgm:cxn modelId="{7B666EDB-B587-4D90-85C2-A2267807E7F3}" type="presParOf" srcId="{29D2A06F-5031-47AC-9A4F-BEFCDE5371A9}" destId="{9048396C-68DC-4AF8-B69A-25FB2FAD2B99}" srcOrd="2" destOrd="0" presId="urn:microsoft.com/office/officeart/2005/8/layout/funnel1"/>
    <dgm:cxn modelId="{535F38D5-BC32-4FE3-9C45-044E0D647420}" type="presParOf" srcId="{29D2A06F-5031-47AC-9A4F-BEFCDE5371A9}" destId="{C12F20B1-03BB-4AFC-9A21-9C03A431E07D}" srcOrd="3" destOrd="0" presId="urn:microsoft.com/office/officeart/2005/8/layout/funnel1"/>
    <dgm:cxn modelId="{12870612-FAB9-4360-9B00-2CB45A363C8E}" type="presParOf" srcId="{29D2A06F-5031-47AC-9A4F-BEFCDE5371A9}" destId="{E0441DE0-2DE1-4B11-89D4-4B8404255D5E}" srcOrd="4" destOrd="0" presId="urn:microsoft.com/office/officeart/2005/8/layout/funnel1"/>
    <dgm:cxn modelId="{1E96B3CA-4B24-4921-A739-7D99BBD18F73}" type="presParOf" srcId="{29D2A06F-5031-47AC-9A4F-BEFCDE5371A9}" destId="{C6F3BD30-85FF-4247-87FC-5E555B26EA9B}" srcOrd="5" destOrd="0" presId="urn:microsoft.com/office/officeart/2005/8/layout/funnel1"/>
    <dgm:cxn modelId="{A7EAE427-F70F-4EDF-83FB-93EB17C6699B}" type="presParOf" srcId="{29D2A06F-5031-47AC-9A4F-BEFCDE5371A9}" destId="{EBC3047B-6F4F-4FEB-AFA1-0E3E0ADA128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2CA364-1D4F-4230-9CAA-A5AAA2EA1EB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5A02A1E-D818-4503-8432-BB5C39F982B5}">
      <dgm:prSet phldrT="[Text]" custT="1"/>
      <dgm:spPr/>
      <dgm:t>
        <a:bodyPr/>
        <a:lstStyle/>
        <a:p>
          <a:r>
            <a:rPr lang="de-DE" sz="1800" dirty="0" smtClean="0"/>
            <a:t>T</a:t>
          </a:r>
          <a:r>
            <a:rPr lang="de-DE" sz="1400" dirty="0" smtClean="0"/>
            <a:t>iming</a:t>
          </a:r>
          <a:br>
            <a:rPr lang="de-DE" sz="1400" dirty="0" smtClean="0"/>
          </a:br>
          <a:r>
            <a:rPr lang="de-DE" sz="1400" dirty="0" smtClean="0"/>
            <a:t>WANN</a:t>
          </a:r>
          <a:endParaRPr lang="de-DE" sz="1400" dirty="0"/>
        </a:p>
      </dgm:t>
    </dgm:pt>
    <dgm:pt modelId="{4618399C-5953-423B-9D1C-09C110D01B5F}" type="parTrans" cxnId="{CC3CD930-32E8-4B9D-8A71-2936E844A18D}">
      <dgm:prSet/>
      <dgm:spPr/>
      <dgm:t>
        <a:bodyPr/>
        <a:lstStyle/>
        <a:p>
          <a:endParaRPr lang="de-DE"/>
        </a:p>
      </dgm:t>
    </dgm:pt>
    <dgm:pt modelId="{7CECB829-EB46-4E54-B601-41F3E5016FD6}" type="sibTrans" cxnId="{CC3CD930-32E8-4B9D-8A71-2936E844A18D}">
      <dgm:prSet/>
      <dgm:spPr/>
      <dgm:t>
        <a:bodyPr/>
        <a:lstStyle/>
        <a:p>
          <a:endParaRPr lang="de-DE"/>
        </a:p>
      </dgm:t>
    </dgm:pt>
    <dgm:pt modelId="{E339B3C2-3255-449A-9DC2-371A9D72DB9E}">
      <dgm:prSet phldrT="[Text]" custT="1"/>
      <dgm:spPr/>
      <dgm:t>
        <a:bodyPr/>
        <a:lstStyle/>
        <a:p>
          <a:r>
            <a:rPr lang="de-DE" sz="1800" dirty="0" smtClean="0"/>
            <a:t>S</a:t>
          </a:r>
          <a:r>
            <a:rPr lang="de-DE" sz="1500" dirty="0" smtClean="0"/>
            <a:t>election</a:t>
          </a:r>
        </a:p>
        <a:p>
          <a:r>
            <a:rPr lang="de-DE" sz="1500" dirty="0" smtClean="0"/>
            <a:t>WAS</a:t>
          </a:r>
          <a:endParaRPr lang="de-DE" sz="1500" dirty="0"/>
        </a:p>
      </dgm:t>
    </dgm:pt>
    <dgm:pt modelId="{8FDA056F-2DAF-43BF-8CDF-6A446734B083}" type="parTrans" cxnId="{E0199B23-C033-449C-9968-8AE0770F1004}">
      <dgm:prSet/>
      <dgm:spPr/>
      <dgm:t>
        <a:bodyPr/>
        <a:lstStyle/>
        <a:p>
          <a:endParaRPr lang="de-DE"/>
        </a:p>
      </dgm:t>
    </dgm:pt>
    <dgm:pt modelId="{A29F70F9-5D26-4464-B351-FC65A68B4C48}" type="sibTrans" cxnId="{E0199B23-C033-449C-9968-8AE0770F1004}">
      <dgm:prSet/>
      <dgm:spPr/>
      <dgm:t>
        <a:bodyPr/>
        <a:lstStyle/>
        <a:p>
          <a:endParaRPr lang="de-DE"/>
        </a:p>
      </dgm:t>
    </dgm:pt>
    <dgm:pt modelId="{E9B8BE0F-9A2A-4F87-BC69-00C66D0FC2D2}">
      <dgm:prSet phldrT="[Text]" custT="1"/>
      <dgm:spPr/>
      <dgm:t>
        <a:bodyPr/>
        <a:lstStyle/>
        <a:p>
          <a:r>
            <a:rPr lang="de-DE" sz="1800" dirty="0" smtClean="0"/>
            <a:t>A</a:t>
          </a:r>
          <a:r>
            <a:rPr lang="de-DE" sz="1500" dirty="0" smtClean="0"/>
            <a:t>llocation</a:t>
          </a:r>
        </a:p>
        <a:p>
          <a:r>
            <a:rPr lang="de-DE" sz="1500" dirty="0" smtClean="0"/>
            <a:t>WIEVIEL</a:t>
          </a:r>
          <a:endParaRPr lang="de-DE" sz="1500" dirty="0"/>
        </a:p>
      </dgm:t>
    </dgm:pt>
    <dgm:pt modelId="{C4BBA955-A3C5-4AA8-AB90-7B5A603887B1}" type="parTrans" cxnId="{BFAC7B80-DC65-4B8F-AA41-CCC9B2E506D9}">
      <dgm:prSet/>
      <dgm:spPr/>
      <dgm:t>
        <a:bodyPr/>
        <a:lstStyle/>
        <a:p>
          <a:endParaRPr lang="de-DE"/>
        </a:p>
      </dgm:t>
    </dgm:pt>
    <dgm:pt modelId="{560C950A-9882-42D2-8529-8A97693183AE}" type="sibTrans" cxnId="{BFAC7B80-DC65-4B8F-AA41-CCC9B2E506D9}">
      <dgm:prSet/>
      <dgm:spPr/>
      <dgm:t>
        <a:bodyPr/>
        <a:lstStyle/>
        <a:p>
          <a:endParaRPr lang="de-DE"/>
        </a:p>
      </dgm:t>
    </dgm:pt>
    <dgm:pt modelId="{98CBE0D3-DF69-4BE1-93FD-8F5AA97DB96C}" type="pres">
      <dgm:prSet presAssocID="{C12CA364-1D4F-4230-9CAA-A5AAA2EA1EB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E115DC4-3257-404B-88CD-3A2578818ED2}" type="pres">
      <dgm:prSet presAssocID="{C12CA364-1D4F-4230-9CAA-A5AAA2EA1EBA}" presName="dummyMaxCanvas" presStyleCnt="0">
        <dgm:presLayoutVars/>
      </dgm:prSet>
      <dgm:spPr/>
    </dgm:pt>
    <dgm:pt modelId="{6A95BACC-9A5E-41E7-BADC-8C65E4D3AE4D}" type="pres">
      <dgm:prSet presAssocID="{C12CA364-1D4F-4230-9CAA-A5AAA2EA1EBA}" presName="ThreeNodes_1" presStyleLbl="node1" presStyleIdx="0" presStyleCnt="3" custScaleX="11764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0D06E7-BCEE-4413-8AC3-23492B9C4080}" type="pres">
      <dgm:prSet presAssocID="{C12CA364-1D4F-4230-9CAA-A5AAA2EA1EB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BFB744-4051-42F0-8FCA-352AD2DBF4D8}" type="pres">
      <dgm:prSet presAssocID="{C12CA364-1D4F-4230-9CAA-A5AAA2EA1EB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0313B2-0B88-42FB-BE3B-785E5C7E121D}" type="pres">
      <dgm:prSet presAssocID="{C12CA364-1D4F-4230-9CAA-A5AAA2EA1EB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796497-05AA-4168-BA02-087BCB9E5D43}" type="pres">
      <dgm:prSet presAssocID="{C12CA364-1D4F-4230-9CAA-A5AAA2EA1EB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AC5031-EDF9-4D44-AAC3-E8BFDC9CF588}" type="pres">
      <dgm:prSet presAssocID="{C12CA364-1D4F-4230-9CAA-A5AAA2EA1EB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EAF08B-942E-4FDF-86F1-F0FFFFB386B7}" type="pres">
      <dgm:prSet presAssocID="{C12CA364-1D4F-4230-9CAA-A5AAA2EA1EB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42714-2953-4DAF-80CD-3AEF0C5AC883}" type="pres">
      <dgm:prSet presAssocID="{C12CA364-1D4F-4230-9CAA-A5AAA2EA1EB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666E648-3779-42B1-9850-BDC56DF040FE}" type="presOf" srcId="{E9B8BE0F-9A2A-4F87-BC69-00C66D0FC2D2}" destId="{E5BFB744-4051-42F0-8FCA-352AD2DBF4D8}" srcOrd="0" destOrd="0" presId="urn:microsoft.com/office/officeart/2005/8/layout/vProcess5"/>
    <dgm:cxn modelId="{BFAC7B80-DC65-4B8F-AA41-CCC9B2E506D9}" srcId="{C12CA364-1D4F-4230-9CAA-A5AAA2EA1EBA}" destId="{E9B8BE0F-9A2A-4F87-BC69-00C66D0FC2D2}" srcOrd="2" destOrd="0" parTransId="{C4BBA955-A3C5-4AA8-AB90-7B5A603887B1}" sibTransId="{560C950A-9882-42D2-8529-8A97693183AE}"/>
    <dgm:cxn modelId="{AF69A2DE-495C-4C8F-ABEF-3BF2CCBCFE7A}" type="presOf" srcId="{E339B3C2-3255-449A-9DC2-371A9D72DB9E}" destId="{FF0D06E7-BCEE-4413-8AC3-23492B9C4080}" srcOrd="0" destOrd="0" presId="urn:microsoft.com/office/officeart/2005/8/layout/vProcess5"/>
    <dgm:cxn modelId="{CC3CD930-32E8-4B9D-8A71-2936E844A18D}" srcId="{C12CA364-1D4F-4230-9CAA-A5AAA2EA1EBA}" destId="{F5A02A1E-D818-4503-8432-BB5C39F982B5}" srcOrd="0" destOrd="0" parTransId="{4618399C-5953-423B-9D1C-09C110D01B5F}" sibTransId="{7CECB829-EB46-4E54-B601-41F3E5016FD6}"/>
    <dgm:cxn modelId="{74B4C09D-B5E0-455E-A614-A1051D8389F8}" type="presOf" srcId="{7CECB829-EB46-4E54-B601-41F3E5016FD6}" destId="{B30313B2-0B88-42FB-BE3B-785E5C7E121D}" srcOrd="0" destOrd="0" presId="urn:microsoft.com/office/officeart/2005/8/layout/vProcess5"/>
    <dgm:cxn modelId="{E0199B23-C033-449C-9968-8AE0770F1004}" srcId="{C12CA364-1D4F-4230-9CAA-A5AAA2EA1EBA}" destId="{E339B3C2-3255-449A-9DC2-371A9D72DB9E}" srcOrd="1" destOrd="0" parTransId="{8FDA056F-2DAF-43BF-8CDF-6A446734B083}" sibTransId="{A29F70F9-5D26-4464-B351-FC65A68B4C48}"/>
    <dgm:cxn modelId="{5C61747E-4D07-4524-855A-C252FC955FF7}" type="presOf" srcId="{F5A02A1E-D818-4503-8432-BB5C39F982B5}" destId="{6A95BACC-9A5E-41E7-BADC-8C65E4D3AE4D}" srcOrd="0" destOrd="0" presId="urn:microsoft.com/office/officeart/2005/8/layout/vProcess5"/>
    <dgm:cxn modelId="{B11587A1-9510-439F-8DA2-AAC9941F2BDF}" type="presOf" srcId="{F5A02A1E-D818-4503-8432-BB5C39F982B5}" destId="{E5AC5031-EDF9-4D44-AAC3-E8BFDC9CF588}" srcOrd="1" destOrd="0" presId="urn:microsoft.com/office/officeart/2005/8/layout/vProcess5"/>
    <dgm:cxn modelId="{05D224E4-4BA5-443B-ACD6-5E5C0AD4ACC4}" type="presOf" srcId="{C12CA364-1D4F-4230-9CAA-A5AAA2EA1EBA}" destId="{98CBE0D3-DF69-4BE1-93FD-8F5AA97DB96C}" srcOrd="0" destOrd="0" presId="urn:microsoft.com/office/officeart/2005/8/layout/vProcess5"/>
    <dgm:cxn modelId="{5A87DF7B-C5DE-489E-AA8E-A0EF83B6A6C5}" type="presOf" srcId="{E9B8BE0F-9A2A-4F87-BC69-00C66D0FC2D2}" destId="{AAD42714-2953-4DAF-80CD-3AEF0C5AC883}" srcOrd="1" destOrd="0" presId="urn:microsoft.com/office/officeart/2005/8/layout/vProcess5"/>
    <dgm:cxn modelId="{18D9DB63-B56F-41E6-B4E2-E4AAFC236589}" type="presOf" srcId="{E339B3C2-3255-449A-9DC2-371A9D72DB9E}" destId="{DFEAF08B-942E-4FDF-86F1-F0FFFFB386B7}" srcOrd="1" destOrd="0" presId="urn:microsoft.com/office/officeart/2005/8/layout/vProcess5"/>
    <dgm:cxn modelId="{FF313917-986A-4BF7-8087-AD755275E788}" type="presOf" srcId="{A29F70F9-5D26-4464-B351-FC65A68B4C48}" destId="{11796497-05AA-4168-BA02-087BCB9E5D43}" srcOrd="0" destOrd="0" presId="urn:microsoft.com/office/officeart/2005/8/layout/vProcess5"/>
    <dgm:cxn modelId="{ECA0FC0C-B6BD-4863-994C-94F10DB9E684}" type="presParOf" srcId="{98CBE0D3-DF69-4BE1-93FD-8F5AA97DB96C}" destId="{2E115DC4-3257-404B-88CD-3A2578818ED2}" srcOrd="0" destOrd="0" presId="urn:microsoft.com/office/officeart/2005/8/layout/vProcess5"/>
    <dgm:cxn modelId="{C9DCEC0D-A169-4FF4-8C7C-59B967C1CCCC}" type="presParOf" srcId="{98CBE0D3-DF69-4BE1-93FD-8F5AA97DB96C}" destId="{6A95BACC-9A5E-41E7-BADC-8C65E4D3AE4D}" srcOrd="1" destOrd="0" presId="urn:microsoft.com/office/officeart/2005/8/layout/vProcess5"/>
    <dgm:cxn modelId="{89FDEC4F-825D-42FF-9629-213015A56B68}" type="presParOf" srcId="{98CBE0D3-DF69-4BE1-93FD-8F5AA97DB96C}" destId="{FF0D06E7-BCEE-4413-8AC3-23492B9C4080}" srcOrd="2" destOrd="0" presId="urn:microsoft.com/office/officeart/2005/8/layout/vProcess5"/>
    <dgm:cxn modelId="{DCD65AD1-56C5-4F89-8C79-68D9FE7FBDAE}" type="presParOf" srcId="{98CBE0D3-DF69-4BE1-93FD-8F5AA97DB96C}" destId="{E5BFB744-4051-42F0-8FCA-352AD2DBF4D8}" srcOrd="3" destOrd="0" presId="urn:microsoft.com/office/officeart/2005/8/layout/vProcess5"/>
    <dgm:cxn modelId="{D6C08BDC-A81D-44DB-98E0-FCB18F0A4E0F}" type="presParOf" srcId="{98CBE0D3-DF69-4BE1-93FD-8F5AA97DB96C}" destId="{B30313B2-0B88-42FB-BE3B-785E5C7E121D}" srcOrd="4" destOrd="0" presId="urn:microsoft.com/office/officeart/2005/8/layout/vProcess5"/>
    <dgm:cxn modelId="{A353DA1A-1D47-464B-B2F6-77FEF7D919AE}" type="presParOf" srcId="{98CBE0D3-DF69-4BE1-93FD-8F5AA97DB96C}" destId="{11796497-05AA-4168-BA02-087BCB9E5D43}" srcOrd="5" destOrd="0" presId="urn:microsoft.com/office/officeart/2005/8/layout/vProcess5"/>
    <dgm:cxn modelId="{4C07042C-A137-4727-AE3C-14C7186D6012}" type="presParOf" srcId="{98CBE0D3-DF69-4BE1-93FD-8F5AA97DB96C}" destId="{E5AC5031-EDF9-4D44-AAC3-E8BFDC9CF588}" srcOrd="6" destOrd="0" presId="urn:microsoft.com/office/officeart/2005/8/layout/vProcess5"/>
    <dgm:cxn modelId="{367B5110-30EB-44F0-98AB-35FBAFE944F7}" type="presParOf" srcId="{98CBE0D3-DF69-4BE1-93FD-8F5AA97DB96C}" destId="{DFEAF08B-942E-4FDF-86F1-F0FFFFB386B7}" srcOrd="7" destOrd="0" presId="urn:microsoft.com/office/officeart/2005/8/layout/vProcess5"/>
    <dgm:cxn modelId="{1F64161C-5E7E-4762-BDF5-0A38DBA7E239}" type="presParOf" srcId="{98CBE0D3-DF69-4BE1-93FD-8F5AA97DB96C}" destId="{AAD42714-2953-4DAF-80CD-3AEF0C5AC88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DC6F5D-412B-47DE-ACB1-7C705FC8937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FB82EA-91F5-4B43-B412-665F4E229051}">
      <dgm:prSet phldrT="[Text]"/>
      <dgm:spPr/>
      <dgm:t>
        <a:bodyPr/>
        <a:lstStyle/>
        <a:p>
          <a:r>
            <a:rPr lang="de-DE" dirty="0" smtClean="0"/>
            <a:t>MACROs</a:t>
          </a:r>
          <a:endParaRPr lang="de-DE" dirty="0"/>
        </a:p>
      </dgm:t>
    </dgm:pt>
    <dgm:pt modelId="{EE5C0FC0-656F-43BE-A7C7-75DF1DACD20A}" type="parTrans" cxnId="{E1158F82-7D53-4572-8F74-FDF366B883E3}">
      <dgm:prSet/>
      <dgm:spPr/>
      <dgm:t>
        <a:bodyPr/>
        <a:lstStyle/>
        <a:p>
          <a:endParaRPr lang="de-DE"/>
        </a:p>
      </dgm:t>
    </dgm:pt>
    <dgm:pt modelId="{A004F8C9-5677-4D43-8A9F-B52A059A6B82}" type="sibTrans" cxnId="{E1158F82-7D53-4572-8F74-FDF366B883E3}">
      <dgm:prSet/>
      <dgm:spPr/>
      <dgm:t>
        <a:bodyPr/>
        <a:lstStyle/>
        <a:p>
          <a:endParaRPr lang="de-DE"/>
        </a:p>
      </dgm:t>
    </dgm:pt>
    <dgm:pt modelId="{D6766401-5010-4EEF-B38A-32F1F6935FE6}">
      <dgm:prSet phldrT="[Text]"/>
      <dgm:spPr/>
      <dgm:t>
        <a:bodyPr/>
        <a:lstStyle/>
        <a:p>
          <a:r>
            <a:rPr lang="de-DE" dirty="0" smtClean="0"/>
            <a:t>Features</a:t>
          </a:r>
          <a:endParaRPr lang="de-DE" dirty="0"/>
        </a:p>
      </dgm:t>
    </dgm:pt>
    <dgm:pt modelId="{CDD8602B-D0ED-4AAF-B126-79D9FD42BC5A}" type="parTrans" cxnId="{CF3F5073-4527-4C6B-9D60-F78220E0B206}">
      <dgm:prSet/>
      <dgm:spPr/>
      <dgm:t>
        <a:bodyPr/>
        <a:lstStyle/>
        <a:p>
          <a:endParaRPr lang="de-DE"/>
        </a:p>
      </dgm:t>
    </dgm:pt>
    <dgm:pt modelId="{186DC3F3-8862-4389-A441-D7408D2913D3}" type="sibTrans" cxnId="{CF3F5073-4527-4C6B-9D60-F78220E0B206}">
      <dgm:prSet/>
      <dgm:spPr/>
      <dgm:t>
        <a:bodyPr/>
        <a:lstStyle/>
        <a:p>
          <a:endParaRPr lang="de-DE"/>
        </a:p>
      </dgm:t>
    </dgm:pt>
    <dgm:pt modelId="{EDCC572C-7E00-4813-9179-9D44D6A4D815}">
      <dgm:prSet phldrT="[Text]"/>
      <dgm:spPr/>
      <dgm:t>
        <a:bodyPr/>
        <a:lstStyle/>
        <a:p>
          <a:r>
            <a:rPr lang="de-DE" dirty="0" smtClean="0"/>
            <a:t>SCORE</a:t>
          </a:r>
          <a:endParaRPr lang="de-DE" dirty="0"/>
        </a:p>
      </dgm:t>
    </dgm:pt>
    <dgm:pt modelId="{BFD0A0C3-698D-4F9E-8934-31A23E4F7BD3}" type="parTrans" cxnId="{C6230198-3174-4863-957D-5CE6D145A5F2}">
      <dgm:prSet/>
      <dgm:spPr/>
      <dgm:t>
        <a:bodyPr/>
        <a:lstStyle/>
        <a:p>
          <a:endParaRPr lang="de-DE"/>
        </a:p>
      </dgm:t>
    </dgm:pt>
    <dgm:pt modelId="{7D7A0773-6460-4C88-82BF-E86071845057}" type="sibTrans" cxnId="{C6230198-3174-4863-957D-5CE6D145A5F2}">
      <dgm:prSet/>
      <dgm:spPr/>
      <dgm:t>
        <a:bodyPr/>
        <a:lstStyle/>
        <a:p>
          <a:endParaRPr lang="de-DE"/>
        </a:p>
      </dgm:t>
    </dgm:pt>
    <dgm:pt modelId="{3B07B442-D736-4522-806A-B8BB12800901}">
      <dgm:prSet phldrT="[Text]"/>
      <dgm:spPr/>
      <dgm:t>
        <a:bodyPr/>
        <a:lstStyle/>
        <a:p>
          <a:r>
            <a:rPr lang="de-DE" dirty="0" smtClean="0"/>
            <a:t>BEST ETFs</a:t>
          </a:r>
          <a:endParaRPr lang="de-DE" dirty="0"/>
        </a:p>
      </dgm:t>
    </dgm:pt>
    <dgm:pt modelId="{C38728C1-641F-4048-BE74-CF2246D7842F}" type="parTrans" cxnId="{870C66EE-3D96-4DE7-B01E-CD44C9DD8CBD}">
      <dgm:prSet/>
      <dgm:spPr/>
      <dgm:t>
        <a:bodyPr/>
        <a:lstStyle/>
        <a:p>
          <a:endParaRPr lang="de-DE"/>
        </a:p>
      </dgm:t>
    </dgm:pt>
    <dgm:pt modelId="{7B0412A2-4379-482C-A03B-FCC2C07B1D39}" type="sibTrans" cxnId="{870C66EE-3D96-4DE7-B01E-CD44C9DD8CBD}">
      <dgm:prSet/>
      <dgm:spPr/>
      <dgm:t>
        <a:bodyPr/>
        <a:lstStyle/>
        <a:p>
          <a:endParaRPr lang="de-DE"/>
        </a:p>
      </dgm:t>
    </dgm:pt>
    <dgm:pt modelId="{29D2A06F-5031-47AC-9A4F-BEFCDE5371A9}" type="pres">
      <dgm:prSet presAssocID="{01DC6F5D-412B-47DE-ACB1-7C705FC8937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12F35F9-0DCF-4341-8CF4-8A84D40AB6F3}" type="pres">
      <dgm:prSet presAssocID="{01DC6F5D-412B-47DE-ACB1-7C705FC8937A}" presName="ellipse" presStyleLbl="trBgShp" presStyleIdx="0" presStyleCnt="1"/>
      <dgm:spPr/>
    </dgm:pt>
    <dgm:pt modelId="{84CBD989-1A59-444F-BAD5-C954240EBCB4}" type="pres">
      <dgm:prSet presAssocID="{01DC6F5D-412B-47DE-ACB1-7C705FC8937A}" presName="arrow1" presStyleLbl="fgShp" presStyleIdx="0" presStyleCnt="1"/>
      <dgm:spPr/>
    </dgm:pt>
    <dgm:pt modelId="{9048396C-68DC-4AF8-B69A-25FB2FAD2B99}" type="pres">
      <dgm:prSet presAssocID="{01DC6F5D-412B-47DE-ACB1-7C705FC8937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2F20B1-03BB-4AFC-9A21-9C03A431E07D}" type="pres">
      <dgm:prSet presAssocID="{D6766401-5010-4EEF-B38A-32F1F6935FE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441DE0-2DE1-4B11-89D4-4B8404255D5E}" type="pres">
      <dgm:prSet presAssocID="{EDCC572C-7E00-4813-9179-9D44D6A4D81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F3BD30-85FF-4247-87FC-5E555B26EA9B}" type="pres">
      <dgm:prSet presAssocID="{3B07B442-D736-4522-806A-B8BB1280090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C3047B-6F4F-4FEB-AFA1-0E3E0ADA128A}" type="pres">
      <dgm:prSet presAssocID="{01DC6F5D-412B-47DE-ACB1-7C705FC8937A}" presName="funnel" presStyleLbl="trAlignAcc1" presStyleIdx="0" presStyleCnt="1" custLinFactNeighborX="666" custLinFactNeighborY="9171"/>
      <dgm:spPr/>
    </dgm:pt>
  </dgm:ptLst>
  <dgm:cxnLst>
    <dgm:cxn modelId="{4B48B602-3CDE-4192-B555-F372FF454F73}" type="presOf" srcId="{01FB82EA-91F5-4B43-B412-665F4E229051}" destId="{C6F3BD30-85FF-4247-87FC-5E555B26EA9B}" srcOrd="0" destOrd="0" presId="urn:microsoft.com/office/officeart/2005/8/layout/funnel1"/>
    <dgm:cxn modelId="{CF3F5073-4527-4C6B-9D60-F78220E0B206}" srcId="{01DC6F5D-412B-47DE-ACB1-7C705FC8937A}" destId="{D6766401-5010-4EEF-B38A-32F1F6935FE6}" srcOrd="1" destOrd="0" parTransId="{CDD8602B-D0ED-4AAF-B126-79D9FD42BC5A}" sibTransId="{186DC3F3-8862-4389-A441-D7408D2913D3}"/>
    <dgm:cxn modelId="{DF0BE746-4A32-402C-A42C-E397A03E87A1}" type="presOf" srcId="{D6766401-5010-4EEF-B38A-32F1F6935FE6}" destId="{E0441DE0-2DE1-4B11-89D4-4B8404255D5E}" srcOrd="0" destOrd="0" presId="urn:microsoft.com/office/officeart/2005/8/layout/funnel1"/>
    <dgm:cxn modelId="{E1158F82-7D53-4572-8F74-FDF366B883E3}" srcId="{01DC6F5D-412B-47DE-ACB1-7C705FC8937A}" destId="{01FB82EA-91F5-4B43-B412-665F4E229051}" srcOrd="0" destOrd="0" parTransId="{EE5C0FC0-656F-43BE-A7C7-75DF1DACD20A}" sibTransId="{A004F8C9-5677-4D43-8A9F-B52A059A6B82}"/>
    <dgm:cxn modelId="{5A1E806B-6F23-400B-A3A8-D86FE2BDC0FE}" type="presOf" srcId="{3B07B442-D736-4522-806A-B8BB12800901}" destId="{9048396C-68DC-4AF8-B69A-25FB2FAD2B99}" srcOrd="0" destOrd="0" presId="urn:microsoft.com/office/officeart/2005/8/layout/funnel1"/>
    <dgm:cxn modelId="{F21BDFA2-36D1-4818-B656-11A48589893C}" type="presOf" srcId="{01DC6F5D-412B-47DE-ACB1-7C705FC8937A}" destId="{29D2A06F-5031-47AC-9A4F-BEFCDE5371A9}" srcOrd="0" destOrd="0" presId="urn:microsoft.com/office/officeart/2005/8/layout/funnel1"/>
    <dgm:cxn modelId="{870C66EE-3D96-4DE7-B01E-CD44C9DD8CBD}" srcId="{01DC6F5D-412B-47DE-ACB1-7C705FC8937A}" destId="{3B07B442-D736-4522-806A-B8BB12800901}" srcOrd="3" destOrd="0" parTransId="{C38728C1-641F-4048-BE74-CF2246D7842F}" sibTransId="{7B0412A2-4379-482C-A03B-FCC2C07B1D39}"/>
    <dgm:cxn modelId="{C6230198-3174-4863-957D-5CE6D145A5F2}" srcId="{01DC6F5D-412B-47DE-ACB1-7C705FC8937A}" destId="{EDCC572C-7E00-4813-9179-9D44D6A4D815}" srcOrd="2" destOrd="0" parTransId="{BFD0A0C3-698D-4F9E-8934-31A23E4F7BD3}" sibTransId="{7D7A0773-6460-4C88-82BF-E86071845057}"/>
    <dgm:cxn modelId="{CD47D6AE-6CF9-4903-9F16-0F1E6C7D174E}" type="presOf" srcId="{EDCC572C-7E00-4813-9179-9D44D6A4D815}" destId="{C12F20B1-03BB-4AFC-9A21-9C03A431E07D}" srcOrd="0" destOrd="0" presId="urn:microsoft.com/office/officeart/2005/8/layout/funnel1"/>
    <dgm:cxn modelId="{96DC1390-B6B9-49C4-AFA7-D81F3C25F44B}" type="presParOf" srcId="{29D2A06F-5031-47AC-9A4F-BEFCDE5371A9}" destId="{712F35F9-0DCF-4341-8CF4-8A84D40AB6F3}" srcOrd="0" destOrd="0" presId="urn:microsoft.com/office/officeart/2005/8/layout/funnel1"/>
    <dgm:cxn modelId="{5B1CB1CD-6129-4D49-A1A4-101BC51F7A0D}" type="presParOf" srcId="{29D2A06F-5031-47AC-9A4F-BEFCDE5371A9}" destId="{84CBD989-1A59-444F-BAD5-C954240EBCB4}" srcOrd="1" destOrd="0" presId="urn:microsoft.com/office/officeart/2005/8/layout/funnel1"/>
    <dgm:cxn modelId="{05EBD6DF-A707-4158-97CB-F0EC917A1258}" type="presParOf" srcId="{29D2A06F-5031-47AC-9A4F-BEFCDE5371A9}" destId="{9048396C-68DC-4AF8-B69A-25FB2FAD2B99}" srcOrd="2" destOrd="0" presId="urn:microsoft.com/office/officeart/2005/8/layout/funnel1"/>
    <dgm:cxn modelId="{DEB83DEF-6A63-4432-991D-C89C00294920}" type="presParOf" srcId="{29D2A06F-5031-47AC-9A4F-BEFCDE5371A9}" destId="{C12F20B1-03BB-4AFC-9A21-9C03A431E07D}" srcOrd="3" destOrd="0" presId="urn:microsoft.com/office/officeart/2005/8/layout/funnel1"/>
    <dgm:cxn modelId="{07BE5F60-0106-46C3-AF5B-77B729EE1E13}" type="presParOf" srcId="{29D2A06F-5031-47AC-9A4F-BEFCDE5371A9}" destId="{E0441DE0-2DE1-4B11-89D4-4B8404255D5E}" srcOrd="4" destOrd="0" presId="urn:microsoft.com/office/officeart/2005/8/layout/funnel1"/>
    <dgm:cxn modelId="{609AB0FC-5023-4A12-9A79-99CBE7A14B1A}" type="presParOf" srcId="{29D2A06F-5031-47AC-9A4F-BEFCDE5371A9}" destId="{C6F3BD30-85FF-4247-87FC-5E555B26EA9B}" srcOrd="5" destOrd="0" presId="urn:microsoft.com/office/officeart/2005/8/layout/funnel1"/>
    <dgm:cxn modelId="{688A7C3C-EAB9-4A79-8888-9F95BE9972B8}" type="presParOf" srcId="{29D2A06F-5031-47AC-9A4F-BEFCDE5371A9}" destId="{EBC3047B-6F4F-4FEB-AFA1-0E3E0ADA128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A9D9C5-90B9-48A7-AB33-78AE61363A4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16C1410-50BE-407E-92BD-2A5FE233FC52}">
      <dgm:prSet phldrT="[Text]"/>
      <dgm:spPr/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61420B62-C70B-448B-B90F-87B961D07EF3}" type="parTrans" cxnId="{95281AEC-EE6A-4AD2-8F6C-B231900B7CCA}">
      <dgm:prSet/>
      <dgm:spPr/>
      <dgm:t>
        <a:bodyPr/>
        <a:lstStyle/>
        <a:p>
          <a:endParaRPr lang="de-DE"/>
        </a:p>
      </dgm:t>
    </dgm:pt>
    <dgm:pt modelId="{6B73E155-8838-4D4C-BC06-A7EBD869B912}" type="sibTrans" cxnId="{95281AEC-EE6A-4AD2-8F6C-B231900B7CCA}">
      <dgm:prSet/>
      <dgm:spPr/>
      <dgm:t>
        <a:bodyPr/>
        <a:lstStyle/>
        <a:p>
          <a:endParaRPr lang="de-DE"/>
        </a:p>
      </dgm:t>
    </dgm:pt>
    <dgm:pt modelId="{791117E6-F567-43BB-AFA5-451B910177EB}">
      <dgm:prSet phldrT="[Text]"/>
      <dgm:spPr/>
      <dgm:t>
        <a:bodyPr/>
        <a:lstStyle/>
        <a:p>
          <a:r>
            <a:rPr lang="de-DE" dirty="0" smtClean="0"/>
            <a:t>Ausfiltern</a:t>
          </a:r>
          <a:endParaRPr lang="de-DE" dirty="0"/>
        </a:p>
      </dgm:t>
    </dgm:pt>
    <dgm:pt modelId="{D2AC5520-FF11-4C63-9A97-EF089F241E46}" type="parTrans" cxnId="{B685453D-FD89-4046-93EC-67951943DBE3}">
      <dgm:prSet/>
      <dgm:spPr/>
      <dgm:t>
        <a:bodyPr/>
        <a:lstStyle/>
        <a:p>
          <a:endParaRPr lang="de-DE"/>
        </a:p>
      </dgm:t>
    </dgm:pt>
    <dgm:pt modelId="{2D6D12F7-86AA-4208-B485-891FB57FAA20}" type="sibTrans" cxnId="{B685453D-FD89-4046-93EC-67951943DBE3}">
      <dgm:prSet/>
      <dgm:spPr/>
      <dgm:t>
        <a:bodyPr/>
        <a:lstStyle/>
        <a:p>
          <a:endParaRPr lang="de-DE"/>
        </a:p>
      </dgm:t>
    </dgm:pt>
    <dgm:pt modelId="{D2F18797-1FD3-4B15-BF92-39E6029A71EA}">
      <dgm:prSet phldrT="[Text]"/>
      <dgm:spPr/>
      <dgm:t>
        <a:bodyPr/>
        <a:lstStyle/>
        <a:p>
          <a:r>
            <a:rPr lang="de-DE" dirty="0" smtClean="0"/>
            <a:t>Long</a:t>
          </a:r>
          <a:endParaRPr lang="de-DE" dirty="0"/>
        </a:p>
      </dgm:t>
    </dgm:pt>
    <dgm:pt modelId="{76FB8E70-FEB7-4547-87C4-5AAB3FB20DFF}" type="parTrans" cxnId="{F6CBBC84-0E43-435A-8916-0B19F12B15E1}">
      <dgm:prSet/>
      <dgm:spPr/>
      <dgm:t>
        <a:bodyPr/>
        <a:lstStyle/>
        <a:p>
          <a:endParaRPr lang="de-DE"/>
        </a:p>
      </dgm:t>
    </dgm:pt>
    <dgm:pt modelId="{D844FA97-6F0F-4B96-A5BE-B86B54A3D00F}" type="sibTrans" cxnId="{F6CBBC84-0E43-435A-8916-0B19F12B15E1}">
      <dgm:prSet/>
      <dgm:spPr/>
      <dgm:t>
        <a:bodyPr/>
        <a:lstStyle/>
        <a:p>
          <a:endParaRPr lang="de-DE"/>
        </a:p>
      </dgm:t>
    </dgm:pt>
    <dgm:pt modelId="{EF4AC8E5-E31C-45D1-BC3C-5E87CE19DBA0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54A152C5-2D63-441D-BB43-381F19363EE6}" type="parTrans" cxnId="{8CE2E538-3F42-44FE-92E8-F068D9A363C9}">
      <dgm:prSet/>
      <dgm:spPr/>
      <dgm:t>
        <a:bodyPr/>
        <a:lstStyle/>
        <a:p>
          <a:endParaRPr lang="de-DE"/>
        </a:p>
      </dgm:t>
    </dgm:pt>
    <dgm:pt modelId="{C7715B52-5757-4282-A694-297BA292BB9D}" type="sibTrans" cxnId="{8CE2E538-3F42-44FE-92E8-F068D9A363C9}">
      <dgm:prSet/>
      <dgm:spPr/>
      <dgm:t>
        <a:bodyPr/>
        <a:lstStyle/>
        <a:p>
          <a:endParaRPr lang="de-DE"/>
        </a:p>
      </dgm:t>
    </dgm:pt>
    <dgm:pt modelId="{933E3B2E-8BEF-46FA-B8CA-AF522F5EF1CF}">
      <dgm:prSet phldrT="[Text]"/>
      <dgm:spPr/>
      <dgm:t>
        <a:bodyPr/>
        <a:lstStyle/>
        <a:p>
          <a:r>
            <a:rPr lang="de-DE" dirty="0" smtClean="0"/>
            <a:t>Ranking</a:t>
          </a:r>
          <a:endParaRPr lang="de-DE" dirty="0"/>
        </a:p>
      </dgm:t>
    </dgm:pt>
    <dgm:pt modelId="{90BEB56A-7431-46C9-BC1B-90E1BA960CB8}" type="parTrans" cxnId="{BD6DB21A-7087-412D-ABE4-06E953F9C0FD}">
      <dgm:prSet/>
      <dgm:spPr/>
      <dgm:t>
        <a:bodyPr/>
        <a:lstStyle/>
        <a:p>
          <a:endParaRPr lang="de-DE"/>
        </a:p>
      </dgm:t>
    </dgm:pt>
    <dgm:pt modelId="{4B9B0A8B-24DD-49AB-8F13-464C18EB4D0B}" type="sibTrans" cxnId="{BD6DB21A-7087-412D-ABE4-06E953F9C0FD}">
      <dgm:prSet/>
      <dgm:spPr/>
      <dgm:t>
        <a:bodyPr/>
        <a:lstStyle/>
        <a:p>
          <a:endParaRPr lang="de-DE"/>
        </a:p>
      </dgm:t>
    </dgm:pt>
    <dgm:pt modelId="{CDAB8A0A-FF75-405E-8AF1-D0458E86A430}">
      <dgm:prSet phldrT="[Text]"/>
      <dgm:spPr/>
      <dgm:t>
        <a:bodyPr/>
        <a:lstStyle/>
        <a:p>
          <a:r>
            <a:rPr lang="de-DE" dirty="0" smtClean="0"/>
            <a:t>Best Score</a:t>
          </a:r>
          <a:endParaRPr lang="de-DE" dirty="0"/>
        </a:p>
      </dgm:t>
    </dgm:pt>
    <dgm:pt modelId="{A660324D-DCC5-46F0-A277-1CA80B60900B}" type="parTrans" cxnId="{09628321-F80B-40A3-AD97-AF2F6B005E4A}">
      <dgm:prSet/>
      <dgm:spPr/>
      <dgm:t>
        <a:bodyPr/>
        <a:lstStyle/>
        <a:p>
          <a:endParaRPr lang="de-DE"/>
        </a:p>
      </dgm:t>
    </dgm:pt>
    <dgm:pt modelId="{36099882-568B-4AAD-8D72-F1EFF1278666}" type="sibTrans" cxnId="{09628321-F80B-40A3-AD97-AF2F6B005E4A}">
      <dgm:prSet/>
      <dgm:spPr/>
      <dgm:t>
        <a:bodyPr/>
        <a:lstStyle/>
        <a:p>
          <a:endParaRPr lang="de-DE"/>
        </a:p>
      </dgm:t>
    </dgm:pt>
    <dgm:pt modelId="{19AC39F0-F33B-4F67-B43C-FA99D690D6C0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6E41481D-4CA9-4F37-8D8A-E5F134EF42C5}" type="parTrans" cxnId="{E85B8110-31B4-43B3-A496-682279C23CC2}">
      <dgm:prSet/>
      <dgm:spPr/>
      <dgm:t>
        <a:bodyPr/>
        <a:lstStyle/>
        <a:p>
          <a:endParaRPr lang="de-DE"/>
        </a:p>
      </dgm:t>
    </dgm:pt>
    <dgm:pt modelId="{1411FD9E-5C65-450D-A84D-72B966C01791}" type="sibTrans" cxnId="{E85B8110-31B4-43B3-A496-682279C23CC2}">
      <dgm:prSet/>
      <dgm:spPr/>
      <dgm:t>
        <a:bodyPr/>
        <a:lstStyle/>
        <a:p>
          <a:endParaRPr lang="de-DE"/>
        </a:p>
      </dgm:t>
    </dgm:pt>
    <dgm:pt modelId="{5DF3F0E6-05E5-43BF-A650-CD5D9C9257E8}">
      <dgm:prSet phldrT="[Text]"/>
      <dgm:spPr/>
      <dgm:t>
        <a:bodyPr/>
        <a:lstStyle/>
        <a:p>
          <a:r>
            <a:rPr lang="de-DE" dirty="0" smtClean="0"/>
            <a:t>Allocation</a:t>
          </a:r>
          <a:endParaRPr lang="de-DE" dirty="0"/>
        </a:p>
      </dgm:t>
    </dgm:pt>
    <dgm:pt modelId="{F443D88A-6421-43EA-9928-1D8DB2EEEDD2}" type="parTrans" cxnId="{6FF40D7D-E240-4E85-8D1D-9DFE229DB7FD}">
      <dgm:prSet/>
      <dgm:spPr/>
      <dgm:t>
        <a:bodyPr/>
        <a:lstStyle/>
        <a:p>
          <a:endParaRPr lang="de-DE"/>
        </a:p>
      </dgm:t>
    </dgm:pt>
    <dgm:pt modelId="{A7BB7EEB-7D2E-4BFD-A349-7AC3AD5DC589}" type="sibTrans" cxnId="{6FF40D7D-E240-4E85-8D1D-9DFE229DB7FD}">
      <dgm:prSet/>
      <dgm:spPr/>
      <dgm:t>
        <a:bodyPr/>
        <a:lstStyle/>
        <a:p>
          <a:endParaRPr lang="de-DE"/>
        </a:p>
      </dgm:t>
    </dgm:pt>
    <dgm:pt modelId="{472E7F92-213B-47DD-BB5A-AC5547692489}">
      <dgm:prSet phldrT="[Text]"/>
      <dgm:spPr/>
      <dgm:t>
        <a:bodyPr/>
        <a:lstStyle/>
        <a:p>
          <a:r>
            <a:rPr lang="de-DE" dirty="0" smtClean="0"/>
            <a:t>MinRisk</a:t>
          </a:r>
          <a:endParaRPr lang="de-DE" dirty="0"/>
        </a:p>
      </dgm:t>
    </dgm:pt>
    <dgm:pt modelId="{37322D8A-1FB3-43C8-BDA1-CC654A23B4C6}" type="parTrans" cxnId="{AD5AA558-0803-45EC-91F3-2B7658692E73}">
      <dgm:prSet/>
      <dgm:spPr/>
      <dgm:t>
        <a:bodyPr/>
        <a:lstStyle/>
        <a:p>
          <a:endParaRPr lang="de-DE"/>
        </a:p>
      </dgm:t>
    </dgm:pt>
    <dgm:pt modelId="{CAB22BE1-E377-4603-ACF9-73CF9F60E1CB}" type="sibTrans" cxnId="{AD5AA558-0803-45EC-91F3-2B7658692E73}">
      <dgm:prSet/>
      <dgm:spPr/>
      <dgm:t>
        <a:bodyPr/>
        <a:lstStyle/>
        <a:p>
          <a:endParaRPr lang="de-DE"/>
        </a:p>
      </dgm:t>
    </dgm:pt>
    <dgm:pt modelId="{624BC997-9E64-4A8E-A17C-4B786294251C}" type="pres">
      <dgm:prSet presAssocID="{64A9D9C5-90B9-48A7-AB33-78AE61363A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E7BBF54-D91C-4EA5-A28D-014EB372B6D0}" type="pres">
      <dgm:prSet presAssocID="{B16C1410-50BE-407E-92BD-2A5FE233FC52}" presName="composite" presStyleCnt="0"/>
      <dgm:spPr/>
    </dgm:pt>
    <dgm:pt modelId="{D6192F12-75B4-431A-8CED-C194A009737A}" type="pres">
      <dgm:prSet presAssocID="{B16C1410-50BE-407E-92BD-2A5FE233FC5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9115C3-5297-432E-9A96-300FC4E44ADB}" type="pres">
      <dgm:prSet presAssocID="{B16C1410-50BE-407E-92BD-2A5FE233FC5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AC0189-F580-4F98-8E95-E32C3ACE2BDD}" type="pres">
      <dgm:prSet presAssocID="{6B73E155-8838-4D4C-BC06-A7EBD869B912}" presName="sp" presStyleCnt="0"/>
      <dgm:spPr/>
    </dgm:pt>
    <dgm:pt modelId="{AAFDFB8F-C77E-4A00-AD9D-79AD5C25552C}" type="pres">
      <dgm:prSet presAssocID="{EF4AC8E5-E31C-45D1-BC3C-5E87CE19DBA0}" presName="composite" presStyleCnt="0"/>
      <dgm:spPr/>
    </dgm:pt>
    <dgm:pt modelId="{2881CCE6-8DA6-43C9-AEF0-2E95AF7C125E}" type="pres">
      <dgm:prSet presAssocID="{EF4AC8E5-E31C-45D1-BC3C-5E87CE19DB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B2340E-5B40-41CA-8EC9-E5624941009F}" type="pres">
      <dgm:prSet presAssocID="{EF4AC8E5-E31C-45D1-BC3C-5E87CE19DBA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2D9B63-1A41-475E-80A2-0AB03CB2FDEE}" type="pres">
      <dgm:prSet presAssocID="{C7715B52-5757-4282-A694-297BA292BB9D}" presName="sp" presStyleCnt="0"/>
      <dgm:spPr/>
    </dgm:pt>
    <dgm:pt modelId="{61ED2A0F-6DE0-48FD-B463-0EF11D8B4D5D}" type="pres">
      <dgm:prSet presAssocID="{19AC39F0-F33B-4F67-B43C-FA99D690D6C0}" presName="composite" presStyleCnt="0"/>
      <dgm:spPr/>
    </dgm:pt>
    <dgm:pt modelId="{ADD177AE-0194-414E-A210-91E67AB58C5B}" type="pres">
      <dgm:prSet presAssocID="{19AC39F0-F33B-4F67-B43C-FA99D690D6C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FECBC-EC68-4754-9619-B4BAB88C2A75}" type="pres">
      <dgm:prSet presAssocID="{19AC39F0-F33B-4F67-B43C-FA99D690D6C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48166E-7F26-4606-BC20-2F240D724A15}" type="presOf" srcId="{D2F18797-1FD3-4B15-BF92-39E6029A71EA}" destId="{0C9115C3-5297-432E-9A96-300FC4E44ADB}" srcOrd="0" destOrd="1" presId="urn:microsoft.com/office/officeart/2005/8/layout/chevron2"/>
    <dgm:cxn modelId="{8CE2E538-3F42-44FE-92E8-F068D9A363C9}" srcId="{64A9D9C5-90B9-48A7-AB33-78AE61363A4A}" destId="{EF4AC8E5-E31C-45D1-BC3C-5E87CE19DBA0}" srcOrd="1" destOrd="0" parTransId="{54A152C5-2D63-441D-BB43-381F19363EE6}" sibTransId="{C7715B52-5757-4282-A694-297BA292BB9D}"/>
    <dgm:cxn modelId="{F6CBBC84-0E43-435A-8916-0B19F12B15E1}" srcId="{B16C1410-50BE-407E-92BD-2A5FE233FC52}" destId="{D2F18797-1FD3-4B15-BF92-39E6029A71EA}" srcOrd="1" destOrd="0" parTransId="{76FB8E70-FEB7-4547-87C4-5AAB3FB20DFF}" sibTransId="{D844FA97-6F0F-4B96-A5BE-B86B54A3D00F}"/>
    <dgm:cxn modelId="{5AC49A67-782E-439A-889F-2D01346A8E83}" type="presOf" srcId="{5DF3F0E6-05E5-43BF-A650-CD5D9C9257E8}" destId="{AE3FECBC-EC68-4754-9619-B4BAB88C2A75}" srcOrd="0" destOrd="0" presId="urn:microsoft.com/office/officeart/2005/8/layout/chevron2"/>
    <dgm:cxn modelId="{F2F5AC5F-E552-4061-AE99-4F7AA4BFB586}" type="presOf" srcId="{64A9D9C5-90B9-48A7-AB33-78AE61363A4A}" destId="{624BC997-9E64-4A8E-A17C-4B786294251C}" srcOrd="0" destOrd="0" presId="urn:microsoft.com/office/officeart/2005/8/layout/chevron2"/>
    <dgm:cxn modelId="{09628321-F80B-40A3-AD97-AF2F6B005E4A}" srcId="{EF4AC8E5-E31C-45D1-BC3C-5E87CE19DBA0}" destId="{CDAB8A0A-FF75-405E-8AF1-D0458E86A430}" srcOrd="1" destOrd="0" parTransId="{A660324D-DCC5-46F0-A277-1CA80B60900B}" sibTransId="{36099882-568B-4AAD-8D72-F1EFF1278666}"/>
    <dgm:cxn modelId="{E85B8110-31B4-43B3-A496-682279C23CC2}" srcId="{64A9D9C5-90B9-48A7-AB33-78AE61363A4A}" destId="{19AC39F0-F33B-4F67-B43C-FA99D690D6C0}" srcOrd="2" destOrd="0" parTransId="{6E41481D-4CA9-4F37-8D8A-E5F134EF42C5}" sibTransId="{1411FD9E-5C65-450D-A84D-72B966C01791}"/>
    <dgm:cxn modelId="{AD5AA558-0803-45EC-91F3-2B7658692E73}" srcId="{19AC39F0-F33B-4F67-B43C-FA99D690D6C0}" destId="{472E7F92-213B-47DD-BB5A-AC5547692489}" srcOrd="1" destOrd="0" parTransId="{37322D8A-1FB3-43C8-BDA1-CC654A23B4C6}" sibTransId="{CAB22BE1-E377-4603-ACF9-73CF9F60E1CB}"/>
    <dgm:cxn modelId="{EC8C85B9-0EBE-48EE-9DF6-80ED31AF385D}" type="presOf" srcId="{472E7F92-213B-47DD-BB5A-AC5547692489}" destId="{AE3FECBC-EC68-4754-9619-B4BAB88C2A75}" srcOrd="0" destOrd="1" presId="urn:microsoft.com/office/officeart/2005/8/layout/chevron2"/>
    <dgm:cxn modelId="{CB869890-8641-412E-B2B5-2C8B71F43421}" type="presOf" srcId="{CDAB8A0A-FF75-405E-8AF1-D0458E86A430}" destId="{C2B2340E-5B40-41CA-8EC9-E5624941009F}" srcOrd="0" destOrd="1" presId="urn:microsoft.com/office/officeart/2005/8/layout/chevron2"/>
    <dgm:cxn modelId="{BD6DB21A-7087-412D-ABE4-06E953F9C0FD}" srcId="{EF4AC8E5-E31C-45D1-BC3C-5E87CE19DBA0}" destId="{933E3B2E-8BEF-46FA-B8CA-AF522F5EF1CF}" srcOrd="0" destOrd="0" parTransId="{90BEB56A-7431-46C9-BC1B-90E1BA960CB8}" sibTransId="{4B9B0A8B-24DD-49AB-8F13-464C18EB4D0B}"/>
    <dgm:cxn modelId="{6FF40D7D-E240-4E85-8D1D-9DFE229DB7FD}" srcId="{19AC39F0-F33B-4F67-B43C-FA99D690D6C0}" destId="{5DF3F0E6-05E5-43BF-A650-CD5D9C9257E8}" srcOrd="0" destOrd="0" parTransId="{F443D88A-6421-43EA-9928-1D8DB2EEEDD2}" sibTransId="{A7BB7EEB-7D2E-4BFD-A349-7AC3AD5DC589}"/>
    <dgm:cxn modelId="{90B77A39-6004-4809-96BE-5B6A2C51E4BD}" type="presOf" srcId="{19AC39F0-F33B-4F67-B43C-FA99D690D6C0}" destId="{ADD177AE-0194-414E-A210-91E67AB58C5B}" srcOrd="0" destOrd="0" presId="urn:microsoft.com/office/officeart/2005/8/layout/chevron2"/>
    <dgm:cxn modelId="{B685453D-FD89-4046-93EC-67951943DBE3}" srcId="{B16C1410-50BE-407E-92BD-2A5FE233FC52}" destId="{791117E6-F567-43BB-AFA5-451B910177EB}" srcOrd="0" destOrd="0" parTransId="{D2AC5520-FF11-4C63-9A97-EF089F241E46}" sibTransId="{2D6D12F7-86AA-4208-B485-891FB57FAA20}"/>
    <dgm:cxn modelId="{4E011DC5-A139-40CC-A890-A04F4B4AE14C}" type="presOf" srcId="{B16C1410-50BE-407E-92BD-2A5FE233FC52}" destId="{D6192F12-75B4-431A-8CED-C194A009737A}" srcOrd="0" destOrd="0" presId="urn:microsoft.com/office/officeart/2005/8/layout/chevron2"/>
    <dgm:cxn modelId="{95281AEC-EE6A-4AD2-8F6C-B231900B7CCA}" srcId="{64A9D9C5-90B9-48A7-AB33-78AE61363A4A}" destId="{B16C1410-50BE-407E-92BD-2A5FE233FC52}" srcOrd="0" destOrd="0" parTransId="{61420B62-C70B-448B-B90F-87B961D07EF3}" sibTransId="{6B73E155-8838-4D4C-BC06-A7EBD869B912}"/>
    <dgm:cxn modelId="{A8F6FA35-36A1-476A-945C-843F4C98173C}" type="presOf" srcId="{EF4AC8E5-E31C-45D1-BC3C-5E87CE19DBA0}" destId="{2881CCE6-8DA6-43C9-AEF0-2E95AF7C125E}" srcOrd="0" destOrd="0" presId="urn:microsoft.com/office/officeart/2005/8/layout/chevron2"/>
    <dgm:cxn modelId="{ECE56704-6EF9-4799-8C55-4140683E6B6C}" type="presOf" srcId="{933E3B2E-8BEF-46FA-B8CA-AF522F5EF1CF}" destId="{C2B2340E-5B40-41CA-8EC9-E5624941009F}" srcOrd="0" destOrd="0" presId="urn:microsoft.com/office/officeart/2005/8/layout/chevron2"/>
    <dgm:cxn modelId="{236E369E-DCE8-4D9C-A2CE-CFE4C0D5788B}" type="presOf" srcId="{791117E6-F567-43BB-AFA5-451B910177EB}" destId="{0C9115C3-5297-432E-9A96-300FC4E44ADB}" srcOrd="0" destOrd="0" presId="urn:microsoft.com/office/officeart/2005/8/layout/chevron2"/>
    <dgm:cxn modelId="{4BC93AD2-CAC6-4C3C-A57D-8B364649CBDF}" type="presParOf" srcId="{624BC997-9E64-4A8E-A17C-4B786294251C}" destId="{BE7BBF54-D91C-4EA5-A28D-014EB372B6D0}" srcOrd="0" destOrd="0" presId="urn:microsoft.com/office/officeart/2005/8/layout/chevron2"/>
    <dgm:cxn modelId="{31A5FEE0-1F19-4654-AB84-9649073FED25}" type="presParOf" srcId="{BE7BBF54-D91C-4EA5-A28D-014EB372B6D0}" destId="{D6192F12-75B4-431A-8CED-C194A009737A}" srcOrd="0" destOrd="0" presId="urn:microsoft.com/office/officeart/2005/8/layout/chevron2"/>
    <dgm:cxn modelId="{D0A7BB7A-B38D-46AC-AE23-C89A41732214}" type="presParOf" srcId="{BE7BBF54-D91C-4EA5-A28D-014EB372B6D0}" destId="{0C9115C3-5297-432E-9A96-300FC4E44ADB}" srcOrd="1" destOrd="0" presId="urn:microsoft.com/office/officeart/2005/8/layout/chevron2"/>
    <dgm:cxn modelId="{D861357D-70E5-4C2A-8578-C5EFFBA3F0B0}" type="presParOf" srcId="{624BC997-9E64-4A8E-A17C-4B786294251C}" destId="{07AC0189-F580-4F98-8E95-E32C3ACE2BDD}" srcOrd="1" destOrd="0" presId="urn:microsoft.com/office/officeart/2005/8/layout/chevron2"/>
    <dgm:cxn modelId="{DD6B8031-D994-4F0C-A55D-1EF58E0631F3}" type="presParOf" srcId="{624BC997-9E64-4A8E-A17C-4B786294251C}" destId="{AAFDFB8F-C77E-4A00-AD9D-79AD5C25552C}" srcOrd="2" destOrd="0" presId="urn:microsoft.com/office/officeart/2005/8/layout/chevron2"/>
    <dgm:cxn modelId="{AB769A84-C4E2-4C80-8707-FBD35F5F4514}" type="presParOf" srcId="{AAFDFB8F-C77E-4A00-AD9D-79AD5C25552C}" destId="{2881CCE6-8DA6-43C9-AEF0-2E95AF7C125E}" srcOrd="0" destOrd="0" presId="urn:microsoft.com/office/officeart/2005/8/layout/chevron2"/>
    <dgm:cxn modelId="{E41DE6B2-3E98-4491-BD2E-ECC66CE7C582}" type="presParOf" srcId="{AAFDFB8F-C77E-4A00-AD9D-79AD5C25552C}" destId="{C2B2340E-5B40-41CA-8EC9-E5624941009F}" srcOrd="1" destOrd="0" presId="urn:microsoft.com/office/officeart/2005/8/layout/chevron2"/>
    <dgm:cxn modelId="{72B36908-951D-408D-9792-78C31BB27C13}" type="presParOf" srcId="{624BC997-9E64-4A8E-A17C-4B786294251C}" destId="{C22D9B63-1A41-475E-80A2-0AB03CB2FDEE}" srcOrd="3" destOrd="0" presId="urn:microsoft.com/office/officeart/2005/8/layout/chevron2"/>
    <dgm:cxn modelId="{EE794F78-4AAE-4C6E-B26C-326D93190A9E}" type="presParOf" srcId="{624BC997-9E64-4A8E-A17C-4B786294251C}" destId="{61ED2A0F-6DE0-48FD-B463-0EF11D8B4D5D}" srcOrd="4" destOrd="0" presId="urn:microsoft.com/office/officeart/2005/8/layout/chevron2"/>
    <dgm:cxn modelId="{B33D83F8-3F0F-49CF-AEC1-A723652E1AE1}" type="presParOf" srcId="{61ED2A0F-6DE0-48FD-B463-0EF11D8B4D5D}" destId="{ADD177AE-0194-414E-A210-91E67AB58C5B}" srcOrd="0" destOrd="0" presId="urn:microsoft.com/office/officeart/2005/8/layout/chevron2"/>
    <dgm:cxn modelId="{532D0E45-063C-44F7-BBC5-FAF4FFEBEE01}" type="presParOf" srcId="{61ED2A0F-6DE0-48FD-B463-0EF11D8B4D5D}" destId="{AE3FECBC-EC68-4754-9619-B4BAB88C2A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0648ECA8-DC3D-4184-9973-4DACCB48CB60}" type="presOf" srcId="{AB81DDBE-E404-46CF-8D31-E34BC2E6F1E6}" destId="{AE389F1B-5A8C-45E8-9AD6-A247874113D7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73B6D3FB-9449-453A-82E6-061DA49C2C57}" type="presOf" srcId="{3A50D1C4-6C1D-4EFD-99C9-E3E899365C34}" destId="{561F47A1-6015-4E58-8A53-5F1456B1102B}" srcOrd="0" destOrd="0" presId="urn:microsoft.com/office/officeart/2005/8/layout/pyramid4"/>
    <dgm:cxn modelId="{668BDD85-9C11-4BCC-8A9D-5B31722271C4}" type="presOf" srcId="{01251277-972F-488B-9F83-F0C563A9936C}" destId="{D7F39E73-54AE-41A7-A35E-FFA7917166D8}" srcOrd="0" destOrd="0" presId="urn:microsoft.com/office/officeart/2005/8/layout/pyramid4"/>
    <dgm:cxn modelId="{3EFBF4B7-4186-4D62-8B61-AB8986818DBD}" type="presOf" srcId="{11357AA8-974F-427B-8352-5DBF1FF9F16D}" destId="{F26E4F0A-9FD0-423E-B69B-E823C8F88024}" srcOrd="0" destOrd="0" presId="urn:microsoft.com/office/officeart/2005/8/layout/pyramid4"/>
    <dgm:cxn modelId="{AE428F31-8D6D-49F5-A22C-1E2294C0CF11}" type="presOf" srcId="{A281AEE8-31CC-4009-A65C-09F736EEA6FF}" destId="{72067EE6-925D-497C-B7BD-6D07383D1204}" srcOrd="0" destOrd="0" presId="urn:microsoft.com/office/officeart/2005/8/layout/pyramid4"/>
    <dgm:cxn modelId="{6C2249DB-FD18-44D2-AA77-07D806579BFF}" type="presParOf" srcId="{72067EE6-925D-497C-B7BD-6D07383D1204}" destId="{561F47A1-6015-4E58-8A53-5F1456B1102B}" srcOrd="0" destOrd="0" presId="urn:microsoft.com/office/officeart/2005/8/layout/pyramid4"/>
    <dgm:cxn modelId="{E7965C4F-C670-45C5-935D-EEDB4A833735}" type="presParOf" srcId="{72067EE6-925D-497C-B7BD-6D07383D1204}" destId="{F26E4F0A-9FD0-423E-B69B-E823C8F88024}" srcOrd="1" destOrd="0" presId="urn:microsoft.com/office/officeart/2005/8/layout/pyramid4"/>
    <dgm:cxn modelId="{56640012-EC55-416D-9D22-B985DC72A7BF}" type="presParOf" srcId="{72067EE6-925D-497C-B7BD-6D07383D1204}" destId="{D7F39E73-54AE-41A7-A35E-FFA7917166D8}" srcOrd="2" destOrd="0" presId="urn:microsoft.com/office/officeart/2005/8/layout/pyramid4"/>
    <dgm:cxn modelId="{02E0EE2D-E084-4D33-8774-276D79E30EB2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116123" y="108012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A</a:t>
          </a:r>
          <a:r>
            <a:rPr lang="de-DE" sz="1200" kern="1200" dirty="0" smtClean="0"/>
            <a:t>ssetallocation</a:t>
          </a:r>
          <a:endParaRPr lang="de-DE" sz="1200" kern="1200" dirty="0"/>
        </a:p>
      </dsp:txBody>
      <dsp:txXfrm>
        <a:off x="1116123" y="108012"/>
        <a:ext cx="2232247" cy="2232247"/>
      </dsp:txXfrm>
    </dsp:sp>
    <dsp:sp modelId="{F26E4F0A-9FD0-423E-B69B-E823C8F88024}">
      <dsp:nvSpPr>
        <dsp:cNvPr id="0" name=""/>
        <dsp:cNvSpPr/>
      </dsp:nvSpPr>
      <dsp:spPr>
        <a:xfrm>
          <a:off x="0" y="2340260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T</a:t>
          </a:r>
          <a:r>
            <a:rPr lang="de-DE" sz="1600" kern="1200" dirty="0" smtClean="0"/>
            <a:t>iming</a:t>
          </a:r>
          <a:endParaRPr lang="de-DE" sz="2000" kern="1200" dirty="0"/>
        </a:p>
      </dsp:txBody>
      <dsp:txXfrm>
        <a:off x="0" y="2340260"/>
        <a:ext cx="2232247" cy="2232247"/>
      </dsp:txXfrm>
    </dsp:sp>
    <dsp:sp modelId="{D7F39E73-54AE-41A7-A35E-FFA7917166D8}">
      <dsp:nvSpPr>
        <dsp:cNvPr id="0" name=""/>
        <dsp:cNvSpPr/>
      </dsp:nvSpPr>
      <dsp:spPr>
        <a:xfrm rot="10800000">
          <a:off x="1116123" y="2340260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</a:t>
          </a:r>
          <a:r>
            <a:rPr lang="de-DE" sz="1600" kern="1200" dirty="0" smtClean="0"/>
            <a:t>atamining</a:t>
          </a:r>
          <a:endParaRPr lang="de-DE" sz="1600" kern="1200" dirty="0"/>
        </a:p>
      </dsp:txBody>
      <dsp:txXfrm rot="10800000">
        <a:off x="1116123" y="2340260"/>
        <a:ext cx="2232247" cy="2232247"/>
      </dsp:txXfrm>
    </dsp:sp>
    <dsp:sp modelId="{AE389F1B-5A8C-45E8-9AD6-A247874113D7}">
      <dsp:nvSpPr>
        <dsp:cNvPr id="0" name=""/>
        <dsp:cNvSpPr/>
      </dsp:nvSpPr>
      <dsp:spPr>
        <a:xfrm>
          <a:off x="2232247" y="2340260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S</a:t>
          </a:r>
          <a:r>
            <a:rPr lang="de-DE" sz="1200" kern="1200" dirty="0" smtClean="0"/>
            <a:t>election</a:t>
          </a:r>
          <a:endParaRPr lang="de-DE" sz="2000" kern="1200" dirty="0" smtClean="0"/>
        </a:p>
      </dsp:txBody>
      <dsp:txXfrm>
        <a:off x="2232247" y="2340260"/>
        <a:ext cx="2232247" cy="223224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640E30-62E1-4580-A7CE-D0F4926CB3C4}">
      <dsp:nvSpPr>
        <dsp:cNvPr id="0" name=""/>
        <dsp:cNvSpPr/>
      </dsp:nvSpPr>
      <dsp:spPr>
        <a:xfrm>
          <a:off x="1069" y="0"/>
          <a:ext cx="2085275" cy="6638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Marketdata</a:t>
          </a:r>
          <a:endParaRPr lang="de-DE" sz="1700" kern="1200" dirty="0"/>
        </a:p>
      </dsp:txBody>
      <dsp:txXfrm>
        <a:off x="1069" y="0"/>
        <a:ext cx="2085275" cy="663848"/>
      </dsp:txXfrm>
    </dsp:sp>
    <dsp:sp modelId="{916F58F4-8171-490C-A1EE-2E89ABD7A646}">
      <dsp:nvSpPr>
        <dsp:cNvPr id="0" name=""/>
        <dsp:cNvSpPr/>
      </dsp:nvSpPr>
      <dsp:spPr>
        <a:xfrm>
          <a:off x="1669289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Multiple </a:t>
          </a:r>
          <a:br>
            <a:rPr lang="de-DE" sz="1700" kern="1200" dirty="0" smtClean="0"/>
          </a:br>
          <a:r>
            <a:rPr lang="de-DE" sz="1700" kern="1200" dirty="0" smtClean="0"/>
            <a:t>TradingSystems                 </a:t>
          </a:r>
          <a:endParaRPr lang="de-DE" sz="1700" kern="1200" dirty="0"/>
        </a:p>
      </dsp:txBody>
      <dsp:txXfrm>
        <a:off x="1669289" y="0"/>
        <a:ext cx="2085275" cy="663848"/>
      </dsp:txXfrm>
    </dsp:sp>
    <dsp:sp modelId="{6FEC8BBD-F16D-4700-915D-EF13674D9BF6}">
      <dsp:nvSpPr>
        <dsp:cNvPr id="0" name=""/>
        <dsp:cNvSpPr/>
      </dsp:nvSpPr>
      <dsp:spPr>
        <a:xfrm>
          <a:off x="3337510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DataCloud</a:t>
          </a:r>
          <a:endParaRPr lang="de-DE" sz="1700" kern="1200" dirty="0"/>
        </a:p>
      </dsp:txBody>
      <dsp:txXfrm>
        <a:off x="3337510" y="0"/>
        <a:ext cx="2085275" cy="663848"/>
      </dsp:txXfrm>
    </dsp:sp>
    <dsp:sp modelId="{8002C9F4-7470-49BB-95BB-3A27B6708CA3}">
      <dsp:nvSpPr>
        <dsp:cNvPr id="0" name=""/>
        <dsp:cNvSpPr/>
      </dsp:nvSpPr>
      <dsp:spPr>
        <a:xfrm>
          <a:off x="5005730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NTopK Filter</a:t>
          </a:r>
          <a:endParaRPr lang="de-DE" sz="1700" kern="1200" dirty="0"/>
        </a:p>
      </dsp:txBody>
      <dsp:txXfrm>
        <a:off x="5005730" y="0"/>
        <a:ext cx="2085275" cy="663848"/>
      </dsp:txXfrm>
    </dsp:sp>
    <dsp:sp modelId="{669835A2-1F3F-4083-BE0C-53C7BE1DCAC4}">
      <dsp:nvSpPr>
        <dsp:cNvPr id="0" name=""/>
        <dsp:cNvSpPr/>
      </dsp:nvSpPr>
      <dsp:spPr>
        <a:xfrm>
          <a:off x="6673951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Assetallocation</a:t>
          </a:r>
          <a:endParaRPr lang="de-DE" sz="1700" kern="1200" dirty="0"/>
        </a:p>
      </dsp:txBody>
      <dsp:txXfrm>
        <a:off x="6673951" y="0"/>
        <a:ext cx="2085275" cy="663848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F69395-CC68-45B8-8D4D-520FEE12CB06}">
      <dsp:nvSpPr>
        <dsp:cNvPr id="0" name=""/>
        <dsp:cNvSpPr/>
      </dsp:nvSpPr>
      <dsp:spPr>
        <a:xfrm rot="21300000">
          <a:off x="10606" y="1257770"/>
          <a:ext cx="3435170" cy="39337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tint val="6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414FFA70-7638-407E-B5E8-0B3C58D1F674}">
      <dsp:nvSpPr>
        <dsp:cNvPr id="0" name=""/>
        <dsp:cNvSpPr/>
      </dsp:nvSpPr>
      <dsp:spPr>
        <a:xfrm>
          <a:off x="414766" y="145446"/>
          <a:ext cx="1036915" cy="116356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D0D97C-BC4A-4F05-9BC3-B04F3AD25DDB}">
      <dsp:nvSpPr>
        <dsp:cNvPr id="0" name=""/>
        <dsp:cNvSpPr/>
      </dsp:nvSpPr>
      <dsp:spPr>
        <a:xfrm>
          <a:off x="1831883" y="0"/>
          <a:ext cx="1106042" cy="12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Kaufen ?</a:t>
          </a:r>
          <a:endParaRPr lang="de-DE" sz="2100" kern="1200" dirty="0"/>
        </a:p>
      </dsp:txBody>
      <dsp:txXfrm>
        <a:off x="1831883" y="0"/>
        <a:ext cx="1106042" cy="1221746"/>
      </dsp:txXfrm>
    </dsp:sp>
    <dsp:sp modelId="{376DC8DB-1E22-4DE7-8725-995193C0492E}">
      <dsp:nvSpPr>
        <dsp:cNvPr id="0" name=""/>
        <dsp:cNvSpPr/>
      </dsp:nvSpPr>
      <dsp:spPr>
        <a:xfrm>
          <a:off x="2004702" y="1599905"/>
          <a:ext cx="1036915" cy="116356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5FF750-111F-4684-81F4-59D553F64995}">
      <dsp:nvSpPr>
        <dsp:cNvPr id="0" name=""/>
        <dsp:cNvSpPr/>
      </dsp:nvSpPr>
      <dsp:spPr>
        <a:xfrm>
          <a:off x="277047" y="1687173"/>
          <a:ext cx="1588863" cy="12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Verkaufen ?</a:t>
          </a:r>
          <a:endParaRPr lang="de-DE" sz="2100" kern="1200" dirty="0"/>
        </a:p>
      </dsp:txBody>
      <dsp:txXfrm>
        <a:off x="277047" y="1687173"/>
        <a:ext cx="1588863" cy="1221746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F40A7E-5438-45DD-8F6C-FF4BADBF330C}">
      <dsp:nvSpPr>
        <dsp:cNvPr id="0" name=""/>
        <dsp:cNvSpPr/>
      </dsp:nvSpPr>
      <dsp:spPr>
        <a:xfrm>
          <a:off x="1214" y="0"/>
          <a:ext cx="728497" cy="148624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6721C-D881-411B-A212-3DBCAEF05942}">
      <dsp:nvSpPr>
        <dsp:cNvPr id="0" name=""/>
        <dsp:cNvSpPr/>
      </dsp:nvSpPr>
      <dsp:spPr>
        <a:xfrm>
          <a:off x="751566" y="0"/>
          <a:ext cx="1236238" cy="148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besser ?</a:t>
          </a:r>
          <a:endParaRPr lang="de-DE" sz="1800" kern="1200" dirty="0"/>
        </a:p>
      </dsp:txBody>
      <dsp:txXfrm>
        <a:off x="751566" y="0"/>
        <a:ext cx="1236238" cy="1486245"/>
      </dsp:txXfrm>
    </dsp:sp>
    <dsp:sp modelId="{B9400E0C-8439-4177-8DD5-D48308E56739}">
      <dsp:nvSpPr>
        <dsp:cNvPr id="0" name=""/>
        <dsp:cNvSpPr/>
      </dsp:nvSpPr>
      <dsp:spPr>
        <a:xfrm>
          <a:off x="219763" y="1610098"/>
          <a:ext cx="728497" cy="148624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80465-FA55-4DBF-8239-C7CBEDFC7AA1}">
      <dsp:nvSpPr>
        <dsp:cNvPr id="0" name=""/>
        <dsp:cNvSpPr/>
      </dsp:nvSpPr>
      <dsp:spPr>
        <a:xfrm>
          <a:off x="970115" y="1610098"/>
          <a:ext cx="1236238" cy="1486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schlechter?</a:t>
          </a:r>
          <a:endParaRPr lang="de-DE" sz="1800" kern="1200" dirty="0"/>
        </a:p>
      </dsp:txBody>
      <dsp:txXfrm>
        <a:off x="970115" y="1610098"/>
        <a:ext cx="1236238" cy="1486245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ED39BF-4738-4C9E-9FFB-B4A774896867}">
      <dsp:nvSpPr>
        <dsp:cNvPr id="0" name=""/>
        <dsp:cNvSpPr/>
      </dsp:nvSpPr>
      <dsp:spPr>
        <a:xfrm>
          <a:off x="2100069" y="1512162"/>
          <a:ext cx="1901011" cy="190101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Random</a:t>
          </a:r>
          <a:br>
            <a:rPr lang="de-DE" sz="2400" kern="1200" dirty="0" smtClean="0"/>
          </a:br>
          <a:r>
            <a:rPr lang="de-DE" sz="2400" kern="1200" dirty="0" smtClean="0"/>
            <a:t>Forest</a:t>
          </a:r>
          <a:endParaRPr lang="de-DE" sz="2400" kern="1200" dirty="0"/>
        </a:p>
      </dsp:txBody>
      <dsp:txXfrm>
        <a:off x="2100069" y="1512162"/>
        <a:ext cx="1901011" cy="1901011"/>
      </dsp:txXfrm>
    </dsp:sp>
    <dsp:sp modelId="{9DF27C9F-DCEB-4829-BA46-6910EFB06D71}">
      <dsp:nvSpPr>
        <dsp:cNvPr id="0" name=""/>
        <dsp:cNvSpPr/>
      </dsp:nvSpPr>
      <dsp:spPr>
        <a:xfrm>
          <a:off x="941045" y="1106042"/>
          <a:ext cx="1382553" cy="138255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Cart</a:t>
          </a:r>
          <a:endParaRPr lang="de-DE" sz="2400" kern="1200" dirty="0"/>
        </a:p>
      </dsp:txBody>
      <dsp:txXfrm>
        <a:off x="941045" y="1106042"/>
        <a:ext cx="1382553" cy="1382553"/>
      </dsp:txXfrm>
    </dsp:sp>
    <dsp:sp modelId="{5FC44448-F845-44E2-8591-2EC5DEE02588}">
      <dsp:nvSpPr>
        <dsp:cNvPr id="0" name=""/>
        <dsp:cNvSpPr/>
      </dsp:nvSpPr>
      <dsp:spPr>
        <a:xfrm rot="20700000">
          <a:off x="1678336" y="152221"/>
          <a:ext cx="1354620" cy="13546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Cubic</a:t>
          </a:r>
          <a:endParaRPr lang="de-DE" sz="2400" kern="1200" dirty="0"/>
        </a:p>
      </dsp:txBody>
      <dsp:txXfrm>
        <a:off x="1975444" y="449329"/>
        <a:ext cx="760404" cy="760404"/>
      </dsp:txXfrm>
    </dsp:sp>
    <dsp:sp modelId="{46173D4D-77F3-492B-8582-14CC6A576202}">
      <dsp:nvSpPr>
        <dsp:cNvPr id="0" name=""/>
        <dsp:cNvSpPr/>
      </dsp:nvSpPr>
      <dsp:spPr>
        <a:xfrm>
          <a:off x="1892981" y="1272997"/>
          <a:ext cx="2433294" cy="2433294"/>
        </a:xfrm>
        <a:prstGeom prst="circularArrow">
          <a:avLst>
            <a:gd name="adj1" fmla="val 4688"/>
            <a:gd name="adj2" fmla="val 299029"/>
            <a:gd name="adj3" fmla="val 2495667"/>
            <a:gd name="adj4" fmla="val 1590616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F3B65-F849-4FE1-A4AF-5BF44CD227EF}">
      <dsp:nvSpPr>
        <dsp:cNvPr id="0" name=""/>
        <dsp:cNvSpPr/>
      </dsp:nvSpPr>
      <dsp:spPr>
        <a:xfrm>
          <a:off x="696198" y="803302"/>
          <a:ext cx="1767940" cy="176794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D3C9A5-E212-4D00-9674-53858770E15E}">
      <dsp:nvSpPr>
        <dsp:cNvPr id="0" name=""/>
        <dsp:cNvSpPr/>
      </dsp:nvSpPr>
      <dsp:spPr>
        <a:xfrm>
          <a:off x="1402079" y="-141324"/>
          <a:ext cx="1906195" cy="190619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116124" y="108012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A</a:t>
          </a:r>
          <a:r>
            <a:rPr lang="de-DE" sz="1200" kern="1200" dirty="0" smtClean="0"/>
            <a:t>ssetallocation</a:t>
          </a:r>
          <a:endParaRPr lang="de-DE" sz="1200" kern="1200" dirty="0"/>
        </a:p>
      </dsp:txBody>
      <dsp:txXfrm>
        <a:off x="1116124" y="108012"/>
        <a:ext cx="2232248" cy="2232248"/>
      </dsp:txXfrm>
    </dsp:sp>
    <dsp:sp modelId="{F26E4F0A-9FD0-423E-B69B-E823C8F88024}">
      <dsp:nvSpPr>
        <dsp:cNvPr id="0" name=""/>
        <dsp:cNvSpPr/>
      </dsp:nvSpPr>
      <dsp:spPr>
        <a:xfrm>
          <a:off x="0" y="2340260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T</a:t>
          </a:r>
          <a:r>
            <a:rPr lang="de-DE" sz="1600" kern="1200" dirty="0" smtClean="0"/>
            <a:t>iming</a:t>
          </a:r>
          <a:endParaRPr lang="de-DE" sz="2000" kern="1200" dirty="0"/>
        </a:p>
      </dsp:txBody>
      <dsp:txXfrm>
        <a:off x="0" y="2340260"/>
        <a:ext cx="2232248" cy="2232248"/>
      </dsp:txXfrm>
    </dsp:sp>
    <dsp:sp modelId="{D7F39E73-54AE-41A7-A35E-FFA7917166D8}">
      <dsp:nvSpPr>
        <dsp:cNvPr id="0" name=""/>
        <dsp:cNvSpPr/>
      </dsp:nvSpPr>
      <dsp:spPr>
        <a:xfrm rot="10800000">
          <a:off x="1116124" y="2340260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</a:t>
          </a:r>
          <a:r>
            <a:rPr lang="de-DE" sz="1600" kern="1200" dirty="0" smtClean="0"/>
            <a:t>atamining</a:t>
          </a:r>
          <a:endParaRPr lang="de-DE" sz="1600" kern="1200" dirty="0"/>
        </a:p>
      </dsp:txBody>
      <dsp:txXfrm rot="10800000">
        <a:off x="1116124" y="2340260"/>
        <a:ext cx="2232248" cy="2232248"/>
      </dsp:txXfrm>
    </dsp:sp>
    <dsp:sp modelId="{AE389F1B-5A8C-45E8-9AD6-A247874113D7}">
      <dsp:nvSpPr>
        <dsp:cNvPr id="0" name=""/>
        <dsp:cNvSpPr/>
      </dsp:nvSpPr>
      <dsp:spPr>
        <a:xfrm>
          <a:off x="2232248" y="2340260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S</a:t>
          </a:r>
          <a:r>
            <a:rPr lang="de-DE" sz="1200" kern="1200" dirty="0" smtClean="0"/>
            <a:t>election</a:t>
          </a:r>
          <a:endParaRPr lang="de-DE" sz="2000" kern="1200" dirty="0" smtClean="0"/>
        </a:p>
      </dsp:txBody>
      <dsp:txXfrm>
        <a:off x="2232248" y="2340260"/>
        <a:ext cx="2232248" cy="223224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224136" y="0"/>
          <a:ext cx="1296143" cy="12961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</a:t>
          </a:r>
          <a:endParaRPr lang="de-DE" sz="900" kern="1200" dirty="0"/>
        </a:p>
      </dsp:txBody>
      <dsp:txXfrm>
        <a:off x="1224136" y="0"/>
        <a:ext cx="1296143" cy="1296143"/>
      </dsp:txXfrm>
    </dsp:sp>
    <dsp:sp modelId="{F26E4F0A-9FD0-423E-B69B-E823C8F88024}">
      <dsp:nvSpPr>
        <dsp:cNvPr id="0" name=""/>
        <dsp:cNvSpPr/>
      </dsp:nvSpPr>
      <dsp:spPr>
        <a:xfrm>
          <a:off x="576064" y="1296143"/>
          <a:ext cx="1296143" cy="1296143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</a:t>
          </a:r>
          <a:endParaRPr lang="de-DE" sz="900" kern="1200" dirty="0"/>
        </a:p>
      </dsp:txBody>
      <dsp:txXfrm>
        <a:off x="576064" y="1296143"/>
        <a:ext cx="1296143" cy="1296143"/>
      </dsp:txXfrm>
    </dsp:sp>
    <dsp:sp modelId="{D7F39E73-54AE-41A7-A35E-FFA7917166D8}">
      <dsp:nvSpPr>
        <dsp:cNvPr id="0" name=""/>
        <dsp:cNvSpPr/>
      </dsp:nvSpPr>
      <dsp:spPr>
        <a:xfrm rot="10800000">
          <a:off x="1224136" y="1296143"/>
          <a:ext cx="1296143" cy="1296143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Datamining</a:t>
          </a:r>
          <a:endParaRPr lang="de-DE" sz="900" kern="1200" dirty="0"/>
        </a:p>
      </dsp:txBody>
      <dsp:txXfrm rot="10800000">
        <a:off x="1224136" y="1296143"/>
        <a:ext cx="1296143" cy="1296143"/>
      </dsp:txXfrm>
    </dsp:sp>
    <dsp:sp modelId="{AE389F1B-5A8C-45E8-9AD6-A247874113D7}">
      <dsp:nvSpPr>
        <dsp:cNvPr id="0" name=""/>
        <dsp:cNvSpPr/>
      </dsp:nvSpPr>
      <dsp:spPr>
        <a:xfrm>
          <a:off x="1872208" y="1296143"/>
          <a:ext cx="1296143" cy="129614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S</a:t>
          </a:r>
          <a:endParaRPr lang="de-DE" sz="900" kern="1200" dirty="0"/>
        </a:p>
      </dsp:txBody>
      <dsp:txXfrm>
        <a:off x="1872208" y="1296143"/>
        <a:ext cx="1296143" cy="129614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341003" y="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A</a:t>
          </a:r>
          <a:r>
            <a:rPr lang="de-DE" sz="1200" kern="1200" dirty="0" smtClean="0"/>
            <a:t>ssetallocation</a:t>
          </a:r>
          <a:endParaRPr lang="de-DE" sz="1200" kern="1200" dirty="0"/>
        </a:p>
      </dsp:txBody>
      <dsp:txXfrm>
        <a:off x="1341003" y="0"/>
        <a:ext cx="2160240" cy="2160240"/>
      </dsp:txXfrm>
    </dsp:sp>
    <dsp:sp modelId="{F26E4F0A-9FD0-423E-B69B-E823C8F88024}">
      <dsp:nvSpPr>
        <dsp:cNvPr id="0" name=""/>
        <dsp:cNvSpPr/>
      </dsp:nvSpPr>
      <dsp:spPr>
        <a:xfrm>
          <a:off x="26088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T</a:t>
          </a:r>
          <a:r>
            <a:rPr lang="de-DE" sz="1600" kern="1200" dirty="0" smtClean="0"/>
            <a:t>iming</a:t>
          </a:r>
          <a:endParaRPr lang="de-DE" sz="2000" kern="1200" dirty="0"/>
        </a:p>
      </dsp:txBody>
      <dsp:txXfrm>
        <a:off x="260883" y="2160240"/>
        <a:ext cx="2160240" cy="2160240"/>
      </dsp:txXfrm>
    </dsp:sp>
    <dsp:sp modelId="{D7F39E73-54AE-41A7-A35E-FFA7917166D8}">
      <dsp:nvSpPr>
        <dsp:cNvPr id="0" name=""/>
        <dsp:cNvSpPr/>
      </dsp:nvSpPr>
      <dsp:spPr>
        <a:xfrm rot="10800000">
          <a:off x="134100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</a:t>
          </a:r>
          <a:r>
            <a:rPr lang="de-DE" sz="1600" kern="1200" dirty="0" smtClean="0"/>
            <a:t>atamining</a:t>
          </a:r>
          <a:endParaRPr lang="de-DE" sz="1600" kern="1200" dirty="0"/>
        </a:p>
      </dsp:txBody>
      <dsp:txXfrm rot="10800000">
        <a:off x="1341003" y="2160240"/>
        <a:ext cx="2160240" cy="2160240"/>
      </dsp:txXfrm>
    </dsp:sp>
    <dsp:sp modelId="{AE389F1B-5A8C-45E8-9AD6-A247874113D7}">
      <dsp:nvSpPr>
        <dsp:cNvPr id="0" name=""/>
        <dsp:cNvSpPr/>
      </dsp:nvSpPr>
      <dsp:spPr>
        <a:xfrm>
          <a:off x="242112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S</a:t>
          </a:r>
          <a:r>
            <a:rPr lang="de-DE" sz="1200" kern="1200" dirty="0" smtClean="0"/>
            <a:t>election</a:t>
          </a:r>
          <a:endParaRPr lang="de-DE" sz="2000" kern="1200" dirty="0" smtClean="0"/>
        </a:p>
      </dsp:txBody>
      <dsp:txXfrm>
        <a:off x="2421123" y="2160240"/>
        <a:ext cx="2160240" cy="21602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2F35F9-0DCF-4341-8CF4-8A84D40AB6F3}">
      <dsp:nvSpPr>
        <dsp:cNvPr id="0" name=""/>
        <dsp:cNvSpPr/>
      </dsp:nvSpPr>
      <dsp:spPr>
        <a:xfrm>
          <a:off x="900685" y="61431"/>
          <a:ext cx="1219185" cy="42340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BD989-1A59-444F-BAD5-C954240EBCB4}">
      <dsp:nvSpPr>
        <dsp:cNvPr id="0" name=""/>
        <dsp:cNvSpPr/>
      </dsp:nvSpPr>
      <dsp:spPr>
        <a:xfrm>
          <a:off x="1394029" y="1098212"/>
          <a:ext cx="236276" cy="15121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8396C-68DC-4AF8-B69A-25FB2FAD2B99}">
      <dsp:nvSpPr>
        <dsp:cNvPr id="0" name=""/>
        <dsp:cNvSpPr/>
      </dsp:nvSpPr>
      <dsp:spPr>
        <a:xfrm>
          <a:off x="945104" y="1219185"/>
          <a:ext cx="1134126" cy="283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LONG  ETFs</a:t>
          </a:r>
          <a:endParaRPr lang="de-DE" sz="1000" kern="1200" dirty="0"/>
        </a:p>
      </dsp:txBody>
      <dsp:txXfrm>
        <a:off x="945104" y="1219185"/>
        <a:ext cx="1134126" cy="283531"/>
      </dsp:txXfrm>
    </dsp:sp>
    <dsp:sp modelId="{C12F20B1-03BB-4AFC-9A21-9C03A431E07D}">
      <dsp:nvSpPr>
        <dsp:cNvPr id="0" name=""/>
        <dsp:cNvSpPr/>
      </dsp:nvSpPr>
      <dsp:spPr>
        <a:xfrm>
          <a:off x="1343939" y="517539"/>
          <a:ext cx="425297" cy="425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FLAT</a:t>
          </a:r>
          <a:endParaRPr lang="de-DE" sz="700" kern="1200" dirty="0"/>
        </a:p>
      </dsp:txBody>
      <dsp:txXfrm>
        <a:off x="1343939" y="517539"/>
        <a:ext cx="425297" cy="425297"/>
      </dsp:txXfrm>
    </dsp:sp>
    <dsp:sp modelId="{E0441DE0-2DE1-4B11-89D4-4B8404255D5E}">
      <dsp:nvSpPr>
        <dsp:cNvPr id="0" name=""/>
        <dsp:cNvSpPr/>
      </dsp:nvSpPr>
      <dsp:spPr>
        <a:xfrm>
          <a:off x="1039615" y="198472"/>
          <a:ext cx="425297" cy="425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SHORT</a:t>
          </a:r>
          <a:endParaRPr lang="de-DE" sz="700" kern="1200" dirty="0"/>
        </a:p>
      </dsp:txBody>
      <dsp:txXfrm>
        <a:off x="1039615" y="198472"/>
        <a:ext cx="425297" cy="425297"/>
      </dsp:txXfrm>
    </dsp:sp>
    <dsp:sp modelId="{C6F3BD30-85FF-4247-87FC-5E555B26EA9B}">
      <dsp:nvSpPr>
        <dsp:cNvPr id="0" name=""/>
        <dsp:cNvSpPr/>
      </dsp:nvSpPr>
      <dsp:spPr>
        <a:xfrm>
          <a:off x="1474363" y="95644"/>
          <a:ext cx="425297" cy="425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LONG</a:t>
          </a:r>
          <a:endParaRPr lang="de-DE" sz="700" kern="1200" dirty="0"/>
        </a:p>
      </dsp:txBody>
      <dsp:txXfrm>
        <a:off x="1474363" y="95644"/>
        <a:ext cx="425297" cy="425297"/>
      </dsp:txXfrm>
    </dsp:sp>
    <dsp:sp modelId="{EBC3047B-6F4F-4FEB-AFA1-0E3E0ADA128A}">
      <dsp:nvSpPr>
        <dsp:cNvPr id="0" name=""/>
        <dsp:cNvSpPr/>
      </dsp:nvSpPr>
      <dsp:spPr>
        <a:xfrm>
          <a:off x="859406" y="106527"/>
          <a:ext cx="1323147" cy="105851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95BACC-9A5E-41E7-BADC-8C65E4D3AE4D}">
      <dsp:nvSpPr>
        <dsp:cNvPr id="0" name=""/>
        <dsp:cNvSpPr/>
      </dsp:nvSpPr>
      <dsp:spPr>
        <a:xfrm>
          <a:off x="-86409" y="0"/>
          <a:ext cx="2304254" cy="125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T</a:t>
          </a:r>
          <a:r>
            <a:rPr lang="de-DE" sz="1400" kern="1200" dirty="0" smtClean="0"/>
            <a:t>iming</a:t>
          </a:r>
          <a:br>
            <a:rPr lang="de-DE" sz="1400" kern="1200" dirty="0" smtClean="0"/>
          </a:br>
          <a:r>
            <a:rPr lang="de-DE" sz="1400" kern="1200" dirty="0" smtClean="0"/>
            <a:t>WANN</a:t>
          </a:r>
          <a:endParaRPr lang="de-DE" sz="1400" kern="1200" dirty="0"/>
        </a:p>
      </dsp:txBody>
      <dsp:txXfrm>
        <a:off x="-86409" y="0"/>
        <a:ext cx="799991" cy="1252939"/>
      </dsp:txXfrm>
    </dsp:sp>
    <dsp:sp modelId="{FF0D06E7-BCEE-4413-8AC3-23492B9C4080}">
      <dsp:nvSpPr>
        <dsp:cNvPr id="0" name=""/>
        <dsp:cNvSpPr/>
      </dsp:nvSpPr>
      <dsp:spPr>
        <a:xfrm>
          <a:off x="259228" y="1461762"/>
          <a:ext cx="1958617" cy="125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</a:t>
          </a:r>
          <a:r>
            <a:rPr lang="de-DE" sz="1500" kern="1200" dirty="0" smtClean="0"/>
            <a:t>election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WAS</a:t>
          </a:r>
          <a:endParaRPr lang="de-DE" sz="1500" kern="1200" dirty="0"/>
        </a:p>
      </dsp:txBody>
      <dsp:txXfrm>
        <a:off x="259228" y="1461762"/>
        <a:ext cx="971387" cy="1252939"/>
      </dsp:txXfrm>
    </dsp:sp>
    <dsp:sp modelId="{E5BFB744-4051-42F0-8FCA-352AD2DBF4D8}">
      <dsp:nvSpPr>
        <dsp:cNvPr id="0" name=""/>
        <dsp:cNvSpPr/>
      </dsp:nvSpPr>
      <dsp:spPr>
        <a:xfrm>
          <a:off x="432047" y="2923524"/>
          <a:ext cx="1958617" cy="125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</a:t>
          </a:r>
          <a:r>
            <a:rPr lang="de-DE" sz="1500" kern="1200" dirty="0" smtClean="0"/>
            <a:t>llocation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WIEVIEL</a:t>
          </a:r>
          <a:endParaRPr lang="de-DE" sz="1500" kern="1200" dirty="0"/>
        </a:p>
      </dsp:txBody>
      <dsp:txXfrm>
        <a:off x="432047" y="2923524"/>
        <a:ext cx="971387" cy="1252939"/>
      </dsp:txXfrm>
    </dsp:sp>
    <dsp:sp modelId="{B30313B2-0B88-42FB-BE3B-785E5C7E121D}">
      <dsp:nvSpPr>
        <dsp:cNvPr id="0" name=""/>
        <dsp:cNvSpPr/>
      </dsp:nvSpPr>
      <dsp:spPr>
        <a:xfrm>
          <a:off x="1230616" y="950145"/>
          <a:ext cx="814410" cy="8144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1230616" y="950145"/>
        <a:ext cx="814410" cy="814410"/>
      </dsp:txXfrm>
    </dsp:sp>
    <dsp:sp modelId="{11796497-05AA-4168-BA02-087BCB9E5D43}">
      <dsp:nvSpPr>
        <dsp:cNvPr id="0" name=""/>
        <dsp:cNvSpPr/>
      </dsp:nvSpPr>
      <dsp:spPr>
        <a:xfrm>
          <a:off x="1403435" y="2403555"/>
          <a:ext cx="814410" cy="8144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1403435" y="2403555"/>
        <a:ext cx="814410" cy="81441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2F35F9-0DCF-4341-8CF4-8A84D40AB6F3}">
      <dsp:nvSpPr>
        <dsp:cNvPr id="0" name=""/>
        <dsp:cNvSpPr/>
      </dsp:nvSpPr>
      <dsp:spPr>
        <a:xfrm>
          <a:off x="1274496" y="67282"/>
          <a:ext cx="1335298" cy="46373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BD989-1A59-444F-BAD5-C954240EBCB4}">
      <dsp:nvSpPr>
        <dsp:cNvPr id="0" name=""/>
        <dsp:cNvSpPr/>
      </dsp:nvSpPr>
      <dsp:spPr>
        <a:xfrm>
          <a:off x="1814826" y="1202803"/>
          <a:ext cx="258778" cy="16561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8396C-68DC-4AF8-B69A-25FB2FAD2B99}">
      <dsp:nvSpPr>
        <dsp:cNvPr id="0" name=""/>
        <dsp:cNvSpPr/>
      </dsp:nvSpPr>
      <dsp:spPr>
        <a:xfrm>
          <a:off x="1323146" y="1335298"/>
          <a:ext cx="1242138" cy="31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BEST ETFs</a:t>
          </a:r>
          <a:endParaRPr lang="de-DE" sz="1100" kern="1200" dirty="0"/>
        </a:p>
      </dsp:txBody>
      <dsp:txXfrm>
        <a:off x="1323146" y="1335298"/>
        <a:ext cx="1242138" cy="310534"/>
      </dsp:txXfrm>
    </dsp:sp>
    <dsp:sp modelId="{C12F20B1-03BB-4AFC-9A21-9C03A431E07D}">
      <dsp:nvSpPr>
        <dsp:cNvPr id="0" name=""/>
        <dsp:cNvSpPr/>
      </dsp:nvSpPr>
      <dsp:spPr>
        <a:xfrm>
          <a:off x="1759965" y="566828"/>
          <a:ext cx="465801" cy="465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SCORE</a:t>
          </a:r>
          <a:endParaRPr lang="de-DE" sz="600" kern="1200" dirty="0"/>
        </a:p>
      </dsp:txBody>
      <dsp:txXfrm>
        <a:off x="1759965" y="566828"/>
        <a:ext cx="465801" cy="465801"/>
      </dsp:txXfrm>
    </dsp:sp>
    <dsp:sp modelId="{E0441DE0-2DE1-4B11-89D4-4B8404255D5E}">
      <dsp:nvSpPr>
        <dsp:cNvPr id="0" name=""/>
        <dsp:cNvSpPr/>
      </dsp:nvSpPr>
      <dsp:spPr>
        <a:xfrm>
          <a:off x="1426658" y="217374"/>
          <a:ext cx="465801" cy="465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Features</a:t>
          </a:r>
          <a:endParaRPr lang="de-DE" sz="600" kern="1200" dirty="0"/>
        </a:p>
      </dsp:txBody>
      <dsp:txXfrm>
        <a:off x="1426658" y="217374"/>
        <a:ext cx="465801" cy="465801"/>
      </dsp:txXfrm>
    </dsp:sp>
    <dsp:sp modelId="{C6F3BD30-85FF-4247-87FC-5E555B26EA9B}">
      <dsp:nvSpPr>
        <dsp:cNvPr id="0" name=""/>
        <dsp:cNvSpPr/>
      </dsp:nvSpPr>
      <dsp:spPr>
        <a:xfrm>
          <a:off x="1902811" y="104753"/>
          <a:ext cx="465801" cy="465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MACROs</a:t>
          </a:r>
          <a:endParaRPr lang="de-DE" sz="600" kern="1200" dirty="0"/>
        </a:p>
      </dsp:txBody>
      <dsp:txXfrm>
        <a:off x="1902811" y="104753"/>
        <a:ext cx="465801" cy="465801"/>
      </dsp:txXfrm>
    </dsp:sp>
    <dsp:sp modelId="{EBC3047B-6F4F-4FEB-AFA1-0E3E0ADA128A}">
      <dsp:nvSpPr>
        <dsp:cNvPr id="0" name=""/>
        <dsp:cNvSpPr/>
      </dsp:nvSpPr>
      <dsp:spPr>
        <a:xfrm>
          <a:off x="1229286" y="116673"/>
          <a:ext cx="1449161" cy="11593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192F12-75B4-431A-8CED-C194A009737A}">
      <dsp:nvSpPr>
        <dsp:cNvPr id="0" name=""/>
        <dsp:cNvSpPr/>
      </dsp:nvSpPr>
      <dsp:spPr>
        <a:xfrm rot="5400000">
          <a:off x="-246166" y="247974"/>
          <a:ext cx="1641107" cy="1148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T</a:t>
          </a:r>
          <a:endParaRPr lang="de-DE" sz="3500" kern="1200" dirty="0"/>
        </a:p>
      </dsp:txBody>
      <dsp:txXfrm rot="5400000">
        <a:off x="-246166" y="247974"/>
        <a:ext cx="1641107" cy="1148775"/>
      </dsp:txXfrm>
    </dsp:sp>
    <dsp:sp modelId="{0C9115C3-5297-432E-9A96-300FC4E44ADB}">
      <dsp:nvSpPr>
        <dsp:cNvPr id="0" name=""/>
        <dsp:cNvSpPr/>
      </dsp:nvSpPr>
      <dsp:spPr>
        <a:xfrm rot="5400000">
          <a:off x="1625203" y="-474620"/>
          <a:ext cx="1066719" cy="2019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Ausfiltern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Long</a:t>
          </a:r>
          <a:endParaRPr lang="de-DE" sz="2700" kern="1200" dirty="0"/>
        </a:p>
      </dsp:txBody>
      <dsp:txXfrm rot="5400000">
        <a:off x="1625203" y="-474620"/>
        <a:ext cx="1066719" cy="2019576"/>
      </dsp:txXfrm>
    </dsp:sp>
    <dsp:sp modelId="{2881CCE6-8DA6-43C9-AEF0-2E95AF7C125E}">
      <dsp:nvSpPr>
        <dsp:cNvPr id="0" name=""/>
        <dsp:cNvSpPr/>
      </dsp:nvSpPr>
      <dsp:spPr>
        <a:xfrm rot="5400000">
          <a:off x="-246166" y="1657860"/>
          <a:ext cx="1641107" cy="1148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S</a:t>
          </a:r>
          <a:endParaRPr lang="de-DE" sz="3500" kern="1200" dirty="0"/>
        </a:p>
      </dsp:txBody>
      <dsp:txXfrm rot="5400000">
        <a:off x="-246166" y="1657860"/>
        <a:ext cx="1641107" cy="1148775"/>
      </dsp:txXfrm>
    </dsp:sp>
    <dsp:sp modelId="{C2B2340E-5B40-41CA-8EC9-E5624941009F}">
      <dsp:nvSpPr>
        <dsp:cNvPr id="0" name=""/>
        <dsp:cNvSpPr/>
      </dsp:nvSpPr>
      <dsp:spPr>
        <a:xfrm rot="5400000">
          <a:off x="1625203" y="935265"/>
          <a:ext cx="1066719" cy="2019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Ranking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Best Score</a:t>
          </a:r>
          <a:endParaRPr lang="de-DE" sz="2700" kern="1200" dirty="0"/>
        </a:p>
      </dsp:txBody>
      <dsp:txXfrm rot="5400000">
        <a:off x="1625203" y="935265"/>
        <a:ext cx="1066719" cy="2019576"/>
      </dsp:txXfrm>
    </dsp:sp>
    <dsp:sp modelId="{ADD177AE-0194-414E-A210-91E67AB58C5B}">
      <dsp:nvSpPr>
        <dsp:cNvPr id="0" name=""/>
        <dsp:cNvSpPr/>
      </dsp:nvSpPr>
      <dsp:spPr>
        <a:xfrm rot="5400000">
          <a:off x="-246166" y="3067746"/>
          <a:ext cx="1641107" cy="1148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A</a:t>
          </a:r>
          <a:endParaRPr lang="de-DE" sz="3500" kern="1200" dirty="0"/>
        </a:p>
      </dsp:txBody>
      <dsp:txXfrm rot="5400000">
        <a:off x="-246166" y="3067746"/>
        <a:ext cx="1641107" cy="1148775"/>
      </dsp:txXfrm>
    </dsp:sp>
    <dsp:sp modelId="{AE3FECBC-EC68-4754-9619-B4BAB88C2A75}">
      <dsp:nvSpPr>
        <dsp:cNvPr id="0" name=""/>
        <dsp:cNvSpPr/>
      </dsp:nvSpPr>
      <dsp:spPr>
        <a:xfrm rot="5400000">
          <a:off x="1625203" y="2345151"/>
          <a:ext cx="1066719" cy="2019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Allocation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MinRisk</a:t>
          </a:r>
          <a:endParaRPr lang="de-DE" sz="2700" kern="1200" dirty="0"/>
        </a:p>
      </dsp:txBody>
      <dsp:txXfrm rot="5400000">
        <a:off x="1625203" y="2345151"/>
        <a:ext cx="1066719" cy="2019576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0.27109</cdr:x>
      <cdr:y>0.37934</cdr:y>
    </cdr:from>
    <cdr:to>
      <cdr:x>0.55033</cdr:x>
      <cdr:y>0.64196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29170" y="936104"/>
          <a:ext cx="648072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DE" sz="2000" b="1" dirty="0" smtClean="0">
              <a:solidFill>
                <a:srgbClr val="FF0000"/>
              </a:solidFill>
            </a:rPr>
            <a:t>A</a:t>
          </a:r>
          <a:endParaRPr lang="de-DE" sz="1100" b="1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1F604317-AB94-4BE9-9599-F79F54D232B7}" type="datetimeFigureOut">
              <a:rPr lang="de-DE" smtClean="0"/>
              <a:pPr/>
              <a:t>14.08.2014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4" tIns="47777" rIns="95554" bIns="477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E79D1A61-DB0C-463D-B526-549D595ADB5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4C68D13-5EF5-42B0-A8BE-ADA17887028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DataPrisma GmbH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683568" y="6309320"/>
            <a:ext cx="2578100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de-DE" sz="1000" i="1" baseline="0" dirty="0" smtClean="0">
                <a:latin typeface="Times New Roman" pitchFamily="18" charset="0"/>
              </a:rPr>
              <a:t>Riskmanagement </a:t>
            </a:r>
            <a:r>
              <a:rPr lang="de-DE" sz="1000" i="1" baseline="0" dirty="0" smtClean="0">
                <a:latin typeface="Times New Roman" pitchFamily="18" charset="0"/>
              </a:rPr>
              <a:t>mit Datamining     DataPrisma GmbH 2014</a:t>
            </a:r>
            <a:endParaRPr lang="de-DE" sz="1000" i="1" dirty="0">
              <a:latin typeface="Times New Roman" pitchFamily="18" charset="0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gray">
          <a:xfrm>
            <a:off x="7812360" y="0"/>
            <a:ext cx="1152128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de-DE" sz="1000" i="1" baseline="0" dirty="0" smtClean="0">
                <a:latin typeface="Times New Roman" pitchFamily="18" charset="0"/>
              </a:rPr>
              <a:t>Dr.Markus Miksa</a:t>
            </a:r>
            <a:endParaRPr lang="de-DE" sz="1000" i="1" dirty="0">
              <a:latin typeface="Times New Roman" pitchFamily="18" charset="0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gray">
          <a:xfrm>
            <a:off x="8100392" y="6381328"/>
            <a:ext cx="719137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 Seite </a:t>
            </a:r>
            <a:fld id="{B0349DF2-F4C1-4498-83A4-7D0990E9CA7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68D13-5EF5-42B0-A8BE-ADA17887028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68D13-5EF5-42B0-A8BE-ADA17887028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4C68D13-5EF5-42B0-A8BE-ADA17887028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68D13-5EF5-42B0-A8BE-ADA17887028F}" type="datetimeFigureOut">
              <a:rPr lang="en-US" smtClean="0"/>
              <a:pPr/>
              <a:t>8/14/2014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3277-7B67-43BD-8741-822F439247C2}" type="datetimeFigureOut">
              <a:rPr lang="de-DE" smtClean="0"/>
              <a:t>14.08.2014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A6CB-1CD7-4AF9-8137-B6145BDBC558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Layout" Target="../diagrams/layout10.xml"/><Relationship Id="rId7" Type="http://schemas.openxmlformats.org/officeDocument/2006/relationships/chart" Target="../charts/chart3.xml"/><Relationship Id="rId12" Type="http://schemas.microsoft.com/office/2007/relationships/diagramDrawing" Target="../diagrams/drawing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diagramColors" Target="../diagrams/colors11.xml"/><Relationship Id="rId5" Type="http://schemas.openxmlformats.org/officeDocument/2006/relationships/diagramColors" Target="../diagrams/colors10.xml"/><Relationship Id="rId10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10.xml"/><Relationship Id="rId9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2.xml"/><Relationship Id="rId7" Type="http://schemas.openxmlformats.org/officeDocument/2006/relationships/chart" Target="../charts/chart4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image" Target="../media/image7.png"/><Relationship Id="rId7" Type="http://schemas.openxmlformats.org/officeDocument/2006/relationships/diagramData" Target="../diagrams/data1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diagramDrawing" Target="../diagrams/drawing18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18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chart" Target="../charts/chart2.xml"/><Relationship Id="rId26" Type="http://schemas.openxmlformats.org/officeDocument/2006/relationships/diagramQuickStyle" Target="../diagrams/quickStyle9.xml"/><Relationship Id="rId3" Type="http://schemas.openxmlformats.org/officeDocument/2006/relationships/diagramData" Target="../diagrams/data5.xml"/><Relationship Id="rId21" Type="http://schemas.openxmlformats.org/officeDocument/2006/relationships/diagramQuickStyle" Target="../diagrams/quickStyle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5" Type="http://schemas.openxmlformats.org/officeDocument/2006/relationships/diagramLayout" Target="../diagrams/layout9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7.xml"/><Relationship Id="rId20" Type="http://schemas.openxmlformats.org/officeDocument/2006/relationships/diagramLayout" Target="../diagrams/layout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24" Type="http://schemas.openxmlformats.org/officeDocument/2006/relationships/diagramData" Target="../diagrams/data9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23" Type="http://schemas.microsoft.com/office/2007/relationships/diagramDrawing" Target="../diagrams/drawing8.xml"/><Relationship Id="rId28" Type="http://schemas.microsoft.com/office/2007/relationships/diagramDrawing" Target="../diagrams/drawing9.xml"/><Relationship Id="rId10" Type="http://schemas.openxmlformats.org/officeDocument/2006/relationships/diagramQuickStyle" Target="../diagrams/quickStyle6.xml"/><Relationship Id="rId19" Type="http://schemas.openxmlformats.org/officeDocument/2006/relationships/diagramData" Target="../diagrams/data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openxmlformats.org/officeDocument/2006/relationships/diagramColors" Target="../diagrams/colors8.xml"/><Relationship Id="rId27" Type="http://schemas.openxmlformats.org/officeDocument/2006/relationships/diagramColors" Target="../diagrams/colors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340768"/>
            <a:ext cx="6400800" cy="21602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World-ETF Portfolio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datamining</a:t>
            </a:r>
            <a:r>
              <a:rPr lang="en-US" dirty="0" smtClean="0">
                <a:solidFill>
                  <a:schemeClr val="bg1"/>
                </a:solidFill>
              </a:rPr>
              <a:t> approach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27784" y="6021288"/>
            <a:ext cx="51054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DataPrisma GmbH        Dr. Markus Miksa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München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b="1" dirty="0" smtClean="0">
                <a:effectLst>
                  <a:reflection blurRad="6350" stA="55000" endA="300" endPos="45500" dir="5400000" sy="-100000" algn="bl" rotWithShape="0"/>
                </a:effectLst>
              </a:rPr>
              <a:t>April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2014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75656" y="332656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6093296"/>
            <a:ext cx="1143744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TSA 7/7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71600" y="4365104"/>
            <a:ext cx="7435552" cy="172819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 smtClean="0"/>
              <a:t>Vermögensmanagement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Datamining-Algorithmen</a:t>
            </a:r>
            <a:r>
              <a:rPr lang="en-US" cap="none" dirty="0" smtClean="0"/>
              <a:t/>
            </a:r>
            <a:br>
              <a:rPr lang="en-US" cap="none" dirty="0" smtClean="0"/>
            </a:br>
            <a:endParaRPr lang="de-DE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716016" y="44624"/>
          <a:ext cx="44644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713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Signalverabeitung in der TSA</a:t>
            </a:r>
            <a:endParaRPr lang="de-DE" dirty="0"/>
          </a:p>
        </p:txBody>
      </p:sp>
      <p:sp>
        <p:nvSpPr>
          <p:cNvPr id="6" name="Right Arrow Callout 5"/>
          <p:cNvSpPr/>
          <p:nvPr/>
        </p:nvSpPr>
        <p:spPr>
          <a:xfrm>
            <a:off x="539552" y="3933056"/>
            <a:ext cx="576064" cy="72008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</a:t>
            </a:r>
          </a:p>
          <a:p>
            <a:pPr algn="ctr"/>
            <a:r>
              <a:rPr lang="de-DE" sz="1400" dirty="0" smtClean="0"/>
              <a:t>T</a:t>
            </a:r>
          </a:p>
          <a:p>
            <a:pPr algn="ctr"/>
            <a:r>
              <a:rPr lang="de-DE" sz="1400" dirty="0" smtClean="0"/>
              <a:t>F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51520" y="2420888"/>
            <a:ext cx="360040" cy="13681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</a:t>
            </a:r>
          </a:p>
          <a:p>
            <a:pPr algn="ctr"/>
            <a:r>
              <a:rPr lang="de-DE" sz="1400" dirty="0" smtClean="0"/>
              <a:t>A</a:t>
            </a:r>
          </a:p>
          <a:p>
            <a:pPr algn="ctr"/>
            <a:r>
              <a:rPr lang="de-DE" sz="1400" dirty="0" smtClean="0"/>
              <a:t>C</a:t>
            </a:r>
          </a:p>
          <a:p>
            <a:pPr algn="ctr"/>
            <a:r>
              <a:rPr lang="de-DE" sz="1400" dirty="0" smtClean="0"/>
              <a:t>R</a:t>
            </a:r>
          </a:p>
          <a:p>
            <a:pPr algn="ctr"/>
            <a:r>
              <a:rPr lang="de-DE" sz="1400" dirty="0" smtClean="0"/>
              <a:t>O</a:t>
            </a:r>
          </a:p>
          <a:p>
            <a:pPr algn="ctr"/>
            <a:r>
              <a:rPr lang="de-DE" sz="1400" dirty="0" smtClean="0"/>
              <a:t>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23528" y="4797152"/>
            <a:ext cx="360040" cy="13681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</a:t>
            </a:r>
          </a:p>
          <a:p>
            <a:pPr algn="ctr"/>
            <a:r>
              <a:rPr lang="de-DE" sz="1400" dirty="0" smtClean="0"/>
              <a:t>A</a:t>
            </a:r>
          </a:p>
          <a:p>
            <a:pPr algn="ctr"/>
            <a:r>
              <a:rPr lang="de-DE" sz="1400" dirty="0" smtClean="0"/>
              <a:t>R</a:t>
            </a:r>
          </a:p>
          <a:p>
            <a:pPr algn="ctr"/>
            <a:r>
              <a:rPr lang="de-DE" sz="1400" dirty="0" smtClean="0"/>
              <a:t>K</a:t>
            </a:r>
          </a:p>
          <a:p>
            <a:pPr algn="ctr"/>
            <a:r>
              <a:rPr lang="de-DE" sz="1400" dirty="0" smtClean="0"/>
              <a:t>E</a:t>
            </a:r>
          </a:p>
          <a:p>
            <a:pPr algn="ctr"/>
            <a:r>
              <a:rPr lang="de-DE" sz="1400" dirty="0" smtClean="0"/>
              <a:t>T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60176" y="1613024"/>
          <a:ext cx="8760296" cy="66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835696" y="2780928"/>
            <a:ext cx="1296144" cy="1008112"/>
            <a:chOff x="1691680" y="3140968"/>
            <a:chExt cx="1296144" cy="1008112"/>
          </a:xfrm>
        </p:grpSpPr>
        <p:sp>
          <p:nvSpPr>
            <p:cNvPr id="23" name="Rounded Rectangle 22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24" name="Right Arrow Callout 23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25" name="Right Arrow Callout 24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Scores</a:t>
              </a:r>
              <a:endParaRPr lang="de-DE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63688" y="3140968"/>
              <a:ext cx="1149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Regression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35696" y="4797152"/>
            <a:ext cx="1296144" cy="1008112"/>
            <a:chOff x="1691680" y="3140968"/>
            <a:chExt cx="1296144" cy="1008112"/>
          </a:xfrm>
        </p:grpSpPr>
        <p:sp>
          <p:nvSpPr>
            <p:cNvPr id="29" name="Rounded Rectangle 28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30" name="Right Arrow Callout 29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31" name="Right Arrow Callout 30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Scores</a:t>
              </a:r>
              <a:endParaRPr lang="de-D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63688" y="3140968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momentum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35696" y="3789040"/>
            <a:ext cx="1296144" cy="1008112"/>
            <a:chOff x="1691680" y="3140968"/>
            <a:chExt cx="1296144" cy="1008112"/>
          </a:xfrm>
        </p:grpSpPr>
        <p:sp>
          <p:nvSpPr>
            <p:cNvPr id="34" name="Rounded Rectangle 33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35" name="Right Arrow Callout 34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36" name="Right Arrow Callout 35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Scores</a:t>
              </a:r>
              <a:endParaRPr lang="de-DE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3688" y="314096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Levy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6" idx="3"/>
            <a:endCxn id="23" idx="1"/>
          </p:cNvCxnSpPr>
          <p:nvPr/>
        </p:nvCxnSpPr>
        <p:spPr>
          <a:xfrm flipV="1">
            <a:off x="1115616" y="3320988"/>
            <a:ext cx="720080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34" idx="1"/>
          </p:cNvCxnSpPr>
          <p:nvPr/>
        </p:nvCxnSpPr>
        <p:spPr>
          <a:xfrm>
            <a:off x="1115616" y="4293096"/>
            <a:ext cx="72008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3"/>
            <a:endCxn id="29" idx="1"/>
          </p:cNvCxnSpPr>
          <p:nvPr/>
        </p:nvCxnSpPr>
        <p:spPr>
          <a:xfrm>
            <a:off x="1115616" y="4293096"/>
            <a:ext cx="72008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707904" y="3068960"/>
            <a:ext cx="1296144" cy="2340260"/>
            <a:chOff x="1691680" y="3212976"/>
            <a:chExt cx="1296144" cy="936104"/>
          </a:xfrm>
        </p:grpSpPr>
        <p:sp>
          <p:nvSpPr>
            <p:cNvPr id="51" name="Rounded Rectangle 50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52" name="Right Arrow Callout 51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FF0000"/>
                  </a:solidFill>
                </a:rPr>
                <a:t>T </a:t>
              </a:r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53" name="Right Arrow Callout 52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FF0000"/>
                  </a:solidFill>
                </a:rPr>
                <a:t>S</a:t>
              </a:r>
              <a:r>
                <a:rPr lang="de-DE" dirty="0" smtClean="0"/>
                <a:t> Scores</a:t>
              </a:r>
              <a:endParaRPr lang="de-D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91680" y="3256181"/>
              <a:ext cx="1249060" cy="14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DataMining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ight Arrow Callout 54"/>
          <p:cNvSpPr/>
          <p:nvPr/>
        </p:nvSpPr>
        <p:spPr>
          <a:xfrm>
            <a:off x="5148064" y="2420888"/>
            <a:ext cx="1800200" cy="3600400"/>
          </a:xfrm>
          <a:prstGeom prst="rightArrowCallout">
            <a:avLst>
              <a:gd name="adj1" fmla="val 0"/>
              <a:gd name="adj2" fmla="val 25000"/>
              <a:gd name="adj3" fmla="val 76787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</a:t>
            </a:r>
            <a:br>
              <a:rPr lang="de-DE" sz="2400" dirty="0" smtClean="0"/>
            </a:br>
            <a:r>
              <a:rPr lang="de-DE" sz="2400" dirty="0" smtClean="0"/>
              <a:t>l</a:t>
            </a:r>
          </a:p>
          <a:p>
            <a:pPr algn="ctr"/>
            <a:r>
              <a:rPr lang="de-DE" sz="2400" dirty="0" smtClean="0"/>
              <a:t>l</a:t>
            </a:r>
          </a:p>
          <a:p>
            <a:pPr algn="ctr"/>
            <a:endParaRPr lang="de-DE" sz="2400" dirty="0" smtClean="0"/>
          </a:p>
          <a:p>
            <a:pPr algn="ctr"/>
            <a:r>
              <a:rPr lang="de-DE" sz="2400" dirty="0" smtClean="0"/>
              <a:t>E</a:t>
            </a:r>
          </a:p>
          <a:p>
            <a:pPr algn="ctr"/>
            <a:r>
              <a:rPr lang="de-DE" sz="2400" dirty="0" smtClean="0"/>
              <a:t>T</a:t>
            </a:r>
          </a:p>
          <a:p>
            <a:pPr algn="ctr"/>
            <a:r>
              <a:rPr lang="de-DE" sz="2400" dirty="0" smtClean="0"/>
              <a:t>F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131840" y="3284984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724128" y="2852936"/>
            <a:ext cx="360040" cy="27363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LONG</a:t>
            </a:r>
          </a:p>
          <a:p>
            <a:pPr algn="ctr"/>
            <a:endParaRPr lang="de-DE" dirty="0" smtClean="0">
              <a:solidFill>
                <a:schemeClr val="bg1"/>
              </a:solidFill>
            </a:endParaRP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ETF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00192" y="3573016"/>
            <a:ext cx="360040" cy="13681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69" name="Straight Arrow Connector 68"/>
          <p:cNvCxnSpPr>
            <a:stCxn id="35" idx="3"/>
          </p:cNvCxnSpPr>
          <p:nvPr/>
        </p:nvCxnSpPr>
        <p:spPr>
          <a:xfrm flipV="1">
            <a:off x="3131840" y="407707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131840" y="4077072"/>
            <a:ext cx="64807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</p:cNvCxnSpPr>
          <p:nvPr/>
        </p:nvCxnSpPr>
        <p:spPr>
          <a:xfrm>
            <a:off x="3131840" y="3573016"/>
            <a:ext cx="64807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6" idx="3"/>
          </p:cNvCxnSpPr>
          <p:nvPr/>
        </p:nvCxnSpPr>
        <p:spPr>
          <a:xfrm>
            <a:off x="3131840" y="458112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1" idx="3"/>
          </p:cNvCxnSpPr>
          <p:nvPr/>
        </p:nvCxnSpPr>
        <p:spPr>
          <a:xfrm flipV="1">
            <a:off x="3131840" y="4941168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Chart 85"/>
          <p:cNvGraphicFramePr/>
          <p:nvPr/>
        </p:nvGraphicFramePr>
        <p:xfrm>
          <a:off x="6823150" y="2996952"/>
          <a:ext cx="2320850" cy="2467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7" name="Down Arrow Callout 86"/>
          <p:cNvSpPr/>
          <p:nvPr/>
        </p:nvSpPr>
        <p:spPr>
          <a:xfrm>
            <a:off x="6948264" y="2564904"/>
            <a:ext cx="1512168" cy="576064"/>
          </a:xfrm>
          <a:prstGeom prst="down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MinRisk</a:t>
            </a:r>
            <a:endParaRPr lang="de-DE" dirty="0"/>
          </a:p>
        </p:txBody>
      </p:sp>
      <p:sp>
        <p:nvSpPr>
          <p:cNvPr id="88" name="Up Arrow Callout 87"/>
          <p:cNvSpPr/>
          <p:nvPr/>
        </p:nvSpPr>
        <p:spPr>
          <a:xfrm>
            <a:off x="7020272" y="5445224"/>
            <a:ext cx="1368152" cy="576064"/>
          </a:xfrm>
          <a:prstGeom prst="up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Max Sharpe</a:t>
            </a:r>
            <a:endParaRPr lang="de-DE" dirty="0"/>
          </a:p>
        </p:txBody>
      </p:sp>
      <p:graphicFrame>
        <p:nvGraphicFramePr>
          <p:cNvPr id="89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</a:t>
            </a:r>
            <a:r>
              <a:rPr lang="de-DE" dirty="0" smtClean="0"/>
              <a:t>produziert die Software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Kontinuierliches Abwägen der </a:t>
            </a:r>
            <a:br>
              <a:rPr lang="de-DE" dirty="0" smtClean="0"/>
            </a:br>
            <a:r>
              <a:rPr lang="de-DE" dirty="0" smtClean="0"/>
              <a:t>             </a:t>
            </a:r>
            <a:r>
              <a:rPr lang="de-DE" dirty="0" smtClean="0"/>
              <a:t>Martchancen und Risiken 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systematische </a:t>
            </a:r>
            <a:r>
              <a:rPr lang="de-DE" dirty="0" smtClean="0"/>
              <a:t>Umsetzung in Portfolioanpassungen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TimingSignale</a:t>
            </a:r>
            <a:r>
              <a:rPr lang="de-DE" dirty="0" smtClean="0"/>
              <a:t>,  Attraktivitätsrankings 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smtClean="0"/>
              <a:t>Orders zur Anpassung </a:t>
            </a:r>
            <a:r>
              <a:rPr lang="de-DE" dirty="0" smtClean="0"/>
              <a:t>der Portfolios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50168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Systematischer </a:t>
            </a:r>
            <a:r>
              <a:rPr lang="de-DE" dirty="0" smtClean="0"/>
              <a:t>Anlageprozess: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153400" cy="4035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de-DE" dirty="0" smtClean="0"/>
          </a:p>
          <a:p>
            <a:r>
              <a:rPr lang="de-DE" dirty="0" smtClean="0"/>
              <a:t>Über 20 </a:t>
            </a:r>
            <a:r>
              <a:rPr lang="de-DE" dirty="0" smtClean="0"/>
              <a:t>speziell entwickelte  Timing und Selektionsmodelle (werden ständig weiterentwickelt)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Integration </a:t>
            </a:r>
            <a:r>
              <a:rPr lang="de-DE" dirty="0" smtClean="0"/>
              <a:t>aller </a:t>
            </a:r>
            <a:r>
              <a:rPr lang="de-DE" dirty="0" smtClean="0"/>
              <a:t>Modelle-Signale</a:t>
            </a:r>
            <a:r>
              <a:rPr lang="de-DE" dirty="0" smtClean="0"/>
              <a:t> via innovativer DataMining-Algorithmen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Überführung der Modellsignale in Portfolios mit hervorragenden </a:t>
            </a:r>
            <a:r>
              <a:rPr lang="de-DE" dirty="0" smtClean="0"/>
              <a:t>Assetallokation Modellen (Riskmanagement)</a:t>
            </a:r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Quantitativer Anlageprozess</a:t>
            </a:r>
            <a:endParaRPr lang="de-DE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251520" y="1916832"/>
            <a:ext cx="2376264" cy="239917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ETF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Universum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Einflußfaktoren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699792" y="4653136"/>
            <a:ext cx="3528392" cy="6480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TSA - Mechanik </a:t>
            </a:r>
            <a:endParaRPr lang="de-DE" dirty="0"/>
          </a:p>
        </p:txBody>
      </p:sp>
      <p:graphicFrame>
        <p:nvGraphicFramePr>
          <p:cNvPr id="19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ight Arrow 17"/>
          <p:cNvSpPr/>
          <p:nvPr/>
        </p:nvSpPr>
        <p:spPr>
          <a:xfrm>
            <a:off x="323528" y="4653136"/>
            <a:ext cx="2232248" cy="6480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Ökonomie</a:t>
            </a:r>
            <a:endParaRPr lang="de-DE" dirty="0"/>
          </a:p>
        </p:txBody>
      </p:sp>
      <p:graphicFrame>
        <p:nvGraphicFramePr>
          <p:cNvPr id="21" name="Chart 20"/>
          <p:cNvGraphicFramePr/>
          <p:nvPr/>
        </p:nvGraphicFramePr>
        <p:xfrm>
          <a:off x="6444208" y="1700808"/>
          <a:ext cx="24482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4084" y="5373216"/>
            <a:ext cx="2688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Das W</a:t>
            </a:r>
            <a:r>
              <a:rPr lang="de-DE" sz="2400" dirty="0" smtClean="0"/>
              <a:t>ichtige wissen</a:t>
            </a:r>
            <a:endParaRPr lang="de-DE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71800" y="5343599"/>
            <a:ext cx="327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Das </a:t>
            </a:r>
            <a:r>
              <a:rPr lang="de-DE" sz="2400" dirty="0" smtClean="0"/>
              <a:t>R</a:t>
            </a:r>
            <a:r>
              <a:rPr lang="de-DE" sz="2400" dirty="0" smtClean="0"/>
              <a:t>ichtige entscheiden </a:t>
            </a:r>
            <a:endParaRPr lang="de-DE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44208" y="5301208"/>
            <a:ext cx="2277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Das Gewünschte </a:t>
            </a:r>
            <a:br>
              <a:rPr lang="de-DE" sz="2400" dirty="0" smtClean="0"/>
            </a:br>
            <a:r>
              <a:rPr lang="de-DE" sz="2400" dirty="0" smtClean="0"/>
              <a:t>erreichen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1772816"/>
            <a:ext cx="3467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>
          <a:xfrm>
            <a:off x="6372200" y="4653136"/>
            <a:ext cx="2439888" cy="648072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Portfolio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de-DE" sz="4900" dirty="0" smtClean="0"/>
              <a:t>Datamining </a:t>
            </a:r>
            <a:r>
              <a:rPr lang="de-DE" sz="4900" dirty="0" smtClean="0"/>
              <a:t>hilft bei der</a:t>
            </a:r>
            <a:r>
              <a:rPr lang="de-DE" dirty="0" smtClean="0"/>
              <a:t> </a:t>
            </a:r>
            <a:r>
              <a:rPr lang="de-DE" dirty="0" smtClean="0"/>
              <a:t>Integration vielfältiger Einzelabschätzungen</a:t>
            </a:r>
            <a:endParaRPr lang="de-D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611560" y="2348880"/>
          <a:ext cx="3456384" cy="290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084168" y="2276872"/>
          <a:ext cx="2207568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664" y="1700808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Signals</a:t>
            </a:r>
            <a:endParaRPr lang="de-D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1700808"/>
            <a:ext cx="1271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Scores</a:t>
            </a:r>
            <a:endParaRPr lang="de-D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5373216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Entscheiden</a:t>
            </a:r>
            <a:endParaRPr lang="de-DE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08104" y="5373216"/>
            <a:ext cx="2759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Ranking bilden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86536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Was ist „Datamining</a:t>
            </a:r>
            <a:r>
              <a:rPr lang="de-DE" dirty="0" smtClean="0"/>
              <a:t>, BigData</a:t>
            </a:r>
            <a:r>
              <a:rPr lang="de-DE" dirty="0" smtClean="0"/>
              <a:t>“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A)  viele Daten  sammeln </a:t>
            </a:r>
          </a:p>
          <a:p>
            <a:r>
              <a:rPr lang="de-DE" dirty="0" smtClean="0"/>
              <a:t>B)   und sie auch </a:t>
            </a:r>
            <a:r>
              <a:rPr lang="de-DE" b="1" dirty="0" smtClean="0"/>
              <a:t>auswerten können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Neue Modell- und </a:t>
            </a:r>
            <a:br>
              <a:rPr lang="de-DE" dirty="0" smtClean="0"/>
            </a:br>
            <a:r>
              <a:rPr lang="de-DE" dirty="0" smtClean="0"/>
              <a:t>Mustererkennungsalgorithmen  </a:t>
            </a:r>
            <a:br>
              <a:rPr lang="de-DE" dirty="0" smtClean="0"/>
            </a:br>
            <a:r>
              <a:rPr lang="de-DE" dirty="0" smtClean="0"/>
              <a:t>ermöglichen das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Aufspüren </a:t>
            </a:r>
            <a:r>
              <a:rPr lang="de-DE" dirty="0" smtClean="0"/>
              <a:t>von inneren Zusammenhängen in den Daten die man ohne clevere Algorithmen gar nicht sieht</a:t>
            </a:r>
            <a:br>
              <a:rPr lang="de-DE" dirty="0" smtClean="0"/>
            </a:br>
            <a:endParaRPr lang="de-DE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704184" y="1556792"/>
          <a:ext cx="443981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260648"/>
            <a:ext cx="7308304" cy="990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„BigData“ </a:t>
            </a:r>
            <a:r>
              <a:rPr lang="de-DE" dirty="0" smtClean="0"/>
              <a:t>– Boom nun auch im Finanzbereich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0" y="1484784"/>
            <a:ext cx="4667250" cy="206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5505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717032"/>
            <a:ext cx="5472608" cy="280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005064"/>
            <a:ext cx="216081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5013176"/>
            <a:ext cx="33813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524328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80" y="2366298"/>
            <a:ext cx="488467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00" dirty="0" smtClean="0"/>
              <a:t>2014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dirty="0" smtClean="0"/>
              <a:t>aus </a:t>
            </a:r>
            <a:r>
              <a:rPr lang="de-DE" dirty="0" smtClean="0"/>
              <a:t>unseren Backtests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8153400" cy="4824536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In </a:t>
            </a:r>
            <a:r>
              <a:rPr lang="de-DE" dirty="0" smtClean="0"/>
              <a:t>taus</a:t>
            </a:r>
            <a:r>
              <a:rPr lang="de-DE" dirty="0" smtClean="0"/>
              <a:t>enden </a:t>
            </a:r>
            <a:r>
              <a:rPr lang="de-DE" dirty="0" smtClean="0"/>
              <a:t>von Backtests </a:t>
            </a:r>
            <a:r>
              <a:rPr lang="de-DE" dirty="0" smtClean="0"/>
              <a:t>haben </a:t>
            </a:r>
            <a:r>
              <a:rPr lang="de-DE" dirty="0" smtClean="0"/>
              <a:t>wir den Performanceeinfluß </a:t>
            </a:r>
            <a:r>
              <a:rPr lang="de-DE" dirty="0" smtClean="0"/>
              <a:t>unterschiedlicher Riskmanagementmethoden und Parameter studiert:</a:t>
            </a:r>
            <a:endParaRPr lang="de-DE" dirty="0" smtClean="0"/>
          </a:p>
          <a:p>
            <a:r>
              <a:rPr lang="de-DE" dirty="0" smtClean="0"/>
              <a:t>Erfahrungswerte:</a:t>
            </a:r>
            <a:endParaRPr lang="de-DE" dirty="0" smtClean="0"/>
          </a:p>
          <a:p>
            <a:r>
              <a:rPr lang="de-DE" dirty="0" smtClean="0"/>
              <a:t>   Monatliche Reallocation ist stabiler </a:t>
            </a:r>
            <a:r>
              <a:rPr lang="de-DE" dirty="0" smtClean="0"/>
              <a:t>wie eine Wöchentliche Reallocation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 </a:t>
            </a:r>
            <a:r>
              <a:rPr lang="de-DE" b="1" dirty="0" smtClean="0"/>
              <a:t>MinVar</a:t>
            </a:r>
            <a:r>
              <a:rPr lang="de-DE" dirty="0" smtClean="0"/>
              <a:t> oder  </a:t>
            </a:r>
            <a:r>
              <a:rPr lang="de-DE" b="1" dirty="0" smtClean="0"/>
              <a:t>MinCorrelation</a:t>
            </a:r>
            <a:r>
              <a:rPr lang="de-DE" dirty="0" smtClean="0"/>
              <a:t>,  produzieren besonders glatte Equities,</a:t>
            </a:r>
          </a:p>
          <a:p>
            <a:r>
              <a:rPr lang="de-DE" dirty="0" smtClean="0"/>
              <a:t>   RiskParity, Clustered RiskParity, ... Haben oft geringeren TurnOver ...</a:t>
            </a:r>
          </a:p>
          <a:p>
            <a:r>
              <a:rPr lang="de-DE" b="1" dirty="0" smtClean="0"/>
              <a:t>  MaxSharpe</a:t>
            </a:r>
            <a:r>
              <a:rPr lang="de-DE" dirty="0" smtClean="0"/>
              <a:t> produzieren meist einen höheren Return – bei höherer  Volatilität  (EquityKurve wird steiler, schwankt aber mehr)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Für Fundamentalfaktormodelle genügt </a:t>
            </a:r>
            <a:r>
              <a:rPr lang="de-DE" dirty="0" smtClean="0"/>
              <a:t>eine einfache </a:t>
            </a:r>
            <a:r>
              <a:rPr lang="de-DE" dirty="0" smtClean="0"/>
              <a:t>lineare Regression nicht</a:t>
            </a:r>
            <a:r>
              <a:rPr lang="de-DE" dirty="0" smtClean="0"/>
              <a:t>.  Hier lohnen moderne multivariate Verfahren (datamining)</a:t>
            </a:r>
            <a:endParaRPr lang="de-DE" dirty="0" smtClean="0"/>
          </a:p>
          <a:p>
            <a:r>
              <a:rPr lang="de-DE" dirty="0" smtClean="0"/>
              <a:t>Modelle dürfen nur sehr wenige Stellgrößen haben (sonst droht overfitting)</a:t>
            </a:r>
          </a:p>
          <a:p>
            <a:r>
              <a:rPr lang="de-DE" dirty="0" smtClean="0"/>
              <a:t>TimingModelle</a:t>
            </a:r>
            <a:r>
              <a:rPr lang="de-DE" dirty="0" smtClean="0"/>
              <a:t> </a:t>
            </a:r>
            <a:r>
              <a:rPr lang="de-DE" dirty="0" smtClean="0"/>
              <a:t>allein,  sind viel zu instabil !</a:t>
            </a:r>
          </a:p>
          <a:p>
            <a:r>
              <a:rPr lang="de-DE" dirty="0" smtClean="0"/>
              <a:t> </a:t>
            </a:r>
            <a:r>
              <a:rPr lang="de-DE" dirty="0" smtClean="0"/>
              <a:t>Am </a:t>
            </a:r>
            <a:r>
              <a:rPr lang="de-DE" dirty="0" smtClean="0"/>
              <a:t>Besten funktioniert </a:t>
            </a:r>
            <a:r>
              <a:rPr lang="de-DE" dirty="0" smtClean="0"/>
              <a:t>ein</a:t>
            </a:r>
            <a:r>
              <a:rPr lang="de-DE" b="1" dirty="0" smtClean="0"/>
              <a:t> </a:t>
            </a:r>
            <a:r>
              <a:rPr lang="de-DE" b="1" dirty="0" smtClean="0"/>
              <a:t>Ensemble unterschiedlichster Modellstrategien </a:t>
            </a:r>
            <a:r>
              <a:rPr lang="de-DE" b="1" dirty="0" smtClean="0"/>
              <a:t>  </a:t>
            </a:r>
            <a:r>
              <a:rPr lang="de-DE" dirty="0" smtClean="0"/>
              <a:t>(</a:t>
            </a:r>
            <a:r>
              <a:rPr lang="de-DE" dirty="0" smtClean="0"/>
              <a:t>Diversifikation auf der Ebene der Modellalgorithmen)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Welche Performance schaffen wir ?</a:t>
            </a:r>
            <a:endParaRPr lang="de-DE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r="2624" b="44138"/>
          <a:stretch>
            <a:fillRect/>
          </a:stretch>
        </p:blipFill>
        <p:spPr bwMode="auto">
          <a:xfrm>
            <a:off x="251520" y="1484784"/>
            <a:ext cx="8136904" cy="428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4644008" y="1628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211960" y="2420888"/>
            <a:ext cx="1008112" cy="57606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211960" y="3501008"/>
            <a:ext cx="1008112" cy="57606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4139952" y="4869160"/>
            <a:ext cx="1008112" cy="57606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Backtest:  </a:t>
            </a:r>
            <a:r>
              <a:rPr lang="de-DE" b="1" u="sng" dirty="0" smtClean="0"/>
              <a:t>kein</a:t>
            </a:r>
            <a:r>
              <a:rPr lang="de-DE" dirty="0" smtClean="0"/>
              <a:t> Verlustjahr ...</a:t>
            </a:r>
            <a:endParaRPr lang="de-D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91257" y="1600200"/>
            <a:ext cx="799643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de-DE" sz="2900" dirty="0" smtClean="0"/>
              <a:t>Unser Ziel:   TotalReturn </a:t>
            </a:r>
            <a:r>
              <a:rPr lang="de-DE" sz="2900" dirty="0" smtClean="0"/>
              <a:t>mit Portfolio aus Index ETFs </a:t>
            </a:r>
            <a:endParaRPr lang="de-DE" sz="2900" dirty="0" smtClean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de-D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jährlicher</a:t>
            </a: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Return von 7 %  (5% nach Kosten)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 eine Begrenzung des Maximalverlustes auf maximal  7% (maxDrawDown</a:t>
            </a: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de-DE" sz="29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de-DE" sz="2900" dirty="0" smtClean="0"/>
              <a:t>Mit einem Software</a:t>
            </a:r>
            <a:r>
              <a:rPr lang="de-DE" sz="2900" dirty="0" smtClean="0"/>
              <a:t>s</a:t>
            </a:r>
            <a:r>
              <a:rPr lang="de-DE" sz="2900" noProof="0" dirty="0" smtClean="0"/>
              <a:t>ystem für </a:t>
            </a:r>
            <a:r>
              <a:rPr lang="de-DE" sz="2900" u="sng" noProof="0" dirty="0" smtClean="0"/>
              <a:t>alle</a:t>
            </a: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9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drei</a:t>
            </a: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Schritte </a:t>
            </a: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 Vermögensverwaltung: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de-DE" sz="2900" noProof="0" dirty="0" smtClean="0"/>
              <a:t>Timing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de-DE" sz="2900" noProof="0" dirty="0" smtClean="0"/>
              <a:t>Selektion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de-DE" sz="2900" noProof="0" dirty="0" smtClean="0"/>
              <a:t>Assetallokation</a:t>
            </a:r>
            <a:endParaRPr kumimoji="0" lang="de-DE" sz="29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de-DE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de-DE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932040" y="4265712"/>
          <a:ext cx="374441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Sehr v</a:t>
            </a:r>
            <a:r>
              <a:rPr lang="de-DE" dirty="0" smtClean="0"/>
              <a:t>ernünftiger </a:t>
            </a:r>
            <a:r>
              <a:rPr lang="de-DE" dirty="0" smtClean="0"/>
              <a:t>Turnover </a:t>
            </a:r>
            <a:br>
              <a:rPr lang="de-DE" dirty="0" smtClean="0"/>
            </a:br>
            <a:r>
              <a:rPr lang="de-DE" dirty="0" smtClean="0"/>
              <a:t>                </a:t>
            </a:r>
            <a:r>
              <a:rPr lang="de-DE" sz="3600" dirty="0" smtClean="0"/>
              <a:t>  ( bei 5 BP per Trade )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91257" y="1600200"/>
            <a:ext cx="799643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4355976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9073008" cy="990600"/>
          </a:xfrm>
        </p:spPr>
        <p:txBody>
          <a:bodyPr>
            <a:noAutofit/>
          </a:bodyPr>
          <a:lstStyle/>
          <a:p>
            <a:r>
              <a:rPr lang="de-DE" dirty="0" smtClean="0"/>
              <a:t>Stabil, auch bei </a:t>
            </a:r>
            <a:r>
              <a:rPr lang="de-DE" dirty="0" smtClean="0"/>
              <a:t>Parameteränderungen</a:t>
            </a:r>
            <a:endParaRPr lang="de-DE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724128" y="501317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020272" y="414908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45091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besser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63888" y="2420888"/>
            <a:ext cx="151216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26369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Zielkorridor mit Sharpe gr. 1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7092280" y="4293096"/>
            <a:ext cx="71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Ertrag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156176" y="52292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Risk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3140968"/>
            <a:ext cx="3202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Fast alle Modellvarianten </a:t>
            </a:r>
            <a:r>
              <a:rPr lang="de-DE" dirty="0" smtClean="0"/>
              <a:t>liegen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im </a:t>
            </a:r>
            <a:r>
              <a:rPr lang="de-DE" dirty="0" smtClean="0"/>
              <a:t>lohnenden </a:t>
            </a:r>
            <a:r>
              <a:rPr lang="de-DE" dirty="0" smtClean="0"/>
              <a:t>Zielkorridor !!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smtClean="0"/>
              <a:t>Portfolio aus internationalen  </a:t>
            </a:r>
            <a:r>
              <a:rPr lang="de-DE" dirty="0" smtClean="0"/>
              <a:t>ETFs</a:t>
            </a:r>
            <a:endParaRPr lang="de-DE" dirty="0" smtClean="0"/>
          </a:p>
          <a:p>
            <a:r>
              <a:rPr lang="de-DE" dirty="0" smtClean="0"/>
              <a:t>Verbindung </a:t>
            </a:r>
            <a:r>
              <a:rPr lang="de-DE" dirty="0" smtClean="0"/>
              <a:t>von quantitativen Modellen und fundamentalen Macro-Daten</a:t>
            </a:r>
          </a:p>
          <a:p>
            <a:r>
              <a:rPr lang="de-DE" dirty="0" smtClean="0"/>
              <a:t>Alle drei Schritte:  Timing + Selektion + Allokation</a:t>
            </a:r>
          </a:p>
          <a:p>
            <a:r>
              <a:rPr lang="de-DE" dirty="0" smtClean="0"/>
              <a:t>Statt Einzelmodell:  Ensemble von Modellen</a:t>
            </a:r>
          </a:p>
          <a:p>
            <a:r>
              <a:rPr lang="de-DE" dirty="0" smtClean="0"/>
              <a:t>Datamining findet die relevanten Zusammenhänge</a:t>
            </a:r>
          </a:p>
          <a:p>
            <a:r>
              <a:rPr lang="de-DE" dirty="0" smtClean="0"/>
              <a:t>HighEnd Assetallokation-Algorithmen bauen daraus das Portfolio</a:t>
            </a:r>
          </a:p>
          <a:p>
            <a:r>
              <a:rPr lang="de-DE" dirty="0" smtClean="0"/>
              <a:t>Technisch realisierbar:  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                                     5</a:t>
            </a:r>
            <a:r>
              <a:rPr lang="de-DE" dirty="0" smtClean="0"/>
              <a:t>%  bei maximal 7% Verlust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483768" y="1412776"/>
          <a:ext cx="44644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smtClean="0"/>
              <a:t>der Ansatz 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4752528" cy="485313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Ökonomische </a:t>
            </a:r>
            <a:r>
              <a:rPr lang="de-DE" dirty="0" smtClean="0"/>
              <a:t>Markteinschätzungen verbinden </a:t>
            </a:r>
            <a:r>
              <a:rPr lang="de-DE" dirty="0" smtClean="0"/>
              <a:t>mit </a:t>
            </a:r>
          </a:p>
          <a:p>
            <a:r>
              <a:rPr lang="de-DE" dirty="0" smtClean="0"/>
              <a:t>Quantitativen Analysen und Riskoptimierern</a:t>
            </a:r>
          </a:p>
          <a:p>
            <a:r>
              <a:rPr lang="de-DE" dirty="0" smtClean="0"/>
              <a:t>i</a:t>
            </a:r>
            <a:r>
              <a:rPr lang="de-DE" dirty="0" smtClean="0"/>
              <a:t>n </a:t>
            </a:r>
            <a:r>
              <a:rPr lang="de-DE" dirty="0" smtClean="0"/>
              <a:t>einem integrierten, quantitativen Softwaresystem</a:t>
            </a:r>
          </a:p>
          <a:p>
            <a:r>
              <a:rPr lang="de-DE" dirty="0" smtClean="0"/>
              <a:t>zu einem systematischen Anlageprozess</a:t>
            </a:r>
            <a:r>
              <a:rPr lang="de-DE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301753" y="1772816"/>
          <a:ext cx="4842247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Ökonomisches Fundament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Die Auswahl der geeigneten Märkte und Faktoren ist Aufgabe </a:t>
            </a:r>
            <a:r>
              <a:rPr lang="de-DE" dirty="0" smtClean="0"/>
              <a:t>der Ökonomieabteilung: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Sie benennt 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      Macro-Indikatoren + ETF-Universum 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+ Quantitativer Anlageprozess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Aufgabe des quantitativen Softwaresystems ist mit Hilfe dieser Eingangsdaten einen systematischen Anlageprozess zu fahren und und durch mathematisch optimales Mangement der Chansen/Risiken einen möglichst nachhaltigen Portfolioreturn zu erziehlen.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Ensemble von Tradingsystemen 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940152" y="1556792"/>
            <a:ext cx="2016224" cy="41764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48064" y="4293096"/>
            <a:ext cx="1440160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Ranking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5940152" y="1556792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Selektion +Assetallocation</a:t>
            </a:r>
            <a:endParaRPr lang="de-D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588224" y="2708920"/>
          <a:ext cx="2320850" cy="2467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5148064" y="2204864"/>
            <a:ext cx="1584176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Long Short</a:t>
            </a:r>
            <a:br>
              <a:rPr lang="de-DE" dirty="0" smtClean="0"/>
            </a:br>
            <a:r>
              <a:rPr lang="de-DE" dirty="0" smtClean="0"/>
              <a:t>Flat</a:t>
            </a:r>
            <a:br>
              <a:rPr lang="de-DE" dirty="0" smtClean="0"/>
            </a:br>
            <a:r>
              <a:rPr lang="de-DE" dirty="0" smtClean="0"/>
              <a:t>Signale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8840"/>
            <a:ext cx="187220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772816"/>
            <a:ext cx="331236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364088" y="5445224"/>
            <a:ext cx="3600400" cy="90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Wenn man der TSA pro Wertpapier sagen kann, ob dieses Long/Short/Flat ist – und wie attraktiv seine Zukunft im Vergleich zu den anderen Wertpapieren  beurteilt wird – kann die TSA daraus ein optimales Portfolio bauen</a:t>
            </a:r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besonders an unserem Ansatz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Eigene Signale und Faktoren</a:t>
            </a:r>
          </a:p>
          <a:p>
            <a:r>
              <a:rPr lang="de-DE" dirty="0" smtClean="0"/>
              <a:t>Steigerung der Nachhaltigkeit durch Integration vielfältiger Einzelmodelle mittels neuester Dataming Algorithmen</a:t>
            </a:r>
          </a:p>
          <a:p>
            <a:r>
              <a:rPr lang="de-DE" dirty="0" smtClean="0"/>
              <a:t>Systematisches Risikomanagement durch quantitative Integration der gesamten Prozesskette:</a:t>
            </a:r>
            <a:br>
              <a:rPr lang="de-DE" dirty="0" smtClean="0"/>
            </a:br>
            <a:r>
              <a:rPr lang="de-DE" dirty="0" smtClean="0"/>
              <a:t>Timing,  Selektion und Assetallokation </a:t>
            </a:r>
            <a:br>
              <a:rPr lang="de-DE" dirty="0" smtClean="0"/>
            </a:br>
            <a:r>
              <a:rPr lang="de-DE" dirty="0" smtClean="0"/>
              <a:t>bis hin zur Ordergenerierung</a:t>
            </a:r>
            <a:endParaRPr lang="de-DE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Systematischer Anlageprozess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411760" y="1556792"/>
          <a:ext cx="3024336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39552" y="1628800"/>
          <a:ext cx="230425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2051720" y="2924944"/>
          <a:ext cx="3888432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987824" y="4005064"/>
          <a:ext cx="282490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5759624" y="1556792"/>
          <a:ext cx="316835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6136" y="609329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TSA – System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Erfolgsbeitrag der Mathematik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Die mathematischen Algorithmen in der TSA ermöglichen Ihr, die angelieferten Performancebeiträge der Timing- und Selektions- Modelle auszufiltern und zu einem Gesamtsystem zu integrieren.</a:t>
            </a:r>
          </a:p>
          <a:p>
            <a:r>
              <a:rPr lang="de-DE" dirty="0" smtClean="0"/>
              <a:t>Riskmanagement:  Die </a:t>
            </a:r>
            <a:r>
              <a:rPr lang="de-DE" dirty="0" smtClean="0"/>
              <a:t>„Glattheit“ der </a:t>
            </a:r>
            <a:r>
              <a:rPr lang="de-DE" dirty="0" smtClean="0"/>
              <a:t>Portfolioertrags wird </a:t>
            </a:r>
            <a:r>
              <a:rPr lang="de-DE" dirty="0" smtClean="0"/>
              <a:t>dabei optimiert.  </a:t>
            </a:r>
          </a:p>
          <a:p>
            <a:r>
              <a:rPr lang="de-DE" dirty="0" smtClean="0"/>
              <a:t>Das Gesamtsystem TSA wirkt daher wie ein hochoptimiertes Fahrwerk eines modernen PKW:</a:t>
            </a:r>
          </a:p>
          <a:p>
            <a:r>
              <a:rPr lang="de-DE" dirty="0" smtClean="0"/>
              <a:t>Marktsöße werden antizipiert und </a:t>
            </a:r>
            <a:r>
              <a:rPr lang="de-DE" dirty="0" smtClean="0"/>
              <a:t>weggeglättet – und das ganz ohne Zukunftsprognosen (Kristallkugel)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A_EuropaBranchen-technisch.v3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AEC0E0-4ABC-4077-8922-293239654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TSA_EuropaBranchen-technisch.v3</Template>
  <TotalTime>0</TotalTime>
  <Words>648</Words>
  <Application>Microsoft Office PowerPoint</Application>
  <PresentationFormat>On-screen Show (4:3)</PresentationFormat>
  <Paragraphs>241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TSA_EuropaBranchen-technisch.v3</vt:lpstr>
      <vt:lpstr>Custom Design</vt:lpstr>
      <vt:lpstr>Vermögensmanagement mit Datamining-Algorithmen </vt:lpstr>
      <vt:lpstr>Mission</vt:lpstr>
      <vt:lpstr>Was ist der Ansatz ?</vt:lpstr>
      <vt:lpstr>Ökonomisches Fundament</vt:lpstr>
      <vt:lpstr>+ Quantitativer Anlageprozess</vt:lpstr>
      <vt:lpstr>Ensemble von Tradingsystemen </vt:lpstr>
      <vt:lpstr>Was ist besonders an unserem Ansatz ?</vt:lpstr>
      <vt:lpstr>Systematischer Anlageprozess</vt:lpstr>
      <vt:lpstr>Erfolgsbeitrag der Mathematik </vt:lpstr>
      <vt:lpstr>Signalverabeitung in der TSA</vt:lpstr>
      <vt:lpstr>Was produziert die Software ?</vt:lpstr>
      <vt:lpstr>Systematischer Anlageprozess: </vt:lpstr>
      <vt:lpstr>Quantitativer Anlageprozess</vt:lpstr>
      <vt:lpstr>Datamining hilft bei der Integration vielfältiger Einzelabschätzungen</vt:lpstr>
      <vt:lpstr>Was ist „Datamining, BigData“ ?</vt:lpstr>
      <vt:lpstr>„BigData“ – Boom nun auch im Finanzbereich</vt:lpstr>
      <vt:lpstr>Ergebnisse aus unseren Backtests</vt:lpstr>
      <vt:lpstr>Welche Performance schaffen wir ?</vt:lpstr>
      <vt:lpstr>Im Backtest:  kein Verlustjahr ...</vt:lpstr>
      <vt:lpstr>Sehr vernünftiger Turnover                    ( bei 5 BP per Trade )</vt:lpstr>
      <vt:lpstr>Stabil, auch bei Parameteränderungen</vt:lpstr>
      <vt:lpstr>Zusammenfassung</vt:lpstr>
      <vt:lpstr>Vielen Dank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 7/7+9/15</dc:title>
  <dc:creator>markus</dc:creator>
  <cp:lastModifiedBy>markus</cp:lastModifiedBy>
  <cp:revision>199</cp:revision>
  <dcterms:created xsi:type="dcterms:W3CDTF">2014-04-08T06:35:49Z</dcterms:created>
  <dcterms:modified xsi:type="dcterms:W3CDTF">2014-08-14T10:51:29Z</dcterms:modified>
  <cp:category>2010 abstract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TC018813529991</vt:lpwstr>
  </property>
</Properties>
</file>