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9" r:id="rId3"/>
  </p:sldIdLst>
  <p:sldSz cx="5084763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1F"/>
    <a:srgbClr val="FF0000"/>
    <a:srgbClr val="2F00DD"/>
    <a:srgbClr val="DE5000"/>
    <a:srgbClr val="3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5"/>
    <p:restoredTop sz="94694"/>
  </p:normalViewPr>
  <p:slideViewPr>
    <p:cSldViewPr snapToGrid="0">
      <p:cViewPr varScale="1">
        <p:scale>
          <a:sx n="179" d="100"/>
          <a:sy n="179" d="100"/>
        </p:scale>
        <p:origin x="10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4CC9A-91A5-0C4E-9098-E64DAB23D55F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2413" y="1143000"/>
            <a:ext cx="3813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08EE1-4DF7-B24A-BDBD-4DE0AB93C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61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2413" y="1143000"/>
            <a:ext cx="3813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08EE1-4DF7-B24A-BDBD-4DE0AB93CA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38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F666D-D8B6-1112-717B-07913D629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B04D27-FA24-BC96-FCB0-827572730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22413" y="1143000"/>
            <a:ext cx="381317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BB8206-4CC5-4B48-D6D0-0ED3D2000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EC0F2-7B8C-7ECE-6906-A519DE425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08EE1-4DF7-B24A-BDBD-4DE0AB93CA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1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673418"/>
            <a:ext cx="4322049" cy="1432560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2161223"/>
            <a:ext cx="3813572" cy="993457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1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6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219075"/>
            <a:ext cx="1096402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219075"/>
            <a:ext cx="3225647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9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025844"/>
            <a:ext cx="4385608" cy="17116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2753679"/>
            <a:ext cx="4385608" cy="900112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>
                    <a:tint val="82000"/>
                  </a:schemeClr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82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82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82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82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82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82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82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5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095375"/>
            <a:ext cx="2161024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095375"/>
            <a:ext cx="2161024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219076"/>
            <a:ext cx="4385608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008698"/>
            <a:ext cx="2151093" cy="494347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1503045"/>
            <a:ext cx="2151093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008698"/>
            <a:ext cx="2161687" cy="494347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1503045"/>
            <a:ext cx="2161687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8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7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0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274320"/>
            <a:ext cx="1639968" cy="960120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592456"/>
            <a:ext cx="2574161" cy="2924175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234440"/>
            <a:ext cx="1639968" cy="2286953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8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274320"/>
            <a:ext cx="1639968" cy="960120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592456"/>
            <a:ext cx="2574161" cy="2924175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234440"/>
            <a:ext cx="1639968" cy="2286953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219076"/>
            <a:ext cx="4385608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095375"/>
            <a:ext cx="4385608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3813811"/>
            <a:ext cx="1144072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A3345-5A49-BD43-8D42-78C0BCC13DC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3813811"/>
            <a:ext cx="1716108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3813811"/>
            <a:ext cx="1144072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5ADAF5-28A0-3941-8996-5CFF18D8F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1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tructure&#10;&#10;Description automatically generated">
            <a:extLst>
              <a:ext uri="{FF2B5EF4-FFF2-40B4-BE49-F238E27FC236}">
                <a16:creationId xmlns:a16="http://schemas.microsoft.com/office/drawing/2014/main" id="{D42F6344-21B1-683B-0411-04AF60CE5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303" y="-2145123"/>
            <a:ext cx="3241536" cy="185493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79E3821-5498-531F-7D9F-F66A5E38C87B}"/>
              </a:ext>
            </a:extLst>
          </p:cNvPr>
          <p:cNvGrpSpPr/>
          <p:nvPr/>
        </p:nvGrpSpPr>
        <p:grpSpPr>
          <a:xfrm>
            <a:off x="470892" y="924195"/>
            <a:ext cx="3982957" cy="1854930"/>
            <a:chOff x="1341115" y="2796049"/>
            <a:chExt cx="7428285" cy="345947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56B8BBD-827A-5507-4274-58A0893E4EBF}"/>
                </a:ext>
              </a:extLst>
            </p:cNvPr>
            <p:cNvSpPr/>
            <p:nvPr/>
          </p:nvSpPr>
          <p:spPr>
            <a:xfrm>
              <a:off x="1341117" y="4431176"/>
              <a:ext cx="589788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55DB4FC-AF7E-B528-B596-15F73200B525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4431176"/>
              <a:ext cx="589788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3A7A28A-4E64-0FC7-3005-728324F469E0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4614056"/>
              <a:ext cx="5712826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527748-A80D-2C19-E3B7-2B2CF69B676F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4796936"/>
              <a:ext cx="5529946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842AA8-E375-7E9E-A350-6B92C1A30A4E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4979816"/>
              <a:ext cx="5347066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B125391-66BC-C9FC-A3CF-1D6BD6FD9322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5162696"/>
              <a:ext cx="5164186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F1138C9-995B-A2EC-B26E-BD385683EDB3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5345576"/>
              <a:ext cx="4981306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C2CA9C-4526-356E-D80D-2D324EB49C45}"/>
                </a:ext>
              </a:extLst>
            </p:cNvPr>
            <p:cNvSpPr/>
            <p:nvPr/>
          </p:nvSpPr>
          <p:spPr>
            <a:xfrm>
              <a:off x="7393577" y="4431176"/>
              <a:ext cx="136724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B13DC90-726F-1639-2B78-8E980DD2E8BF}"/>
                </a:ext>
              </a:extLst>
            </p:cNvPr>
            <p:cNvSpPr/>
            <p:nvPr/>
          </p:nvSpPr>
          <p:spPr>
            <a:xfrm rot="5400000">
              <a:off x="6855248" y="4810475"/>
              <a:ext cx="914400" cy="19757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939405-1529-F5E0-82C0-E6A4E4113A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3624" y="5341126"/>
              <a:ext cx="4572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6BCE48D-90FA-1AE0-6B51-B34A9907A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0744" y="5159136"/>
              <a:ext cx="64008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9CEF721-42AB-C0BB-6240-90C6FF1F3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864" y="4977146"/>
              <a:ext cx="82296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B477748-59A3-D346-00EF-40D832942573}"/>
                </a:ext>
              </a:extLst>
            </p:cNvPr>
            <p:cNvCxnSpPr>
              <a:cxnSpLocks/>
            </p:cNvCxnSpPr>
            <p:nvPr/>
          </p:nvCxnSpPr>
          <p:spPr>
            <a:xfrm>
              <a:off x="7754984" y="4791596"/>
              <a:ext cx="1005840" cy="356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EBEF55F-C805-FC71-45F3-24FC688C2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2104" y="4613166"/>
              <a:ext cx="1188720" cy="89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3DBD887-7F18-32EF-1B21-24C8C2F406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3578" y="4431176"/>
              <a:ext cx="1367246" cy="445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EA90D41-8A2B-FEF8-42D1-0AB5F70ED620}"/>
                </a:ext>
              </a:extLst>
            </p:cNvPr>
            <p:cNvCxnSpPr>
              <a:cxnSpLocks/>
            </p:cNvCxnSpPr>
            <p:nvPr/>
          </p:nvCxnSpPr>
          <p:spPr>
            <a:xfrm>
              <a:off x="7390354" y="4431176"/>
              <a:ext cx="3223" cy="90995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64F0398-E881-E74F-6E30-F90BB1784089}"/>
                </a:ext>
              </a:extLst>
            </p:cNvPr>
            <p:cNvCxnSpPr>
              <a:cxnSpLocks/>
            </p:cNvCxnSpPr>
            <p:nvPr/>
          </p:nvCxnSpPr>
          <p:spPr>
            <a:xfrm>
              <a:off x="7572344" y="4613166"/>
              <a:ext cx="0" cy="90743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8F3C8D-ABB9-2F68-0896-1D2184AB6FB9}"/>
                </a:ext>
              </a:extLst>
            </p:cNvPr>
            <p:cNvCxnSpPr>
              <a:cxnSpLocks/>
            </p:cNvCxnSpPr>
            <p:nvPr/>
          </p:nvCxnSpPr>
          <p:spPr>
            <a:xfrm>
              <a:off x="7754334" y="4791596"/>
              <a:ext cx="0" cy="91188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CB7269-0BD2-5641-A209-B1761B9D927D}"/>
                </a:ext>
              </a:extLst>
            </p:cNvPr>
            <p:cNvCxnSpPr>
              <a:cxnSpLocks/>
            </p:cNvCxnSpPr>
            <p:nvPr/>
          </p:nvCxnSpPr>
          <p:spPr>
            <a:xfrm>
              <a:off x="7936324" y="4972696"/>
              <a:ext cx="0" cy="91366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DAC2D08-7DEF-9FD5-A2E1-003B2BE392B4}"/>
                </a:ext>
              </a:extLst>
            </p:cNvPr>
            <p:cNvCxnSpPr>
              <a:cxnSpLocks/>
            </p:cNvCxnSpPr>
            <p:nvPr/>
          </p:nvCxnSpPr>
          <p:spPr>
            <a:xfrm>
              <a:off x="8118314" y="5159136"/>
              <a:ext cx="0" cy="91010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3037AF-F9B5-03B7-E671-2EEC543FF341}"/>
                </a:ext>
              </a:extLst>
            </p:cNvPr>
            <p:cNvCxnSpPr>
              <a:cxnSpLocks/>
            </p:cNvCxnSpPr>
            <p:nvPr/>
          </p:nvCxnSpPr>
          <p:spPr>
            <a:xfrm>
              <a:off x="8300304" y="5341126"/>
              <a:ext cx="0" cy="9144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88693B-4339-4880-3BE2-D8BCD56AF679}"/>
                </a:ext>
              </a:extLst>
            </p:cNvPr>
            <p:cNvCxnSpPr>
              <a:cxnSpLocks/>
            </p:cNvCxnSpPr>
            <p:nvPr/>
          </p:nvCxnSpPr>
          <p:spPr>
            <a:xfrm>
              <a:off x="6329047" y="5341126"/>
              <a:ext cx="0" cy="9144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050E2DC-C8B8-CAB9-9258-A8F203FAE3CB}"/>
                </a:ext>
              </a:extLst>
            </p:cNvPr>
            <p:cNvCxnSpPr>
              <a:cxnSpLocks/>
            </p:cNvCxnSpPr>
            <p:nvPr/>
          </p:nvCxnSpPr>
          <p:spPr>
            <a:xfrm>
              <a:off x="6511037" y="5159136"/>
              <a:ext cx="0" cy="91010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DABCAD-CF73-EE06-84EA-4C45B93480EE}"/>
                </a:ext>
              </a:extLst>
            </p:cNvPr>
            <p:cNvCxnSpPr>
              <a:cxnSpLocks/>
            </p:cNvCxnSpPr>
            <p:nvPr/>
          </p:nvCxnSpPr>
          <p:spPr>
            <a:xfrm>
              <a:off x="6693027" y="4972696"/>
              <a:ext cx="0" cy="91366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CFC7964-5E08-EC11-B3CB-B440CED92A9C}"/>
                </a:ext>
              </a:extLst>
            </p:cNvPr>
            <p:cNvCxnSpPr>
              <a:cxnSpLocks/>
            </p:cNvCxnSpPr>
            <p:nvPr/>
          </p:nvCxnSpPr>
          <p:spPr>
            <a:xfrm>
              <a:off x="6875017" y="4791596"/>
              <a:ext cx="0" cy="91188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9D841B0-DD46-1F6D-1240-1F3D271FA379}"/>
                </a:ext>
              </a:extLst>
            </p:cNvPr>
            <p:cNvCxnSpPr>
              <a:cxnSpLocks/>
            </p:cNvCxnSpPr>
            <p:nvPr/>
          </p:nvCxnSpPr>
          <p:spPr>
            <a:xfrm>
              <a:off x="7057007" y="4613166"/>
              <a:ext cx="0" cy="90743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978CE7-1C35-97E2-BDCD-22950CEDC3AA}"/>
                </a:ext>
              </a:extLst>
            </p:cNvPr>
            <p:cNvCxnSpPr>
              <a:cxnSpLocks/>
            </p:cNvCxnSpPr>
            <p:nvPr/>
          </p:nvCxnSpPr>
          <p:spPr>
            <a:xfrm>
              <a:off x="7238997" y="4431175"/>
              <a:ext cx="0" cy="909951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B8B2D06-D938-7FB1-7644-B62ED5F6F1A7}"/>
                </a:ext>
              </a:extLst>
            </p:cNvPr>
            <p:cNvCxnSpPr>
              <a:cxnSpLocks/>
            </p:cNvCxnSpPr>
            <p:nvPr/>
          </p:nvCxnSpPr>
          <p:spPr>
            <a:xfrm>
              <a:off x="7237886" y="5339851"/>
              <a:ext cx="161203" cy="104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6D89D3E-618F-33A6-02EF-65AB9A91CC1B}"/>
                </a:ext>
              </a:extLst>
            </p:cNvPr>
            <p:cNvCxnSpPr>
              <a:cxnSpLocks/>
            </p:cNvCxnSpPr>
            <p:nvPr/>
          </p:nvCxnSpPr>
          <p:spPr>
            <a:xfrm>
              <a:off x="7054481" y="5520598"/>
              <a:ext cx="521208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0EB61CB-AFD0-70D2-84ED-D8DC6E3BEDB3}"/>
                </a:ext>
              </a:extLst>
            </p:cNvPr>
            <p:cNvCxnSpPr>
              <a:cxnSpLocks/>
            </p:cNvCxnSpPr>
            <p:nvPr/>
          </p:nvCxnSpPr>
          <p:spPr>
            <a:xfrm>
              <a:off x="6874238" y="5703478"/>
              <a:ext cx="883271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22D8891-8D91-E01B-441C-714B13B799D9}"/>
                </a:ext>
              </a:extLst>
            </p:cNvPr>
            <p:cNvCxnSpPr>
              <a:cxnSpLocks/>
            </p:cNvCxnSpPr>
            <p:nvPr/>
          </p:nvCxnSpPr>
          <p:spPr>
            <a:xfrm>
              <a:off x="6691358" y="5886358"/>
              <a:ext cx="1243584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D4DB161-0EE1-E630-E7AA-C2DE51FFB3EB}"/>
                </a:ext>
              </a:extLst>
            </p:cNvPr>
            <p:cNvCxnSpPr>
              <a:cxnSpLocks/>
            </p:cNvCxnSpPr>
            <p:nvPr/>
          </p:nvCxnSpPr>
          <p:spPr>
            <a:xfrm>
              <a:off x="6505303" y="6069238"/>
              <a:ext cx="1613011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DE249A5-5E74-B2AD-480A-CCCFE6520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5598" y="6252119"/>
              <a:ext cx="1975104" cy="3407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6B4657D-E06B-F610-21B4-1B3368AE5D40}"/>
                </a:ext>
              </a:extLst>
            </p:cNvPr>
            <p:cNvCxnSpPr>
              <a:cxnSpLocks/>
            </p:cNvCxnSpPr>
            <p:nvPr/>
          </p:nvCxnSpPr>
          <p:spPr>
            <a:xfrm>
              <a:off x="1341117" y="4427616"/>
              <a:ext cx="0" cy="91010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2ACF478-80B5-4152-3145-283AAD1F2F9B}"/>
                </a:ext>
              </a:extLst>
            </p:cNvPr>
            <p:cNvCxnSpPr>
              <a:cxnSpLocks/>
            </p:cNvCxnSpPr>
            <p:nvPr/>
          </p:nvCxnSpPr>
          <p:spPr>
            <a:xfrm>
              <a:off x="8760823" y="4435474"/>
              <a:ext cx="0" cy="910102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19FEBFA3-85F3-C9BE-83D5-2077BBA7041E}"/>
                </a:ext>
              </a:extLst>
            </p:cNvPr>
            <p:cNvSpPr/>
            <p:nvPr/>
          </p:nvSpPr>
          <p:spPr>
            <a:xfrm>
              <a:off x="1341115" y="4396529"/>
              <a:ext cx="7417989" cy="910102"/>
            </a:xfrm>
            <a:custGeom>
              <a:avLst/>
              <a:gdLst>
                <a:gd name="connsiteX0" fmla="*/ 0 w 7400658"/>
                <a:gd name="connsiteY0" fmla="*/ 8545 h 1016949"/>
                <a:gd name="connsiteX1" fmla="*/ 5888052 w 7400658"/>
                <a:gd name="connsiteY1" fmla="*/ 8545 h 1016949"/>
                <a:gd name="connsiteX2" fmla="*/ 5888052 w 7400658"/>
                <a:gd name="connsiteY2" fmla="*/ 1016949 h 1016949"/>
                <a:gd name="connsiteX3" fmla="*/ 5776957 w 7400658"/>
                <a:gd name="connsiteY3" fmla="*/ 1016949 h 1016949"/>
                <a:gd name="connsiteX4" fmla="*/ 6016239 w 7400658"/>
                <a:gd name="connsiteY4" fmla="*/ 1016949 h 1016949"/>
                <a:gd name="connsiteX5" fmla="*/ 6016239 w 7400658"/>
                <a:gd name="connsiteY5" fmla="*/ 0 h 1016949"/>
                <a:gd name="connsiteX6" fmla="*/ 7400658 w 7400658"/>
                <a:gd name="connsiteY6" fmla="*/ 0 h 1016949"/>
                <a:gd name="connsiteX7" fmla="*/ 7400658 w 7400658"/>
                <a:gd name="connsiteY7" fmla="*/ 85458 h 1016949"/>
                <a:gd name="connsiteX0" fmla="*/ 0 w 7400658"/>
                <a:gd name="connsiteY0" fmla="*/ 8545 h 1016949"/>
                <a:gd name="connsiteX1" fmla="*/ 5888052 w 7400658"/>
                <a:gd name="connsiteY1" fmla="*/ 8545 h 1016949"/>
                <a:gd name="connsiteX2" fmla="*/ 5888052 w 7400658"/>
                <a:gd name="connsiteY2" fmla="*/ 1016949 h 1016949"/>
                <a:gd name="connsiteX3" fmla="*/ 5776957 w 7400658"/>
                <a:gd name="connsiteY3" fmla="*/ 1016949 h 1016949"/>
                <a:gd name="connsiteX4" fmla="*/ 6016239 w 7400658"/>
                <a:gd name="connsiteY4" fmla="*/ 1016949 h 1016949"/>
                <a:gd name="connsiteX5" fmla="*/ 6016239 w 7400658"/>
                <a:gd name="connsiteY5" fmla="*/ 0 h 1016949"/>
                <a:gd name="connsiteX6" fmla="*/ 7400658 w 7400658"/>
                <a:gd name="connsiteY6" fmla="*/ 0 h 1016949"/>
                <a:gd name="connsiteX0" fmla="*/ 0 w 7400658"/>
                <a:gd name="connsiteY0" fmla="*/ 8545 h 1016949"/>
                <a:gd name="connsiteX1" fmla="*/ 5888052 w 7400658"/>
                <a:gd name="connsiteY1" fmla="*/ 8545 h 1016949"/>
                <a:gd name="connsiteX2" fmla="*/ 5888052 w 7400658"/>
                <a:gd name="connsiteY2" fmla="*/ 1016949 h 1016949"/>
                <a:gd name="connsiteX3" fmla="*/ 6016239 w 7400658"/>
                <a:gd name="connsiteY3" fmla="*/ 1016949 h 1016949"/>
                <a:gd name="connsiteX4" fmla="*/ 6016239 w 7400658"/>
                <a:gd name="connsiteY4" fmla="*/ 0 h 1016949"/>
                <a:gd name="connsiteX5" fmla="*/ 7400658 w 7400658"/>
                <a:gd name="connsiteY5" fmla="*/ 0 h 1016949"/>
                <a:gd name="connsiteX0" fmla="*/ 0 w 7400658"/>
                <a:gd name="connsiteY0" fmla="*/ 8545 h 1016949"/>
                <a:gd name="connsiteX1" fmla="*/ 5888052 w 7400658"/>
                <a:gd name="connsiteY1" fmla="*/ 8545 h 1016949"/>
                <a:gd name="connsiteX2" fmla="*/ 5888052 w 7400658"/>
                <a:gd name="connsiteY2" fmla="*/ 1016949 h 1016949"/>
                <a:gd name="connsiteX3" fmla="*/ 6016239 w 7400658"/>
                <a:gd name="connsiteY3" fmla="*/ 1016949 h 1016949"/>
                <a:gd name="connsiteX4" fmla="*/ 6016239 w 7400658"/>
                <a:gd name="connsiteY4" fmla="*/ 8546 h 1016949"/>
                <a:gd name="connsiteX5" fmla="*/ 7400658 w 7400658"/>
                <a:gd name="connsiteY5" fmla="*/ 0 h 1016949"/>
                <a:gd name="connsiteX0" fmla="*/ 0 w 7409204"/>
                <a:gd name="connsiteY0" fmla="*/ 0 h 1008404"/>
                <a:gd name="connsiteX1" fmla="*/ 5888052 w 7409204"/>
                <a:gd name="connsiteY1" fmla="*/ 0 h 1008404"/>
                <a:gd name="connsiteX2" fmla="*/ 5888052 w 7409204"/>
                <a:gd name="connsiteY2" fmla="*/ 1008404 h 1008404"/>
                <a:gd name="connsiteX3" fmla="*/ 6016239 w 7409204"/>
                <a:gd name="connsiteY3" fmla="*/ 1008404 h 1008404"/>
                <a:gd name="connsiteX4" fmla="*/ 6016239 w 7409204"/>
                <a:gd name="connsiteY4" fmla="*/ 1 h 1008404"/>
                <a:gd name="connsiteX5" fmla="*/ 7409204 w 7409204"/>
                <a:gd name="connsiteY5" fmla="*/ 17092 h 1008404"/>
                <a:gd name="connsiteX0" fmla="*/ 0 w 7400658"/>
                <a:gd name="connsiteY0" fmla="*/ 0 h 1008404"/>
                <a:gd name="connsiteX1" fmla="*/ 5888052 w 7400658"/>
                <a:gd name="connsiteY1" fmla="*/ 0 h 1008404"/>
                <a:gd name="connsiteX2" fmla="*/ 5888052 w 7400658"/>
                <a:gd name="connsiteY2" fmla="*/ 1008404 h 1008404"/>
                <a:gd name="connsiteX3" fmla="*/ 6016239 w 7400658"/>
                <a:gd name="connsiteY3" fmla="*/ 1008404 h 1008404"/>
                <a:gd name="connsiteX4" fmla="*/ 6016239 w 7400658"/>
                <a:gd name="connsiteY4" fmla="*/ 1 h 1008404"/>
                <a:gd name="connsiteX5" fmla="*/ 7400658 w 7400658"/>
                <a:gd name="connsiteY5" fmla="*/ 8546 h 1008404"/>
                <a:gd name="connsiteX0" fmla="*/ 0 w 7400658"/>
                <a:gd name="connsiteY0" fmla="*/ 0 h 1008404"/>
                <a:gd name="connsiteX1" fmla="*/ 5888052 w 7400658"/>
                <a:gd name="connsiteY1" fmla="*/ 0 h 1008404"/>
                <a:gd name="connsiteX2" fmla="*/ 5888052 w 7400658"/>
                <a:gd name="connsiteY2" fmla="*/ 1008404 h 1008404"/>
                <a:gd name="connsiteX3" fmla="*/ 6016239 w 7400658"/>
                <a:gd name="connsiteY3" fmla="*/ 1008404 h 1008404"/>
                <a:gd name="connsiteX4" fmla="*/ 5982252 w 7400658"/>
                <a:gd name="connsiteY4" fmla="*/ 1 h 1008404"/>
                <a:gd name="connsiteX5" fmla="*/ 7400658 w 7400658"/>
                <a:gd name="connsiteY5" fmla="*/ 8546 h 1008404"/>
                <a:gd name="connsiteX0" fmla="*/ 0 w 7400658"/>
                <a:gd name="connsiteY0" fmla="*/ 0 h 1008404"/>
                <a:gd name="connsiteX1" fmla="*/ 5888052 w 7400658"/>
                <a:gd name="connsiteY1" fmla="*/ 0 h 1008404"/>
                <a:gd name="connsiteX2" fmla="*/ 5888052 w 7400658"/>
                <a:gd name="connsiteY2" fmla="*/ 1008404 h 1008404"/>
                <a:gd name="connsiteX3" fmla="*/ 5990749 w 7400658"/>
                <a:gd name="connsiteY3" fmla="*/ 1008404 h 1008404"/>
                <a:gd name="connsiteX4" fmla="*/ 5982252 w 7400658"/>
                <a:gd name="connsiteY4" fmla="*/ 1 h 1008404"/>
                <a:gd name="connsiteX5" fmla="*/ 7400658 w 7400658"/>
                <a:gd name="connsiteY5" fmla="*/ 8546 h 1008404"/>
                <a:gd name="connsiteX0" fmla="*/ 0 w 7422034"/>
                <a:gd name="connsiteY0" fmla="*/ 0 h 1008404"/>
                <a:gd name="connsiteX1" fmla="*/ 5909428 w 7422034"/>
                <a:gd name="connsiteY1" fmla="*/ 0 h 1008404"/>
                <a:gd name="connsiteX2" fmla="*/ 5909428 w 7422034"/>
                <a:gd name="connsiteY2" fmla="*/ 1008404 h 1008404"/>
                <a:gd name="connsiteX3" fmla="*/ 6012125 w 7422034"/>
                <a:gd name="connsiteY3" fmla="*/ 1008404 h 1008404"/>
                <a:gd name="connsiteX4" fmla="*/ 6003628 w 7422034"/>
                <a:gd name="connsiteY4" fmla="*/ 1 h 1008404"/>
                <a:gd name="connsiteX5" fmla="*/ 7422034 w 7422034"/>
                <a:gd name="connsiteY5" fmla="*/ 8546 h 1008404"/>
                <a:gd name="connsiteX0" fmla="*/ 0 w 7398944"/>
                <a:gd name="connsiteY0" fmla="*/ 0 h 1008404"/>
                <a:gd name="connsiteX1" fmla="*/ 5909428 w 7398944"/>
                <a:gd name="connsiteY1" fmla="*/ 0 h 1008404"/>
                <a:gd name="connsiteX2" fmla="*/ 5909428 w 7398944"/>
                <a:gd name="connsiteY2" fmla="*/ 1008404 h 1008404"/>
                <a:gd name="connsiteX3" fmla="*/ 6012125 w 7398944"/>
                <a:gd name="connsiteY3" fmla="*/ 1008404 h 1008404"/>
                <a:gd name="connsiteX4" fmla="*/ 6003628 w 7398944"/>
                <a:gd name="connsiteY4" fmla="*/ 1 h 1008404"/>
                <a:gd name="connsiteX5" fmla="*/ 7398944 w 7398944"/>
                <a:gd name="connsiteY5" fmla="*/ 12822 h 100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98944" h="1008404">
                  <a:moveTo>
                    <a:pt x="0" y="0"/>
                  </a:moveTo>
                  <a:lnTo>
                    <a:pt x="5909428" y="0"/>
                  </a:lnTo>
                  <a:lnTo>
                    <a:pt x="5909428" y="1008404"/>
                  </a:lnTo>
                  <a:lnTo>
                    <a:pt x="6012125" y="1008404"/>
                  </a:lnTo>
                  <a:cubicBezTo>
                    <a:pt x="6009293" y="672270"/>
                    <a:pt x="6006460" y="336135"/>
                    <a:pt x="6003628" y="1"/>
                  </a:cubicBezTo>
                  <a:lnTo>
                    <a:pt x="7398944" y="12822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418E8EA-16A7-A12A-A96B-021693F04012}"/>
                </a:ext>
              </a:extLst>
            </p:cNvPr>
            <p:cNvGrpSpPr/>
            <p:nvPr/>
          </p:nvGrpSpPr>
          <p:grpSpPr>
            <a:xfrm>
              <a:off x="7923601" y="4388275"/>
              <a:ext cx="433085" cy="817322"/>
              <a:chOff x="9384659" y="3725969"/>
              <a:chExt cx="433085" cy="817322"/>
            </a:xfrm>
          </p:grpSpPr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A6BEAFC5-40D0-6CDD-6BE8-607D7A1FC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198" y="3725969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5849186C-9CB4-79BE-D14A-C64BBD700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35574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78B4DFC1-CE1C-29D1-CE14-AC93B1516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05070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0CCBDE3E-212D-A9CB-4128-9B90FA0F60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4293528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B6872D5-D1B3-AC9D-1A77-3D7ADC9751B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392537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D145F1D-5258-D85B-7024-772C9F1579DE}"/>
                </a:ext>
              </a:extLst>
            </p:cNvPr>
            <p:cNvGrpSpPr/>
            <p:nvPr/>
          </p:nvGrpSpPr>
          <p:grpSpPr>
            <a:xfrm>
              <a:off x="5875390" y="4380824"/>
              <a:ext cx="386637" cy="817322"/>
              <a:chOff x="11507571" y="3694559"/>
              <a:chExt cx="386637" cy="817322"/>
            </a:xfrm>
          </p:grpSpPr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2F5193D8-D827-71A9-1710-A40FF6F0B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09435" y="3694559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604186EB-D370-77BC-A595-4FD1D7675E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07571" y="4119231"/>
                <a:ext cx="204662" cy="25893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08BB256B-8744-27EB-D0EC-D8AA0C62D1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07571" y="3856926"/>
                <a:ext cx="204662" cy="22722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93825491-FE19-83FD-8DC4-E581C99875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706636" y="4274937"/>
                <a:ext cx="187572" cy="21363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11670EBE-1FF5-9969-5F18-CFC22DB4381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1659633" y="3953784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24AD7A0-9AEE-A8BA-65C5-8D9AF3385D97}"/>
                </a:ext>
              </a:extLst>
            </p:cNvPr>
            <p:cNvGrpSpPr/>
            <p:nvPr/>
          </p:nvGrpSpPr>
          <p:grpSpPr>
            <a:xfrm>
              <a:off x="1472538" y="4396529"/>
              <a:ext cx="434485" cy="817322"/>
              <a:chOff x="10413874" y="3710264"/>
              <a:chExt cx="434485" cy="817322"/>
            </a:xfrm>
          </p:grpSpPr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BB346863-003D-B844-C1ED-3F13919D9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4813" y="3710264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31023646-3CEF-5D09-3D00-DF8C64CA0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015" y="4317016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9FA6F7A1-107B-4C88-0403-F461842DF4A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540608" y="4124858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A43FBD61-F1CC-36CF-BB94-7FA1C7E418B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8271" y="390966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94BA0638-D821-9560-A2CD-D80343A8B29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6871" y="418261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0B3D6B7-587A-685A-BD4B-CB5A898F6575}"/>
                </a:ext>
              </a:extLst>
            </p:cNvPr>
            <p:cNvGrpSpPr/>
            <p:nvPr/>
          </p:nvGrpSpPr>
          <p:grpSpPr>
            <a:xfrm rot="5400000">
              <a:off x="6616514" y="4458205"/>
              <a:ext cx="355729" cy="888248"/>
              <a:chOff x="9888439" y="4941577"/>
              <a:chExt cx="355729" cy="888248"/>
            </a:xfrm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B181A161-E3B9-2BA8-FAB7-02B78D259B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73229" y="4941577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E441CD0E-1987-8DA1-C965-F00E8E8EA2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8439" y="5317592"/>
                <a:ext cx="187588" cy="36180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8AE2C692-CC57-9C29-E138-96C106FB79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8439" y="5127766"/>
                <a:ext cx="181992" cy="21700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356FE426-48AA-6472-CA22-67B92922943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3427" y="5140980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45C53088-1CED-CFD3-0D76-235A7621430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4827" y="5610484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5C32B69-0636-621C-0190-96129C2DC88F}"/>
                </a:ext>
              </a:extLst>
            </p:cNvPr>
            <p:cNvGrpSpPr/>
            <p:nvPr/>
          </p:nvGrpSpPr>
          <p:grpSpPr>
            <a:xfrm rot="2116280">
              <a:off x="6838022" y="5271061"/>
              <a:ext cx="434485" cy="817322"/>
              <a:chOff x="10413874" y="3710264"/>
              <a:chExt cx="434485" cy="817322"/>
            </a:xfrm>
          </p:grpSpPr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A0A3F45B-499A-4E32-09FB-113E5B227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4813" y="3710264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6DCAE095-10CE-5C01-EF31-D0CAFC63E7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015" y="4317016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4DE5B78B-E528-15E7-4BEE-CD0DB449AA6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540608" y="4124858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648F8630-7F65-3CA8-DF03-870EB4A142E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8271" y="390966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EC3945C7-B55C-BB65-E316-A6D25A6CEDC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6871" y="418261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78881CC-A2FA-0770-3A73-5F1F4EB95320}"/>
                </a:ext>
              </a:extLst>
            </p:cNvPr>
            <p:cNvGrpSpPr/>
            <p:nvPr/>
          </p:nvGrpSpPr>
          <p:grpSpPr>
            <a:xfrm>
              <a:off x="2369420" y="4388275"/>
              <a:ext cx="433085" cy="817322"/>
              <a:chOff x="9384659" y="3725969"/>
              <a:chExt cx="433085" cy="817322"/>
            </a:xfrm>
          </p:grpSpPr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D25457F4-06F7-46E2-EA98-F63693422D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198" y="3725969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2B1F9E42-3249-17C8-6418-584B6D83E2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35574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DBE51F3C-3591-FA55-1175-3B2556A324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05070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93749778-9A29-17D6-C875-2AE6AC222C3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4293528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C762B3A2-CFAD-A24E-7ACB-5827F02D89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392537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08B54FC-ABE7-21EC-2B53-BDD946457336}"/>
                </a:ext>
              </a:extLst>
            </p:cNvPr>
            <p:cNvGrpSpPr/>
            <p:nvPr/>
          </p:nvGrpSpPr>
          <p:grpSpPr>
            <a:xfrm>
              <a:off x="4978510" y="4387037"/>
              <a:ext cx="434485" cy="817322"/>
              <a:chOff x="10413874" y="3710264"/>
              <a:chExt cx="434485" cy="817322"/>
            </a:xfrm>
          </p:grpSpPr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DE20F7F-194B-1BD0-5590-D3279EEB7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4813" y="3710264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6F4A79D5-6C77-FA15-D8FA-C0C3FC0E6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015" y="4317016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F701A3E5-B6B4-E165-53D4-6AB2212782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7611" y="3929215"/>
                <a:ext cx="204662" cy="150064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EE2EE5A3-62B4-1D05-B93F-9D1D6E36EC5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8271" y="390966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CA7F02C5-CBFF-1817-0DEC-767DEA7F762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366871" y="418261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C401CBE-60BF-0EC1-6557-2E554A521F7C}"/>
                </a:ext>
              </a:extLst>
            </p:cNvPr>
            <p:cNvGrpSpPr/>
            <p:nvPr/>
          </p:nvGrpSpPr>
          <p:grpSpPr>
            <a:xfrm>
              <a:off x="4160384" y="4406912"/>
              <a:ext cx="355729" cy="888248"/>
              <a:chOff x="9888439" y="4941577"/>
              <a:chExt cx="355729" cy="888248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04390C8D-F50E-733D-A81D-10D994DD9E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73229" y="4941577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BB325100-33FB-B344-3C6C-493DBEAAA2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8439" y="5317592"/>
                <a:ext cx="187588" cy="36180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7C5848FD-C3EF-B3C8-7D9F-B905B105D5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8439" y="5127766"/>
                <a:ext cx="181992" cy="21700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87EF036A-CE9A-3843-E1A1-5E3A1B55D88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3427" y="5140980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0B9CABE-A773-8E06-487A-B71C3C072A3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4827" y="5610484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1B9C33B-0C01-D3EB-0EEA-D8B2C36DA6F9}"/>
                </a:ext>
              </a:extLst>
            </p:cNvPr>
            <p:cNvGrpSpPr/>
            <p:nvPr/>
          </p:nvGrpSpPr>
          <p:grpSpPr>
            <a:xfrm rot="18327220">
              <a:off x="7555454" y="5080913"/>
              <a:ext cx="355729" cy="888248"/>
              <a:chOff x="9888439" y="4941577"/>
              <a:chExt cx="355729" cy="888248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BBD8EDF-82D3-A2B6-20BA-0D2DE9FAD5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73229" y="4941577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BAE255FF-247C-4050-296E-657D878171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88439" y="5317592"/>
                <a:ext cx="187588" cy="361805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1B8687A5-6F61-5D30-4128-7545280AB6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8439" y="5127766"/>
                <a:ext cx="181992" cy="217009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C92A2D9A-AF67-6AF8-2BB5-27284E29364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3427" y="5140980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9C868278-BD38-8546-8CCF-43F85F445A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0024827" y="5610484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9B354EB-C0DA-F857-5178-BA664B78FDC1}"/>
                </a:ext>
              </a:extLst>
            </p:cNvPr>
            <p:cNvGrpSpPr/>
            <p:nvPr/>
          </p:nvGrpSpPr>
          <p:grpSpPr>
            <a:xfrm>
              <a:off x="3264902" y="4412486"/>
              <a:ext cx="433085" cy="817322"/>
              <a:chOff x="9384659" y="3725969"/>
              <a:chExt cx="433085" cy="817322"/>
            </a:xfrm>
          </p:grpSpPr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EAEBA4A0-1375-BCC8-6FD8-A23DE57136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4198" y="3725969"/>
                <a:ext cx="0" cy="81732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9912A800-D74F-661D-869B-9F7E164AF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35574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363B36D-736E-FB13-484D-B070BCD75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1400" y="4050707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35B837C3-D8C3-015F-3E82-490DA280B6A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4293528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7C3B2E14-5753-9AD2-BCD6-71411008A83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37656" y="3925372"/>
                <a:ext cx="266344" cy="172338"/>
              </a:xfrm>
              <a:prstGeom prst="line">
                <a:avLst/>
              </a:prstGeom>
              <a:ln w="635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3" name="Picture 82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BD725FA0-434C-E3EF-B2F7-8DF91CE5C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1457" y="4544191"/>
              <a:ext cx="543268" cy="750969"/>
            </a:xfrm>
            <a:prstGeom prst="rect">
              <a:avLst/>
            </a:prstGeom>
          </p:spPr>
        </p:pic>
        <p:pic>
          <p:nvPicPr>
            <p:cNvPr id="84" name="Picture 83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7CE6DB00-EA3D-3D7B-4D65-E17AF9B84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6907" y="4559856"/>
              <a:ext cx="543268" cy="750969"/>
            </a:xfrm>
            <a:prstGeom prst="rect">
              <a:avLst/>
            </a:prstGeom>
          </p:spPr>
        </p:pic>
        <p:pic>
          <p:nvPicPr>
            <p:cNvPr id="85" name="Picture 84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F92CC9F8-7D7D-837B-6F4F-6025F2064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32357" y="4541337"/>
              <a:ext cx="543268" cy="750969"/>
            </a:xfrm>
            <a:prstGeom prst="rect">
              <a:avLst/>
            </a:prstGeom>
          </p:spPr>
        </p:pic>
        <p:pic>
          <p:nvPicPr>
            <p:cNvPr id="86" name="Picture 85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177C284B-4E89-0943-996A-19F92FE70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0715" y="4591185"/>
              <a:ext cx="543268" cy="750969"/>
            </a:xfrm>
            <a:prstGeom prst="rect">
              <a:avLst/>
            </a:prstGeom>
          </p:spPr>
        </p:pic>
        <p:pic>
          <p:nvPicPr>
            <p:cNvPr id="87" name="Picture 86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E5A241A4-C6E2-4F38-3B53-6B4602A0E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0527" y="4572665"/>
              <a:ext cx="543268" cy="750969"/>
            </a:xfrm>
            <a:prstGeom prst="rect">
              <a:avLst/>
            </a:prstGeom>
          </p:spPr>
        </p:pic>
        <p:pic>
          <p:nvPicPr>
            <p:cNvPr id="88" name="Picture 87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0538E24A-DB7B-5465-382D-FCB1F780F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3245" y="4545282"/>
              <a:ext cx="543268" cy="750969"/>
            </a:xfrm>
            <a:prstGeom prst="rect">
              <a:avLst/>
            </a:prstGeom>
          </p:spPr>
        </p:pic>
        <p:pic>
          <p:nvPicPr>
            <p:cNvPr id="89" name="Picture 88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FCEDAB82-03D4-ECB2-0DBB-2D8004679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7535" y="4544190"/>
              <a:ext cx="543268" cy="750969"/>
            </a:xfrm>
            <a:prstGeom prst="rect">
              <a:avLst/>
            </a:prstGeom>
          </p:spPr>
        </p:pic>
        <p:pic>
          <p:nvPicPr>
            <p:cNvPr id="90" name="Picture 89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C2B0C1ED-52A1-C1A5-92A5-894800234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5271" y="4543098"/>
              <a:ext cx="543268" cy="750969"/>
            </a:xfrm>
            <a:prstGeom prst="rect">
              <a:avLst/>
            </a:prstGeom>
          </p:spPr>
        </p:pic>
        <p:pic>
          <p:nvPicPr>
            <p:cNvPr id="91" name="Picture 90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37F03117-7B20-224E-2ACC-A38E2BFF5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314728">
              <a:off x="7436551" y="5269082"/>
              <a:ext cx="543268" cy="750969"/>
            </a:xfrm>
            <a:prstGeom prst="rect">
              <a:avLst/>
            </a:prstGeom>
          </p:spPr>
        </p:pic>
        <p:pic>
          <p:nvPicPr>
            <p:cNvPr id="92" name="Picture 91" descr="A black and white diagram&#10;&#10;Description automatically generated">
              <a:extLst>
                <a:ext uri="{FF2B5EF4-FFF2-40B4-BE49-F238E27FC236}">
                  <a16:creationId xmlns:a16="http://schemas.microsoft.com/office/drawing/2014/main" id="{7A9F5788-AF42-1689-B714-A11EF3A7B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93415">
              <a:off x="6708735" y="5250566"/>
              <a:ext cx="543268" cy="750969"/>
            </a:xfrm>
            <a:prstGeom prst="rect">
              <a:avLst/>
            </a:prstGeom>
          </p:spPr>
        </p:pic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E48E338-EC49-8263-D1BD-E60F882198D6}"/>
                </a:ext>
              </a:extLst>
            </p:cNvPr>
            <p:cNvCxnSpPr>
              <a:cxnSpLocks/>
            </p:cNvCxnSpPr>
            <p:nvPr/>
          </p:nvCxnSpPr>
          <p:spPr>
            <a:xfrm>
              <a:off x="1349661" y="4346063"/>
              <a:ext cx="741308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41A8368-8EAB-92F8-BD90-F29CEA45DEA2}"/>
                </a:ext>
              </a:extLst>
            </p:cNvPr>
            <p:cNvCxnSpPr>
              <a:cxnSpLocks/>
            </p:cNvCxnSpPr>
            <p:nvPr/>
          </p:nvCxnSpPr>
          <p:spPr>
            <a:xfrm>
              <a:off x="1349661" y="4071173"/>
              <a:ext cx="741308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9B9FF70-C154-A07C-0796-86CB0E28B77F}"/>
                </a:ext>
              </a:extLst>
            </p:cNvPr>
            <p:cNvSpPr/>
            <p:nvPr/>
          </p:nvSpPr>
          <p:spPr>
            <a:xfrm>
              <a:off x="4147796" y="4118867"/>
              <a:ext cx="241258" cy="92597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6F44966-A80A-7CCA-4A03-02F3F206CCF4}"/>
                </a:ext>
              </a:extLst>
            </p:cNvPr>
            <p:cNvSpPr/>
            <p:nvPr/>
          </p:nvSpPr>
          <p:spPr>
            <a:xfrm rot="1442711">
              <a:off x="1882766" y="4167095"/>
              <a:ext cx="241258" cy="92597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1AED042-6FFD-AA07-A862-3CED9E75FB64}"/>
                </a:ext>
              </a:extLst>
            </p:cNvPr>
            <p:cNvSpPr/>
            <p:nvPr/>
          </p:nvSpPr>
          <p:spPr>
            <a:xfrm>
              <a:off x="6047315" y="4115599"/>
              <a:ext cx="215823" cy="178359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823" h="287251">
                  <a:moveTo>
                    <a:pt x="150998" y="787"/>
                  </a:moveTo>
                  <a:cubicBezTo>
                    <a:pt x="116274" y="14291"/>
                    <a:pt x="-9119" y="245785"/>
                    <a:pt x="527" y="278580"/>
                  </a:cubicBezTo>
                  <a:cubicBezTo>
                    <a:pt x="10173" y="311375"/>
                    <a:pt x="183793" y="243856"/>
                    <a:pt x="208871" y="197557"/>
                  </a:cubicBezTo>
                  <a:cubicBezTo>
                    <a:pt x="233949" y="151258"/>
                    <a:pt x="185722" y="-12717"/>
                    <a:pt x="150998" y="787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dirty="0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F5BBD437-7B46-F73D-F4D3-4E76AEFE9F00}"/>
                </a:ext>
              </a:extLst>
            </p:cNvPr>
            <p:cNvSpPr/>
            <p:nvPr/>
          </p:nvSpPr>
          <p:spPr>
            <a:xfrm>
              <a:off x="5122100" y="4116870"/>
              <a:ext cx="237019" cy="179016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5794 w 260721"/>
                <a:gd name="connsiteY0" fmla="*/ 1845 h 288309"/>
                <a:gd name="connsiteX1" fmla="*/ 5323 w 260721"/>
                <a:gd name="connsiteY1" fmla="*/ 279638 h 288309"/>
                <a:gd name="connsiteX2" fmla="*/ 213667 w 260721"/>
                <a:gd name="connsiteY2" fmla="*/ 198615 h 288309"/>
                <a:gd name="connsiteX3" fmla="*/ 155794 w 260721"/>
                <a:gd name="connsiteY3" fmla="*/ 1845 h 28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721" h="288309">
                  <a:moveTo>
                    <a:pt x="155794" y="1845"/>
                  </a:moveTo>
                  <a:cubicBezTo>
                    <a:pt x="-20292" y="23309"/>
                    <a:pt x="-4323" y="246843"/>
                    <a:pt x="5323" y="279638"/>
                  </a:cubicBezTo>
                  <a:cubicBezTo>
                    <a:pt x="14969" y="312433"/>
                    <a:pt x="188589" y="244914"/>
                    <a:pt x="213667" y="198615"/>
                  </a:cubicBezTo>
                  <a:cubicBezTo>
                    <a:pt x="238745" y="152316"/>
                    <a:pt x="331880" y="-19619"/>
                    <a:pt x="155794" y="1845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dirty="0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1B13121A-C4CF-6066-C751-09F99FC41100}"/>
                </a:ext>
              </a:extLst>
            </p:cNvPr>
            <p:cNvSpPr/>
            <p:nvPr/>
          </p:nvSpPr>
          <p:spPr>
            <a:xfrm rot="3237939">
              <a:off x="3752302" y="4153498"/>
              <a:ext cx="128009" cy="131522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80661 w 140810"/>
                <a:gd name="connsiteY0" fmla="*/ 61 h 211819"/>
                <a:gd name="connsiteX1" fmla="*/ 951 w 140810"/>
                <a:gd name="connsiteY1" fmla="*/ 176032 h 211819"/>
                <a:gd name="connsiteX2" fmla="*/ 138534 w 140810"/>
                <a:gd name="connsiteY2" fmla="*/ 196831 h 211819"/>
                <a:gd name="connsiteX3" fmla="*/ 80661 w 140810"/>
                <a:gd name="connsiteY3" fmla="*/ 61 h 21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810" h="211819">
                  <a:moveTo>
                    <a:pt x="80661" y="61"/>
                  </a:moveTo>
                  <a:cubicBezTo>
                    <a:pt x="57731" y="-3405"/>
                    <a:pt x="-8695" y="143237"/>
                    <a:pt x="951" y="176032"/>
                  </a:cubicBezTo>
                  <a:cubicBezTo>
                    <a:pt x="10597" y="208827"/>
                    <a:pt x="125249" y="226159"/>
                    <a:pt x="138534" y="196831"/>
                  </a:cubicBezTo>
                  <a:cubicBezTo>
                    <a:pt x="151819" y="167503"/>
                    <a:pt x="103591" y="3527"/>
                    <a:pt x="80661" y="61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D561474B-F4EA-BC87-E35A-4BABCD707B96}"/>
                </a:ext>
              </a:extLst>
            </p:cNvPr>
            <p:cNvSpPr/>
            <p:nvPr/>
          </p:nvSpPr>
          <p:spPr>
            <a:xfrm rot="3237939">
              <a:off x="2403534" y="4080686"/>
              <a:ext cx="201590" cy="229153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207655 w 221469"/>
                <a:gd name="connsiteY0" fmla="*/ 2010 h 369058"/>
                <a:gd name="connsiteX1" fmla="*/ 132866 w 221469"/>
                <a:gd name="connsiteY1" fmla="*/ 136071 h 369058"/>
                <a:gd name="connsiteX2" fmla="*/ 415 w 221469"/>
                <a:gd name="connsiteY2" fmla="*/ 366994 h 369058"/>
                <a:gd name="connsiteX3" fmla="*/ 179982 w 221469"/>
                <a:gd name="connsiteY3" fmla="*/ 235633 h 369058"/>
                <a:gd name="connsiteX4" fmla="*/ 207655 w 221469"/>
                <a:gd name="connsiteY4" fmla="*/ 2010 h 369058"/>
                <a:gd name="connsiteX0" fmla="*/ 207934 w 221748"/>
                <a:gd name="connsiteY0" fmla="*/ 2010 h 369056"/>
                <a:gd name="connsiteX1" fmla="*/ 133145 w 221748"/>
                <a:gd name="connsiteY1" fmla="*/ 136071 h 369056"/>
                <a:gd name="connsiteX2" fmla="*/ 694 w 221748"/>
                <a:gd name="connsiteY2" fmla="*/ 366994 h 369056"/>
                <a:gd name="connsiteX3" fmla="*/ 180261 w 221748"/>
                <a:gd name="connsiteY3" fmla="*/ 235633 h 369056"/>
                <a:gd name="connsiteX4" fmla="*/ 207934 w 221748"/>
                <a:gd name="connsiteY4" fmla="*/ 2010 h 36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48" h="369056">
                  <a:moveTo>
                    <a:pt x="207934" y="2010"/>
                  </a:moveTo>
                  <a:cubicBezTo>
                    <a:pt x="200081" y="-14584"/>
                    <a:pt x="167685" y="75240"/>
                    <a:pt x="133145" y="136071"/>
                  </a:cubicBezTo>
                  <a:cubicBezTo>
                    <a:pt x="52472" y="197889"/>
                    <a:pt x="-7159" y="350400"/>
                    <a:pt x="694" y="366994"/>
                  </a:cubicBezTo>
                  <a:cubicBezTo>
                    <a:pt x="8547" y="383588"/>
                    <a:pt x="145721" y="296464"/>
                    <a:pt x="180261" y="235633"/>
                  </a:cubicBezTo>
                  <a:cubicBezTo>
                    <a:pt x="214801" y="174802"/>
                    <a:pt x="237862" y="-19883"/>
                    <a:pt x="207934" y="2010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dirty="0"/>
            </a:p>
          </p:txBody>
        </p:sp>
        <p:sp>
          <p:nvSpPr>
            <p:cNvPr id="101" name="Oval 213">
              <a:extLst>
                <a:ext uri="{FF2B5EF4-FFF2-40B4-BE49-F238E27FC236}">
                  <a16:creationId xmlns:a16="http://schemas.microsoft.com/office/drawing/2014/main" id="{70460DC5-1BA8-DC47-C434-6A2907CA03F3}"/>
                </a:ext>
              </a:extLst>
            </p:cNvPr>
            <p:cNvSpPr/>
            <p:nvPr/>
          </p:nvSpPr>
          <p:spPr>
            <a:xfrm rot="5400000">
              <a:off x="6956014" y="4149796"/>
              <a:ext cx="138661" cy="130335"/>
            </a:xfrm>
            <a:custGeom>
              <a:avLst/>
              <a:gdLst>
                <a:gd name="connsiteX0" fmla="*/ 0 w 138654"/>
                <a:gd name="connsiteY0" fmla="*/ 38372 h 76744"/>
                <a:gd name="connsiteX1" fmla="*/ 69327 w 138654"/>
                <a:gd name="connsiteY1" fmla="*/ 0 h 76744"/>
                <a:gd name="connsiteX2" fmla="*/ 138654 w 138654"/>
                <a:gd name="connsiteY2" fmla="*/ 38372 h 76744"/>
                <a:gd name="connsiteX3" fmla="*/ 69327 w 138654"/>
                <a:gd name="connsiteY3" fmla="*/ 76744 h 76744"/>
                <a:gd name="connsiteX4" fmla="*/ 0 w 138654"/>
                <a:gd name="connsiteY4" fmla="*/ 38372 h 76744"/>
                <a:gd name="connsiteX0" fmla="*/ 7 w 138661"/>
                <a:gd name="connsiteY0" fmla="*/ 91963 h 130335"/>
                <a:gd name="connsiteX1" fmla="*/ 72683 w 138661"/>
                <a:gd name="connsiteY1" fmla="*/ 0 h 130335"/>
                <a:gd name="connsiteX2" fmla="*/ 138661 w 138661"/>
                <a:gd name="connsiteY2" fmla="*/ 91963 h 130335"/>
                <a:gd name="connsiteX3" fmla="*/ 69334 w 138661"/>
                <a:gd name="connsiteY3" fmla="*/ 130335 h 130335"/>
                <a:gd name="connsiteX4" fmla="*/ 7 w 138661"/>
                <a:gd name="connsiteY4" fmla="*/ 91963 h 13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661" h="130335">
                  <a:moveTo>
                    <a:pt x="7" y="91963"/>
                  </a:moveTo>
                  <a:cubicBezTo>
                    <a:pt x="565" y="70241"/>
                    <a:pt x="34395" y="0"/>
                    <a:pt x="72683" y="0"/>
                  </a:cubicBezTo>
                  <a:cubicBezTo>
                    <a:pt x="110971" y="0"/>
                    <a:pt x="138661" y="70771"/>
                    <a:pt x="138661" y="91963"/>
                  </a:cubicBezTo>
                  <a:cubicBezTo>
                    <a:pt x="138661" y="113155"/>
                    <a:pt x="107622" y="130335"/>
                    <a:pt x="69334" y="130335"/>
                  </a:cubicBezTo>
                  <a:cubicBezTo>
                    <a:pt x="31046" y="130335"/>
                    <a:pt x="-551" y="113685"/>
                    <a:pt x="7" y="91963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5A39040-23E5-30C6-F3C9-6D0F1C979C9A}"/>
                </a:ext>
              </a:extLst>
            </p:cNvPr>
            <p:cNvSpPr/>
            <p:nvPr/>
          </p:nvSpPr>
          <p:spPr>
            <a:xfrm rot="7195228">
              <a:off x="7903488" y="4064584"/>
              <a:ext cx="234830" cy="294567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80661 w 140810"/>
                <a:gd name="connsiteY0" fmla="*/ 61 h 211819"/>
                <a:gd name="connsiteX1" fmla="*/ 951 w 140810"/>
                <a:gd name="connsiteY1" fmla="*/ 176032 h 211819"/>
                <a:gd name="connsiteX2" fmla="*/ 138534 w 140810"/>
                <a:gd name="connsiteY2" fmla="*/ 196831 h 211819"/>
                <a:gd name="connsiteX3" fmla="*/ 80661 w 140810"/>
                <a:gd name="connsiteY3" fmla="*/ 61 h 211819"/>
                <a:gd name="connsiteX0" fmla="*/ 86592 w 258313"/>
                <a:gd name="connsiteY0" fmla="*/ 9365 h 474406"/>
                <a:gd name="connsiteX1" fmla="*/ 6882 w 258313"/>
                <a:gd name="connsiteY1" fmla="*/ 185336 h 474406"/>
                <a:gd name="connsiteX2" fmla="*/ 257442 w 258313"/>
                <a:gd name="connsiteY2" fmla="*/ 471926 h 474406"/>
                <a:gd name="connsiteX3" fmla="*/ 86592 w 258313"/>
                <a:gd name="connsiteY3" fmla="*/ 9365 h 47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313" h="474406">
                  <a:moveTo>
                    <a:pt x="86592" y="9365"/>
                  </a:moveTo>
                  <a:cubicBezTo>
                    <a:pt x="44832" y="-38400"/>
                    <a:pt x="-21593" y="108243"/>
                    <a:pt x="6882" y="185336"/>
                  </a:cubicBezTo>
                  <a:cubicBezTo>
                    <a:pt x="35357" y="262429"/>
                    <a:pt x="244157" y="501254"/>
                    <a:pt x="257442" y="471926"/>
                  </a:cubicBezTo>
                  <a:cubicBezTo>
                    <a:pt x="270727" y="442598"/>
                    <a:pt x="128352" y="57130"/>
                    <a:pt x="86592" y="9365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dirty="0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F54FEB57-9D94-EF5D-7796-DCC38FD17CD7}"/>
                </a:ext>
              </a:extLst>
            </p:cNvPr>
            <p:cNvSpPr/>
            <p:nvPr/>
          </p:nvSpPr>
          <p:spPr>
            <a:xfrm rot="7195228">
              <a:off x="7418536" y="4089195"/>
              <a:ext cx="127059" cy="251651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64" h="405289">
                  <a:moveTo>
                    <a:pt x="54484" y="167"/>
                  </a:moveTo>
                  <a:cubicBezTo>
                    <a:pt x="41055" y="8158"/>
                    <a:pt x="-60983" y="338871"/>
                    <a:pt x="54301" y="383626"/>
                  </a:cubicBezTo>
                  <a:cubicBezTo>
                    <a:pt x="169585" y="428381"/>
                    <a:pt x="134845" y="399587"/>
                    <a:pt x="134875" y="335677"/>
                  </a:cubicBezTo>
                  <a:cubicBezTo>
                    <a:pt x="134905" y="271767"/>
                    <a:pt x="67913" y="-7824"/>
                    <a:pt x="54484" y="167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dirty="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B105CFD5-3CE7-5792-3979-7792F7DD7859}"/>
                </a:ext>
              </a:extLst>
            </p:cNvPr>
            <p:cNvSpPr/>
            <p:nvPr/>
          </p:nvSpPr>
          <p:spPr>
            <a:xfrm rot="7195228" flipH="1" flipV="1">
              <a:off x="3296871" y="4115449"/>
              <a:ext cx="230440" cy="145454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764" h="405289">
                  <a:moveTo>
                    <a:pt x="54484" y="167"/>
                  </a:moveTo>
                  <a:cubicBezTo>
                    <a:pt x="41055" y="8158"/>
                    <a:pt x="-60983" y="338871"/>
                    <a:pt x="54301" y="383626"/>
                  </a:cubicBezTo>
                  <a:cubicBezTo>
                    <a:pt x="169585" y="428381"/>
                    <a:pt x="134845" y="399587"/>
                    <a:pt x="134875" y="335677"/>
                  </a:cubicBezTo>
                  <a:cubicBezTo>
                    <a:pt x="134905" y="271767"/>
                    <a:pt x="67913" y="-7824"/>
                    <a:pt x="54484" y="167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dirty="0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0923D4FD-19E1-94C8-40A6-EBE5D6D774D7}"/>
                </a:ext>
              </a:extLst>
            </p:cNvPr>
            <p:cNvSpPr/>
            <p:nvPr/>
          </p:nvSpPr>
          <p:spPr>
            <a:xfrm rot="9592085" flipH="1" flipV="1">
              <a:off x="1427135" y="4122534"/>
              <a:ext cx="189903" cy="160440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  <a:gd name="connsiteX0" fmla="*/ 12756 w 113972"/>
                <a:gd name="connsiteY0" fmla="*/ 2937 h 392201"/>
                <a:gd name="connsiteX1" fmla="*/ 12573 w 113972"/>
                <a:gd name="connsiteY1" fmla="*/ 386396 h 392201"/>
                <a:gd name="connsiteX2" fmla="*/ 113972 w 113972"/>
                <a:gd name="connsiteY2" fmla="*/ 218458 h 392201"/>
                <a:gd name="connsiteX3" fmla="*/ 12756 w 113972"/>
                <a:gd name="connsiteY3" fmla="*/ 2937 h 392201"/>
                <a:gd name="connsiteX0" fmla="*/ 12756 w 114920"/>
                <a:gd name="connsiteY0" fmla="*/ 2937 h 413885"/>
                <a:gd name="connsiteX1" fmla="*/ 12573 w 114920"/>
                <a:gd name="connsiteY1" fmla="*/ 386396 h 413885"/>
                <a:gd name="connsiteX2" fmla="*/ 60607 w 114920"/>
                <a:gd name="connsiteY2" fmla="*/ 364987 h 413885"/>
                <a:gd name="connsiteX3" fmla="*/ 113972 w 114920"/>
                <a:gd name="connsiteY3" fmla="*/ 218458 h 413885"/>
                <a:gd name="connsiteX4" fmla="*/ 12756 w 114920"/>
                <a:gd name="connsiteY4" fmla="*/ 2937 h 413885"/>
                <a:gd name="connsiteX0" fmla="*/ 10928 w 115178"/>
                <a:gd name="connsiteY0" fmla="*/ 3043 h 447046"/>
                <a:gd name="connsiteX1" fmla="*/ 10745 w 115178"/>
                <a:gd name="connsiteY1" fmla="*/ 386502 h 447046"/>
                <a:gd name="connsiteX2" fmla="*/ 81756 w 115178"/>
                <a:gd name="connsiteY2" fmla="*/ 429633 h 447046"/>
                <a:gd name="connsiteX3" fmla="*/ 112144 w 115178"/>
                <a:gd name="connsiteY3" fmla="*/ 218564 h 447046"/>
                <a:gd name="connsiteX4" fmla="*/ 10928 w 115178"/>
                <a:gd name="connsiteY4" fmla="*/ 3043 h 44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178" h="447046">
                  <a:moveTo>
                    <a:pt x="10928" y="3043"/>
                  </a:moveTo>
                  <a:cubicBezTo>
                    <a:pt x="-5972" y="31033"/>
                    <a:pt x="-1060" y="315404"/>
                    <a:pt x="10745" y="386502"/>
                  </a:cubicBezTo>
                  <a:cubicBezTo>
                    <a:pt x="22550" y="457600"/>
                    <a:pt x="64856" y="457623"/>
                    <a:pt x="81756" y="429633"/>
                  </a:cubicBezTo>
                  <a:cubicBezTo>
                    <a:pt x="98656" y="401643"/>
                    <a:pt x="123949" y="289662"/>
                    <a:pt x="112144" y="218564"/>
                  </a:cubicBezTo>
                  <a:cubicBezTo>
                    <a:pt x="100339" y="147466"/>
                    <a:pt x="27828" y="-24947"/>
                    <a:pt x="10928" y="3043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dirty="0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857B9921-E27D-CA1B-9D33-3891F31F9E54}"/>
                </a:ext>
              </a:extLst>
            </p:cNvPr>
            <p:cNvSpPr/>
            <p:nvPr/>
          </p:nvSpPr>
          <p:spPr>
            <a:xfrm rot="9592085" flipH="1" flipV="1">
              <a:off x="2884633" y="4127259"/>
              <a:ext cx="189003" cy="156740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  <a:gd name="connsiteX0" fmla="*/ 12756 w 113972"/>
                <a:gd name="connsiteY0" fmla="*/ 2937 h 392201"/>
                <a:gd name="connsiteX1" fmla="*/ 12573 w 113972"/>
                <a:gd name="connsiteY1" fmla="*/ 386396 h 392201"/>
                <a:gd name="connsiteX2" fmla="*/ 113972 w 113972"/>
                <a:gd name="connsiteY2" fmla="*/ 218458 h 392201"/>
                <a:gd name="connsiteX3" fmla="*/ 12756 w 113972"/>
                <a:gd name="connsiteY3" fmla="*/ 2937 h 392201"/>
                <a:gd name="connsiteX0" fmla="*/ 12756 w 114920"/>
                <a:gd name="connsiteY0" fmla="*/ 2937 h 413885"/>
                <a:gd name="connsiteX1" fmla="*/ 12573 w 114920"/>
                <a:gd name="connsiteY1" fmla="*/ 386396 h 413885"/>
                <a:gd name="connsiteX2" fmla="*/ 60607 w 114920"/>
                <a:gd name="connsiteY2" fmla="*/ 364987 h 413885"/>
                <a:gd name="connsiteX3" fmla="*/ 113972 w 114920"/>
                <a:gd name="connsiteY3" fmla="*/ 218458 h 413885"/>
                <a:gd name="connsiteX4" fmla="*/ 12756 w 114920"/>
                <a:gd name="connsiteY4" fmla="*/ 2937 h 413885"/>
                <a:gd name="connsiteX0" fmla="*/ 10928 w 115178"/>
                <a:gd name="connsiteY0" fmla="*/ 3043 h 447046"/>
                <a:gd name="connsiteX1" fmla="*/ 10745 w 115178"/>
                <a:gd name="connsiteY1" fmla="*/ 386502 h 447046"/>
                <a:gd name="connsiteX2" fmla="*/ 81756 w 115178"/>
                <a:gd name="connsiteY2" fmla="*/ 429633 h 447046"/>
                <a:gd name="connsiteX3" fmla="*/ 112144 w 115178"/>
                <a:gd name="connsiteY3" fmla="*/ 218564 h 447046"/>
                <a:gd name="connsiteX4" fmla="*/ 10928 w 115178"/>
                <a:gd name="connsiteY4" fmla="*/ 3043 h 447046"/>
                <a:gd name="connsiteX0" fmla="*/ 10928 w 113066"/>
                <a:gd name="connsiteY0" fmla="*/ 3043 h 437046"/>
                <a:gd name="connsiteX1" fmla="*/ 10745 w 113066"/>
                <a:gd name="connsiteY1" fmla="*/ 386502 h 437046"/>
                <a:gd name="connsiteX2" fmla="*/ 81756 w 113066"/>
                <a:gd name="connsiteY2" fmla="*/ 429633 h 437046"/>
                <a:gd name="connsiteX3" fmla="*/ 62167 w 113066"/>
                <a:gd name="connsiteY3" fmla="*/ 357882 h 437046"/>
                <a:gd name="connsiteX4" fmla="*/ 112144 w 113066"/>
                <a:gd name="connsiteY4" fmla="*/ 218564 h 437046"/>
                <a:gd name="connsiteX5" fmla="*/ 10928 w 113066"/>
                <a:gd name="connsiteY5" fmla="*/ 3043 h 437046"/>
                <a:gd name="connsiteX0" fmla="*/ 10928 w 114632"/>
                <a:gd name="connsiteY0" fmla="*/ 2734 h 436737"/>
                <a:gd name="connsiteX1" fmla="*/ 10745 w 114632"/>
                <a:gd name="connsiteY1" fmla="*/ 386193 h 436737"/>
                <a:gd name="connsiteX2" fmla="*/ 81756 w 114632"/>
                <a:gd name="connsiteY2" fmla="*/ 429324 h 436737"/>
                <a:gd name="connsiteX3" fmla="*/ 83504 w 114632"/>
                <a:gd name="connsiteY3" fmla="*/ 293922 h 436737"/>
                <a:gd name="connsiteX4" fmla="*/ 112144 w 114632"/>
                <a:gd name="connsiteY4" fmla="*/ 218255 h 436737"/>
                <a:gd name="connsiteX5" fmla="*/ 10928 w 114632"/>
                <a:gd name="connsiteY5" fmla="*/ 2734 h 43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32" h="436737">
                  <a:moveTo>
                    <a:pt x="10928" y="2734"/>
                  </a:moveTo>
                  <a:cubicBezTo>
                    <a:pt x="-5972" y="30724"/>
                    <a:pt x="-1060" y="315095"/>
                    <a:pt x="10745" y="386193"/>
                  </a:cubicBezTo>
                  <a:cubicBezTo>
                    <a:pt x="22550" y="457291"/>
                    <a:pt x="73186" y="434094"/>
                    <a:pt x="81756" y="429324"/>
                  </a:cubicBezTo>
                  <a:cubicBezTo>
                    <a:pt x="90326" y="424554"/>
                    <a:pt x="78439" y="329100"/>
                    <a:pt x="83504" y="293922"/>
                  </a:cubicBezTo>
                  <a:cubicBezTo>
                    <a:pt x="88569" y="258744"/>
                    <a:pt x="124240" y="266786"/>
                    <a:pt x="112144" y="218255"/>
                  </a:cubicBezTo>
                  <a:cubicBezTo>
                    <a:pt x="100048" y="169724"/>
                    <a:pt x="27828" y="-25256"/>
                    <a:pt x="10928" y="2734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dirty="0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01C396B2-E672-9502-BC57-312883B03966}"/>
                </a:ext>
              </a:extLst>
            </p:cNvPr>
            <p:cNvSpPr/>
            <p:nvPr/>
          </p:nvSpPr>
          <p:spPr>
            <a:xfrm rot="12224744">
              <a:off x="4654782" y="4100658"/>
              <a:ext cx="201590" cy="229153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207655 w 221469"/>
                <a:gd name="connsiteY0" fmla="*/ 2010 h 369058"/>
                <a:gd name="connsiteX1" fmla="*/ 132866 w 221469"/>
                <a:gd name="connsiteY1" fmla="*/ 136071 h 369058"/>
                <a:gd name="connsiteX2" fmla="*/ 415 w 221469"/>
                <a:gd name="connsiteY2" fmla="*/ 366994 h 369058"/>
                <a:gd name="connsiteX3" fmla="*/ 179982 w 221469"/>
                <a:gd name="connsiteY3" fmla="*/ 235633 h 369058"/>
                <a:gd name="connsiteX4" fmla="*/ 207655 w 221469"/>
                <a:gd name="connsiteY4" fmla="*/ 2010 h 369058"/>
                <a:gd name="connsiteX0" fmla="*/ 207934 w 221748"/>
                <a:gd name="connsiteY0" fmla="*/ 2010 h 369056"/>
                <a:gd name="connsiteX1" fmla="*/ 133145 w 221748"/>
                <a:gd name="connsiteY1" fmla="*/ 136071 h 369056"/>
                <a:gd name="connsiteX2" fmla="*/ 694 w 221748"/>
                <a:gd name="connsiteY2" fmla="*/ 366994 h 369056"/>
                <a:gd name="connsiteX3" fmla="*/ 180261 w 221748"/>
                <a:gd name="connsiteY3" fmla="*/ 235633 h 369056"/>
                <a:gd name="connsiteX4" fmla="*/ 207934 w 221748"/>
                <a:gd name="connsiteY4" fmla="*/ 2010 h 36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748" h="369056">
                  <a:moveTo>
                    <a:pt x="207934" y="2010"/>
                  </a:moveTo>
                  <a:cubicBezTo>
                    <a:pt x="200081" y="-14584"/>
                    <a:pt x="167685" y="75240"/>
                    <a:pt x="133145" y="136071"/>
                  </a:cubicBezTo>
                  <a:cubicBezTo>
                    <a:pt x="52472" y="197889"/>
                    <a:pt x="-7159" y="350400"/>
                    <a:pt x="694" y="366994"/>
                  </a:cubicBezTo>
                  <a:cubicBezTo>
                    <a:pt x="8547" y="383588"/>
                    <a:pt x="145721" y="296464"/>
                    <a:pt x="180261" y="235633"/>
                  </a:cubicBezTo>
                  <a:cubicBezTo>
                    <a:pt x="214801" y="174802"/>
                    <a:pt x="237862" y="-19883"/>
                    <a:pt x="207934" y="2010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dirty="0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0AD7C60-64C6-E40A-DA65-26C420A9829A}"/>
                </a:ext>
              </a:extLst>
            </p:cNvPr>
            <p:cNvSpPr/>
            <p:nvPr/>
          </p:nvSpPr>
          <p:spPr>
            <a:xfrm rot="18578890" flipH="1" flipV="1">
              <a:off x="5608715" y="4147231"/>
              <a:ext cx="189003" cy="156740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  <a:gd name="connsiteX0" fmla="*/ 12756 w 113972"/>
                <a:gd name="connsiteY0" fmla="*/ 2937 h 392201"/>
                <a:gd name="connsiteX1" fmla="*/ 12573 w 113972"/>
                <a:gd name="connsiteY1" fmla="*/ 386396 h 392201"/>
                <a:gd name="connsiteX2" fmla="*/ 113972 w 113972"/>
                <a:gd name="connsiteY2" fmla="*/ 218458 h 392201"/>
                <a:gd name="connsiteX3" fmla="*/ 12756 w 113972"/>
                <a:gd name="connsiteY3" fmla="*/ 2937 h 392201"/>
                <a:gd name="connsiteX0" fmla="*/ 12756 w 114920"/>
                <a:gd name="connsiteY0" fmla="*/ 2937 h 413885"/>
                <a:gd name="connsiteX1" fmla="*/ 12573 w 114920"/>
                <a:gd name="connsiteY1" fmla="*/ 386396 h 413885"/>
                <a:gd name="connsiteX2" fmla="*/ 60607 w 114920"/>
                <a:gd name="connsiteY2" fmla="*/ 364987 h 413885"/>
                <a:gd name="connsiteX3" fmla="*/ 113972 w 114920"/>
                <a:gd name="connsiteY3" fmla="*/ 218458 h 413885"/>
                <a:gd name="connsiteX4" fmla="*/ 12756 w 114920"/>
                <a:gd name="connsiteY4" fmla="*/ 2937 h 413885"/>
                <a:gd name="connsiteX0" fmla="*/ 10928 w 115178"/>
                <a:gd name="connsiteY0" fmla="*/ 3043 h 447046"/>
                <a:gd name="connsiteX1" fmla="*/ 10745 w 115178"/>
                <a:gd name="connsiteY1" fmla="*/ 386502 h 447046"/>
                <a:gd name="connsiteX2" fmla="*/ 81756 w 115178"/>
                <a:gd name="connsiteY2" fmla="*/ 429633 h 447046"/>
                <a:gd name="connsiteX3" fmla="*/ 112144 w 115178"/>
                <a:gd name="connsiteY3" fmla="*/ 218564 h 447046"/>
                <a:gd name="connsiteX4" fmla="*/ 10928 w 115178"/>
                <a:gd name="connsiteY4" fmla="*/ 3043 h 447046"/>
                <a:gd name="connsiteX0" fmla="*/ 10928 w 113066"/>
                <a:gd name="connsiteY0" fmla="*/ 3043 h 437046"/>
                <a:gd name="connsiteX1" fmla="*/ 10745 w 113066"/>
                <a:gd name="connsiteY1" fmla="*/ 386502 h 437046"/>
                <a:gd name="connsiteX2" fmla="*/ 81756 w 113066"/>
                <a:gd name="connsiteY2" fmla="*/ 429633 h 437046"/>
                <a:gd name="connsiteX3" fmla="*/ 62167 w 113066"/>
                <a:gd name="connsiteY3" fmla="*/ 357882 h 437046"/>
                <a:gd name="connsiteX4" fmla="*/ 112144 w 113066"/>
                <a:gd name="connsiteY4" fmla="*/ 218564 h 437046"/>
                <a:gd name="connsiteX5" fmla="*/ 10928 w 113066"/>
                <a:gd name="connsiteY5" fmla="*/ 3043 h 437046"/>
                <a:gd name="connsiteX0" fmla="*/ 10928 w 114632"/>
                <a:gd name="connsiteY0" fmla="*/ 2734 h 436737"/>
                <a:gd name="connsiteX1" fmla="*/ 10745 w 114632"/>
                <a:gd name="connsiteY1" fmla="*/ 386193 h 436737"/>
                <a:gd name="connsiteX2" fmla="*/ 81756 w 114632"/>
                <a:gd name="connsiteY2" fmla="*/ 429324 h 436737"/>
                <a:gd name="connsiteX3" fmla="*/ 83504 w 114632"/>
                <a:gd name="connsiteY3" fmla="*/ 293922 h 436737"/>
                <a:gd name="connsiteX4" fmla="*/ 112144 w 114632"/>
                <a:gd name="connsiteY4" fmla="*/ 218255 h 436737"/>
                <a:gd name="connsiteX5" fmla="*/ 10928 w 114632"/>
                <a:gd name="connsiteY5" fmla="*/ 2734 h 43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632" h="436737">
                  <a:moveTo>
                    <a:pt x="10928" y="2734"/>
                  </a:moveTo>
                  <a:cubicBezTo>
                    <a:pt x="-5972" y="30724"/>
                    <a:pt x="-1060" y="315095"/>
                    <a:pt x="10745" y="386193"/>
                  </a:cubicBezTo>
                  <a:cubicBezTo>
                    <a:pt x="22550" y="457291"/>
                    <a:pt x="73186" y="434094"/>
                    <a:pt x="81756" y="429324"/>
                  </a:cubicBezTo>
                  <a:cubicBezTo>
                    <a:pt x="90326" y="424554"/>
                    <a:pt x="78439" y="329100"/>
                    <a:pt x="83504" y="293922"/>
                  </a:cubicBezTo>
                  <a:cubicBezTo>
                    <a:pt x="88569" y="258744"/>
                    <a:pt x="124240" y="266786"/>
                    <a:pt x="112144" y="218255"/>
                  </a:cubicBezTo>
                  <a:cubicBezTo>
                    <a:pt x="100048" y="169724"/>
                    <a:pt x="27828" y="-25256"/>
                    <a:pt x="10928" y="2734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dirty="0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D43AFADC-209F-2676-B8A9-EC5295D6363F}"/>
                </a:ext>
              </a:extLst>
            </p:cNvPr>
            <p:cNvSpPr/>
            <p:nvPr/>
          </p:nvSpPr>
          <p:spPr>
            <a:xfrm rot="18578890" flipH="1" flipV="1">
              <a:off x="6511099" y="4133173"/>
              <a:ext cx="201117" cy="165583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  <a:gd name="connsiteX0" fmla="*/ 12756 w 113972"/>
                <a:gd name="connsiteY0" fmla="*/ 2937 h 392201"/>
                <a:gd name="connsiteX1" fmla="*/ 12573 w 113972"/>
                <a:gd name="connsiteY1" fmla="*/ 386396 h 392201"/>
                <a:gd name="connsiteX2" fmla="*/ 113972 w 113972"/>
                <a:gd name="connsiteY2" fmla="*/ 218458 h 392201"/>
                <a:gd name="connsiteX3" fmla="*/ 12756 w 113972"/>
                <a:gd name="connsiteY3" fmla="*/ 2937 h 392201"/>
                <a:gd name="connsiteX0" fmla="*/ 12756 w 114920"/>
                <a:gd name="connsiteY0" fmla="*/ 2937 h 413885"/>
                <a:gd name="connsiteX1" fmla="*/ 12573 w 114920"/>
                <a:gd name="connsiteY1" fmla="*/ 386396 h 413885"/>
                <a:gd name="connsiteX2" fmla="*/ 60607 w 114920"/>
                <a:gd name="connsiteY2" fmla="*/ 364987 h 413885"/>
                <a:gd name="connsiteX3" fmla="*/ 113972 w 114920"/>
                <a:gd name="connsiteY3" fmla="*/ 218458 h 413885"/>
                <a:gd name="connsiteX4" fmla="*/ 12756 w 114920"/>
                <a:gd name="connsiteY4" fmla="*/ 2937 h 413885"/>
                <a:gd name="connsiteX0" fmla="*/ 10928 w 115178"/>
                <a:gd name="connsiteY0" fmla="*/ 3043 h 447046"/>
                <a:gd name="connsiteX1" fmla="*/ 10745 w 115178"/>
                <a:gd name="connsiteY1" fmla="*/ 386502 h 447046"/>
                <a:gd name="connsiteX2" fmla="*/ 81756 w 115178"/>
                <a:gd name="connsiteY2" fmla="*/ 429633 h 447046"/>
                <a:gd name="connsiteX3" fmla="*/ 112144 w 115178"/>
                <a:gd name="connsiteY3" fmla="*/ 218564 h 447046"/>
                <a:gd name="connsiteX4" fmla="*/ 10928 w 115178"/>
                <a:gd name="connsiteY4" fmla="*/ 3043 h 447046"/>
                <a:gd name="connsiteX0" fmla="*/ 10928 w 113066"/>
                <a:gd name="connsiteY0" fmla="*/ 3043 h 437046"/>
                <a:gd name="connsiteX1" fmla="*/ 10745 w 113066"/>
                <a:gd name="connsiteY1" fmla="*/ 386502 h 437046"/>
                <a:gd name="connsiteX2" fmla="*/ 81756 w 113066"/>
                <a:gd name="connsiteY2" fmla="*/ 429633 h 437046"/>
                <a:gd name="connsiteX3" fmla="*/ 62167 w 113066"/>
                <a:gd name="connsiteY3" fmla="*/ 357882 h 437046"/>
                <a:gd name="connsiteX4" fmla="*/ 112144 w 113066"/>
                <a:gd name="connsiteY4" fmla="*/ 218564 h 437046"/>
                <a:gd name="connsiteX5" fmla="*/ 10928 w 113066"/>
                <a:gd name="connsiteY5" fmla="*/ 3043 h 437046"/>
                <a:gd name="connsiteX0" fmla="*/ 10928 w 114632"/>
                <a:gd name="connsiteY0" fmla="*/ 2734 h 436737"/>
                <a:gd name="connsiteX1" fmla="*/ 10745 w 114632"/>
                <a:gd name="connsiteY1" fmla="*/ 386193 h 436737"/>
                <a:gd name="connsiteX2" fmla="*/ 81756 w 114632"/>
                <a:gd name="connsiteY2" fmla="*/ 429324 h 436737"/>
                <a:gd name="connsiteX3" fmla="*/ 83504 w 114632"/>
                <a:gd name="connsiteY3" fmla="*/ 293922 h 436737"/>
                <a:gd name="connsiteX4" fmla="*/ 112144 w 114632"/>
                <a:gd name="connsiteY4" fmla="*/ 218255 h 436737"/>
                <a:gd name="connsiteX5" fmla="*/ 10928 w 114632"/>
                <a:gd name="connsiteY5" fmla="*/ 2734 h 436737"/>
                <a:gd name="connsiteX0" fmla="*/ 10928 w 121979"/>
                <a:gd name="connsiteY0" fmla="*/ 3096 h 461377"/>
                <a:gd name="connsiteX1" fmla="*/ 10745 w 121979"/>
                <a:gd name="connsiteY1" fmla="*/ 386555 h 461377"/>
                <a:gd name="connsiteX2" fmla="*/ 81756 w 121979"/>
                <a:gd name="connsiteY2" fmla="*/ 429686 h 461377"/>
                <a:gd name="connsiteX3" fmla="*/ 114643 w 121979"/>
                <a:gd name="connsiteY3" fmla="*/ 450344 h 461377"/>
                <a:gd name="connsiteX4" fmla="*/ 112144 w 121979"/>
                <a:gd name="connsiteY4" fmla="*/ 218617 h 461377"/>
                <a:gd name="connsiteX5" fmla="*/ 10928 w 121979"/>
                <a:gd name="connsiteY5" fmla="*/ 3096 h 46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79" h="461377">
                  <a:moveTo>
                    <a:pt x="10928" y="3096"/>
                  </a:moveTo>
                  <a:cubicBezTo>
                    <a:pt x="-5972" y="31086"/>
                    <a:pt x="-1060" y="315457"/>
                    <a:pt x="10745" y="386555"/>
                  </a:cubicBezTo>
                  <a:cubicBezTo>
                    <a:pt x="22550" y="457653"/>
                    <a:pt x="73186" y="434456"/>
                    <a:pt x="81756" y="429686"/>
                  </a:cubicBezTo>
                  <a:cubicBezTo>
                    <a:pt x="90326" y="424916"/>
                    <a:pt x="109578" y="485522"/>
                    <a:pt x="114643" y="450344"/>
                  </a:cubicBezTo>
                  <a:cubicBezTo>
                    <a:pt x="119708" y="415166"/>
                    <a:pt x="129430" y="293158"/>
                    <a:pt x="112144" y="218617"/>
                  </a:cubicBezTo>
                  <a:cubicBezTo>
                    <a:pt x="94858" y="144076"/>
                    <a:pt x="27828" y="-24894"/>
                    <a:pt x="10928" y="3096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dirty="0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34E76C7C-5E86-39D1-A1CC-DA4F7BE1D84A}"/>
                </a:ext>
              </a:extLst>
            </p:cNvPr>
            <p:cNvSpPr/>
            <p:nvPr/>
          </p:nvSpPr>
          <p:spPr>
            <a:xfrm rot="18578890" flipH="1" flipV="1">
              <a:off x="8439136" y="4109783"/>
              <a:ext cx="207648" cy="218082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207241 w 233772"/>
                <a:gd name="connsiteY0" fmla="*/ 554 h 381454"/>
                <a:gd name="connsiteX1" fmla="*/ 1 w 233772"/>
                <a:gd name="connsiteY1" fmla="*/ 365538 h 381454"/>
                <a:gd name="connsiteX2" fmla="*/ 208345 w 233772"/>
                <a:gd name="connsiteY2" fmla="*/ 284515 h 381454"/>
                <a:gd name="connsiteX3" fmla="*/ 207241 w 233772"/>
                <a:gd name="connsiteY3" fmla="*/ 554 h 381454"/>
                <a:gd name="connsiteX0" fmla="*/ 207344 w 221158"/>
                <a:gd name="connsiteY0" fmla="*/ 1709 h 374870"/>
                <a:gd name="connsiteX1" fmla="*/ 104 w 221158"/>
                <a:gd name="connsiteY1" fmla="*/ 366693 h 374870"/>
                <a:gd name="connsiteX2" fmla="*/ 179671 w 221158"/>
                <a:gd name="connsiteY2" fmla="*/ 235332 h 374870"/>
                <a:gd name="connsiteX3" fmla="*/ 207344 w 221158"/>
                <a:gd name="connsiteY3" fmla="*/ 1709 h 374870"/>
                <a:gd name="connsiteX0" fmla="*/ 100632 w 183607"/>
                <a:gd name="connsiteY0" fmla="*/ 1217 h 483401"/>
                <a:gd name="connsiteX1" fmla="*/ 1456 w 183607"/>
                <a:gd name="connsiteY1" fmla="*/ 468088 h 483401"/>
                <a:gd name="connsiteX2" fmla="*/ 181023 w 183607"/>
                <a:gd name="connsiteY2" fmla="*/ 336727 h 483401"/>
                <a:gd name="connsiteX3" fmla="*/ 100632 w 183607"/>
                <a:gd name="connsiteY3" fmla="*/ 1217 h 483401"/>
                <a:gd name="connsiteX0" fmla="*/ 10153 w 90544"/>
                <a:gd name="connsiteY0" fmla="*/ 169 h 410251"/>
                <a:gd name="connsiteX1" fmla="*/ 9970 w 90544"/>
                <a:gd name="connsiteY1" fmla="*/ 383628 h 410251"/>
                <a:gd name="connsiteX2" fmla="*/ 90544 w 90544"/>
                <a:gd name="connsiteY2" fmla="*/ 335679 h 410251"/>
                <a:gd name="connsiteX3" fmla="*/ 10153 w 90544"/>
                <a:gd name="connsiteY3" fmla="*/ 169 h 410251"/>
                <a:gd name="connsiteX0" fmla="*/ 54484 w 139764"/>
                <a:gd name="connsiteY0" fmla="*/ 167 h 405289"/>
                <a:gd name="connsiteX1" fmla="*/ 54301 w 139764"/>
                <a:gd name="connsiteY1" fmla="*/ 383626 h 405289"/>
                <a:gd name="connsiteX2" fmla="*/ 134875 w 139764"/>
                <a:gd name="connsiteY2" fmla="*/ 335677 h 405289"/>
                <a:gd name="connsiteX3" fmla="*/ 54484 w 139764"/>
                <a:gd name="connsiteY3" fmla="*/ 167 h 405289"/>
                <a:gd name="connsiteX0" fmla="*/ 12756 w 113972"/>
                <a:gd name="connsiteY0" fmla="*/ 2937 h 392201"/>
                <a:gd name="connsiteX1" fmla="*/ 12573 w 113972"/>
                <a:gd name="connsiteY1" fmla="*/ 386396 h 392201"/>
                <a:gd name="connsiteX2" fmla="*/ 113972 w 113972"/>
                <a:gd name="connsiteY2" fmla="*/ 218458 h 392201"/>
                <a:gd name="connsiteX3" fmla="*/ 12756 w 113972"/>
                <a:gd name="connsiteY3" fmla="*/ 2937 h 392201"/>
                <a:gd name="connsiteX0" fmla="*/ 12756 w 114920"/>
                <a:gd name="connsiteY0" fmla="*/ 2937 h 413885"/>
                <a:gd name="connsiteX1" fmla="*/ 12573 w 114920"/>
                <a:gd name="connsiteY1" fmla="*/ 386396 h 413885"/>
                <a:gd name="connsiteX2" fmla="*/ 60607 w 114920"/>
                <a:gd name="connsiteY2" fmla="*/ 364987 h 413885"/>
                <a:gd name="connsiteX3" fmla="*/ 113972 w 114920"/>
                <a:gd name="connsiteY3" fmla="*/ 218458 h 413885"/>
                <a:gd name="connsiteX4" fmla="*/ 12756 w 114920"/>
                <a:gd name="connsiteY4" fmla="*/ 2937 h 413885"/>
                <a:gd name="connsiteX0" fmla="*/ 10928 w 115178"/>
                <a:gd name="connsiteY0" fmla="*/ 3043 h 447046"/>
                <a:gd name="connsiteX1" fmla="*/ 10745 w 115178"/>
                <a:gd name="connsiteY1" fmla="*/ 386502 h 447046"/>
                <a:gd name="connsiteX2" fmla="*/ 81756 w 115178"/>
                <a:gd name="connsiteY2" fmla="*/ 429633 h 447046"/>
                <a:gd name="connsiteX3" fmla="*/ 112144 w 115178"/>
                <a:gd name="connsiteY3" fmla="*/ 218564 h 447046"/>
                <a:gd name="connsiteX4" fmla="*/ 10928 w 115178"/>
                <a:gd name="connsiteY4" fmla="*/ 3043 h 447046"/>
                <a:gd name="connsiteX0" fmla="*/ 10928 w 113066"/>
                <a:gd name="connsiteY0" fmla="*/ 3043 h 437046"/>
                <a:gd name="connsiteX1" fmla="*/ 10745 w 113066"/>
                <a:gd name="connsiteY1" fmla="*/ 386502 h 437046"/>
                <a:gd name="connsiteX2" fmla="*/ 81756 w 113066"/>
                <a:gd name="connsiteY2" fmla="*/ 429633 h 437046"/>
                <a:gd name="connsiteX3" fmla="*/ 62167 w 113066"/>
                <a:gd name="connsiteY3" fmla="*/ 357882 h 437046"/>
                <a:gd name="connsiteX4" fmla="*/ 112144 w 113066"/>
                <a:gd name="connsiteY4" fmla="*/ 218564 h 437046"/>
                <a:gd name="connsiteX5" fmla="*/ 10928 w 113066"/>
                <a:gd name="connsiteY5" fmla="*/ 3043 h 437046"/>
                <a:gd name="connsiteX0" fmla="*/ 10928 w 114632"/>
                <a:gd name="connsiteY0" fmla="*/ 2734 h 436737"/>
                <a:gd name="connsiteX1" fmla="*/ 10745 w 114632"/>
                <a:gd name="connsiteY1" fmla="*/ 386193 h 436737"/>
                <a:gd name="connsiteX2" fmla="*/ 81756 w 114632"/>
                <a:gd name="connsiteY2" fmla="*/ 429324 h 436737"/>
                <a:gd name="connsiteX3" fmla="*/ 83504 w 114632"/>
                <a:gd name="connsiteY3" fmla="*/ 293922 h 436737"/>
                <a:gd name="connsiteX4" fmla="*/ 112144 w 114632"/>
                <a:gd name="connsiteY4" fmla="*/ 218255 h 436737"/>
                <a:gd name="connsiteX5" fmla="*/ 10928 w 114632"/>
                <a:gd name="connsiteY5" fmla="*/ 2734 h 436737"/>
                <a:gd name="connsiteX0" fmla="*/ 7651 w 111355"/>
                <a:gd name="connsiteY0" fmla="*/ 92508 h 530418"/>
                <a:gd name="connsiteX1" fmla="*/ 7178 w 111355"/>
                <a:gd name="connsiteY1" fmla="*/ 22753 h 530418"/>
                <a:gd name="connsiteX2" fmla="*/ 7468 w 111355"/>
                <a:gd name="connsiteY2" fmla="*/ 475967 h 530418"/>
                <a:gd name="connsiteX3" fmla="*/ 78479 w 111355"/>
                <a:gd name="connsiteY3" fmla="*/ 519098 h 530418"/>
                <a:gd name="connsiteX4" fmla="*/ 80227 w 111355"/>
                <a:gd name="connsiteY4" fmla="*/ 383696 h 530418"/>
                <a:gd name="connsiteX5" fmla="*/ 108867 w 111355"/>
                <a:gd name="connsiteY5" fmla="*/ 308029 h 530418"/>
                <a:gd name="connsiteX6" fmla="*/ 7651 w 111355"/>
                <a:gd name="connsiteY6" fmla="*/ 92508 h 530418"/>
                <a:gd name="connsiteX0" fmla="*/ 25039 w 108285"/>
                <a:gd name="connsiteY0" fmla="*/ 39618 h 551731"/>
                <a:gd name="connsiteX1" fmla="*/ 5075 w 108285"/>
                <a:gd name="connsiteY1" fmla="*/ 44066 h 551731"/>
                <a:gd name="connsiteX2" fmla="*/ 5365 w 108285"/>
                <a:gd name="connsiteY2" fmla="*/ 497280 h 551731"/>
                <a:gd name="connsiteX3" fmla="*/ 76376 w 108285"/>
                <a:gd name="connsiteY3" fmla="*/ 540411 h 551731"/>
                <a:gd name="connsiteX4" fmla="*/ 78124 w 108285"/>
                <a:gd name="connsiteY4" fmla="*/ 405009 h 551731"/>
                <a:gd name="connsiteX5" fmla="*/ 106764 w 108285"/>
                <a:gd name="connsiteY5" fmla="*/ 329342 h 551731"/>
                <a:gd name="connsiteX6" fmla="*/ 25039 w 108285"/>
                <a:gd name="connsiteY6" fmla="*/ 39618 h 551731"/>
                <a:gd name="connsiteX0" fmla="*/ 42694 w 125940"/>
                <a:gd name="connsiteY0" fmla="*/ 11919 h 519966"/>
                <a:gd name="connsiteX1" fmla="*/ 0 w 125940"/>
                <a:gd name="connsiteY1" fmla="*/ 89175 h 519966"/>
                <a:gd name="connsiteX2" fmla="*/ 23020 w 125940"/>
                <a:gd name="connsiteY2" fmla="*/ 469581 h 519966"/>
                <a:gd name="connsiteX3" fmla="*/ 94031 w 125940"/>
                <a:gd name="connsiteY3" fmla="*/ 512712 h 519966"/>
                <a:gd name="connsiteX4" fmla="*/ 95779 w 125940"/>
                <a:gd name="connsiteY4" fmla="*/ 377310 h 519966"/>
                <a:gd name="connsiteX5" fmla="*/ 124419 w 125940"/>
                <a:gd name="connsiteY5" fmla="*/ 301643 h 519966"/>
                <a:gd name="connsiteX6" fmla="*/ 42694 w 125940"/>
                <a:gd name="connsiteY6" fmla="*/ 11919 h 519966"/>
                <a:gd name="connsiteX0" fmla="*/ 42694 w 125940"/>
                <a:gd name="connsiteY0" fmla="*/ 11919 h 607659"/>
                <a:gd name="connsiteX1" fmla="*/ 0 w 125940"/>
                <a:gd name="connsiteY1" fmla="*/ 89175 h 607659"/>
                <a:gd name="connsiteX2" fmla="*/ 23020 w 125940"/>
                <a:gd name="connsiteY2" fmla="*/ 469581 h 607659"/>
                <a:gd name="connsiteX3" fmla="*/ 87198 w 125940"/>
                <a:gd name="connsiteY3" fmla="*/ 607378 h 607659"/>
                <a:gd name="connsiteX4" fmla="*/ 95779 w 125940"/>
                <a:gd name="connsiteY4" fmla="*/ 377310 h 607659"/>
                <a:gd name="connsiteX5" fmla="*/ 124419 w 125940"/>
                <a:gd name="connsiteY5" fmla="*/ 301643 h 607659"/>
                <a:gd name="connsiteX6" fmla="*/ 42694 w 125940"/>
                <a:gd name="connsiteY6" fmla="*/ 11919 h 60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40" h="607659">
                  <a:moveTo>
                    <a:pt x="42694" y="11919"/>
                  </a:moveTo>
                  <a:cubicBezTo>
                    <a:pt x="21958" y="-23492"/>
                    <a:pt x="30" y="25265"/>
                    <a:pt x="0" y="89175"/>
                  </a:cubicBezTo>
                  <a:cubicBezTo>
                    <a:pt x="-30" y="153085"/>
                    <a:pt x="8487" y="383214"/>
                    <a:pt x="23020" y="469581"/>
                  </a:cubicBezTo>
                  <a:cubicBezTo>
                    <a:pt x="37553" y="555948"/>
                    <a:pt x="78628" y="612148"/>
                    <a:pt x="87198" y="607378"/>
                  </a:cubicBezTo>
                  <a:cubicBezTo>
                    <a:pt x="95768" y="602608"/>
                    <a:pt x="90714" y="412488"/>
                    <a:pt x="95779" y="377310"/>
                  </a:cubicBezTo>
                  <a:cubicBezTo>
                    <a:pt x="100844" y="342132"/>
                    <a:pt x="133267" y="362542"/>
                    <a:pt x="124419" y="301643"/>
                  </a:cubicBezTo>
                  <a:cubicBezTo>
                    <a:pt x="115572" y="240745"/>
                    <a:pt x="63430" y="47330"/>
                    <a:pt x="42694" y="11919"/>
                  </a:cubicBezTo>
                  <a:close/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965BB31-20DD-CB14-B2F1-6E46E6F00F58}"/>
                </a:ext>
              </a:extLst>
            </p:cNvPr>
            <p:cNvSpPr/>
            <p:nvPr/>
          </p:nvSpPr>
          <p:spPr>
            <a:xfrm>
              <a:off x="1349661" y="3194304"/>
              <a:ext cx="7409443" cy="842333"/>
            </a:xfrm>
            <a:prstGeom prst="rect">
              <a:avLst/>
            </a:prstGeom>
            <a:solidFill>
              <a:srgbClr val="FBFF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CA53029-1185-68AF-D09B-6FD284E859D5}"/>
                </a:ext>
              </a:extLst>
            </p:cNvPr>
            <p:cNvSpPr/>
            <p:nvPr/>
          </p:nvSpPr>
          <p:spPr>
            <a:xfrm>
              <a:off x="2157712" y="3337526"/>
              <a:ext cx="6444067" cy="269326"/>
            </a:xfrm>
            <a:prstGeom prst="rect">
              <a:avLst/>
            </a:prstGeom>
            <a:solidFill>
              <a:srgbClr val="3DD5FF"/>
            </a:solidFill>
            <a:ln w="9525">
              <a:solidFill>
                <a:srgbClr val="2F00D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8905414-5F6F-E56E-09B0-58D6DD31AB6A}"/>
                </a:ext>
              </a:extLst>
            </p:cNvPr>
            <p:cNvSpPr/>
            <p:nvPr/>
          </p:nvSpPr>
          <p:spPr>
            <a:xfrm>
              <a:off x="2072640" y="3337008"/>
              <a:ext cx="182880" cy="27036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 w="9525">
              <a:solidFill>
                <a:srgbClr val="2F00D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43AC0FB-6C77-FF43-12C4-4E70C2B68081}"/>
                </a:ext>
              </a:extLst>
            </p:cNvPr>
            <p:cNvSpPr/>
            <p:nvPr/>
          </p:nvSpPr>
          <p:spPr>
            <a:xfrm>
              <a:off x="8545512" y="3341626"/>
              <a:ext cx="119765" cy="265742"/>
            </a:xfrm>
            <a:prstGeom prst="ellipse">
              <a:avLst/>
            </a:prstGeom>
            <a:solidFill>
              <a:srgbClr val="3DD5FF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/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DE823462-748B-9D93-71DD-E14E9B24FA63}"/>
                </a:ext>
              </a:extLst>
            </p:cNvPr>
            <p:cNvSpPr/>
            <p:nvPr/>
          </p:nvSpPr>
          <p:spPr>
            <a:xfrm>
              <a:off x="8487957" y="3334417"/>
              <a:ext cx="182881" cy="273570"/>
            </a:xfrm>
            <a:prstGeom prst="arc">
              <a:avLst>
                <a:gd name="adj1" fmla="val 16200000"/>
                <a:gd name="adj2" fmla="val 5438155"/>
              </a:avLst>
            </a:prstGeom>
            <a:ln w="9525">
              <a:solidFill>
                <a:srgbClr val="2F00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51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9EAE13D4-6895-A403-94BB-55D3E0687443}"/>
                </a:ext>
              </a:extLst>
            </p:cNvPr>
            <p:cNvSpPr/>
            <p:nvPr/>
          </p:nvSpPr>
          <p:spPr>
            <a:xfrm>
              <a:off x="7180938" y="3746318"/>
              <a:ext cx="237019" cy="179016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5794 w 260721"/>
                <a:gd name="connsiteY0" fmla="*/ 1845 h 288309"/>
                <a:gd name="connsiteX1" fmla="*/ 5323 w 260721"/>
                <a:gd name="connsiteY1" fmla="*/ 279638 h 288309"/>
                <a:gd name="connsiteX2" fmla="*/ 213667 w 260721"/>
                <a:gd name="connsiteY2" fmla="*/ 198615 h 288309"/>
                <a:gd name="connsiteX3" fmla="*/ 155794 w 260721"/>
                <a:gd name="connsiteY3" fmla="*/ 1845 h 28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721" h="288309">
                  <a:moveTo>
                    <a:pt x="155794" y="1845"/>
                  </a:moveTo>
                  <a:cubicBezTo>
                    <a:pt x="-20292" y="23309"/>
                    <a:pt x="-4323" y="246843"/>
                    <a:pt x="5323" y="279638"/>
                  </a:cubicBezTo>
                  <a:cubicBezTo>
                    <a:pt x="14969" y="312433"/>
                    <a:pt x="188589" y="244914"/>
                    <a:pt x="213667" y="198615"/>
                  </a:cubicBezTo>
                  <a:cubicBezTo>
                    <a:pt x="238745" y="152316"/>
                    <a:pt x="331880" y="-19619"/>
                    <a:pt x="155794" y="1845"/>
                  </a:cubicBezTo>
                  <a:close/>
                </a:path>
              </a:pathLst>
            </a:custGeom>
            <a:solidFill>
              <a:srgbClr val="3DD5FF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dirty="0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930E7CFC-47D0-E357-A595-3652F86DD9F4}"/>
                </a:ext>
              </a:extLst>
            </p:cNvPr>
            <p:cNvSpPr/>
            <p:nvPr/>
          </p:nvSpPr>
          <p:spPr>
            <a:xfrm>
              <a:off x="3563814" y="3732029"/>
              <a:ext cx="208365" cy="223166"/>
            </a:xfrm>
            <a:custGeom>
              <a:avLst/>
              <a:gdLst>
                <a:gd name="connsiteX0" fmla="*/ 150471 w 208344"/>
                <a:gd name="connsiteY0" fmla="*/ 0 h 277793"/>
                <a:gd name="connsiteX1" fmla="*/ 0 w 208344"/>
                <a:gd name="connsiteY1" fmla="*/ 277793 h 277793"/>
                <a:gd name="connsiteX2" fmla="*/ 208344 w 208344"/>
                <a:gd name="connsiteY2" fmla="*/ 196770 h 277793"/>
                <a:gd name="connsiteX3" fmla="*/ 150471 w 208344"/>
                <a:gd name="connsiteY3" fmla="*/ 0 h 277793"/>
                <a:gd name="connsiteX0" fmla="*/ 150471 w 215296"/>
                <a:gd name="connsiteY0" fmla="*/ 787 h 287251"/>
                <a:gd name="connsiteX1" fmla="*/ 0 w 215296"/>
                <a:gd name="connsiteY1" fmla="*/ 278580 h 287251"/>
                <a:gd name="connsiteX2" fmla="*/ 208344 w 215296"/>
                <a:gd name="connsiteY2" fmla="*/ 197557 h 287251"/>
                <a:gd name="connsiteX3" fmla="*/ 150471 w 215296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0998 w 215823"/>
                <a:gd name="connsiteY0" fmla="*/ 787 h 287251"/>
                <a:gd name="connsiteX1" fmla="*/ 527 w 215823"/>
                <a:gd name="connsiteY1" fmla="*/ 278580 h 287251"/>
                <a:gd name="connsiteX2" fmla="*/ 208871 w 215823"/>
                <a:gd name="connsiteY2" fmla="*/ 197557 h 287251"/>
                <a:gd name="connsiteX3" fmla="*/ 150998 w 215823"/>
                <a:gd name="connsiteY3" fmla="*/ 787 h 287251"/>
                <a:gd name="connsiteX0" fmla="*/ 155794 w 260721"/>
                <a:gd name="connsiteY0" fmla="*/ 1845 h 288309"/>
                <a:gd name="connsiteX1" fmla="*/ 5323 w 260721"/>
                <a:gd name="connsiteY1" fmla="*/ 279638 h 288309"/>
                <a:gd name="connsiteX2" fmla="*/ 213667 w 260721"/>
                <a:gd name="connsiteY2" fmla="*/ 198615 h 288309"/>
                <a:gd name="connsiteX3" fmla="*/ 155794 w 260721"/>
                <a:gd name="connsiteY3" fmla="*/ 1845 h 288309"/>
                <a:gd name="connsiteX0" fmla="*/ 151277 w 229203"/>
                <a:gd name="connsiteY0" fmla="*/ 1 h 313401"/>
                <a:gd name="connsiteX1" fmla="*/ 806 w 229203"/>
                <a:gd name="connsiteY1" fmla="*/ 277794 h 313401"/>
                <a:gd name="connsiteX2" fmla="*/ 223251 w 229203"/>
                <a:gd name="connsiteY2" fmla="*/ 279350 h 313401"/>
                <a:gd name="connsiteX3" fmla="*/ 151277 w 229203"/>
                <a:gd name="connsiteY3" fmla="*/ 1 h 313401"/>
                <a:gd name="connsiteX0" fmla="*/ 151277 w 229202"/>
                <a:gd name="connsiteY0" fmla="*/ 1 h 359414"/>
                <a:gd name="connsiteX1" fmla="*/ 806 w 229202"/>
                <a:gd name="connsiteY1" fmla="*/ 277794 h 359414"/>
                <a:gd name="connsiteX2" fmla="*/ 223251 w 229202"/>
                <a:gd name="connsiteY2" fmla="*/ 279350 h 359414"/>
                <a:gd name="connsiteX3" fmla="*/ 151277 w 229202"/>
                <a:gd name="connsiteY3" fmla="*/ 1 h 35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02" h="359414">
                  <a:moveTo>
                    <a:pt x="151277" y="1"/>
                  </a:moveTo>
                  <a:cubicBezTo>
                    <a:pt x="114203" y="-258"/>
                    <a:pt x="-11190" y="121129"/>
                    <a:pt x="806" y="277794"/>
                  </a:cubicBezTo>
                  <a:cubicBezTo>
                    <a:pt x="12802" y="434459"/>
                    <a:pt x="198173" y="325649"/>
                    <a:pt x="223251" y="279350"/>
                  </a:cubicBezTo>
                  <a:cubicBezTo>
                    <a:pt x="248329" y="233051"/>
                    <a:pt x="188351" y="260"/>
                    <a:pt x="151277" y="1"/>
                  </a:cubicBezTo>
                  <a:close/>
                </a:path>
              </a:pathLst>
            </a:custGeom>
            <a:solidFill>
              <a:srgbClr val="3DD5FF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605BD82-7AF4-CCB4-DB33-FD11F81B3283}"/>
                </a:ext>
              </a:extLst>
            </p:cNvPr>
            <p:cNvSpPr/>
            <p:nvPr/>
          </p:nvSpPr>
          <p:spPr>
            <a:xfrm>
              <a:off x="1359957" y="2796049"/>
              <a:ext cx="7409443" cy="405285"/>
            </a:xfrm>
            <a:prstGeom prst="rect">
              <a:avLst/>
            </a:prstGeom>
            <a:solidFill>
              <a:srgbClr val="DE5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/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CF209B52-76EC-8B61-7FFF-44A362AE31FF}"/>
                </a:ext>
              </a:extLst>
            </p:cNvPr>
            <p:cNvSpPr/>
            <p:nvPr/>
          </p:nvSpPr>
          <p:spPr>
            <a:xfrm>
              <a:off x="4238616" y="4649665"/>
              <a:ext cx="852766" cy="480750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/>
            </a:p>
          </p:txBody>
        </p:sp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A4D42F50-A067-0AB3-E68A-9A56186F8378}"/>
                </a:ext>
              </a:extLst>
            </p:cNvPr>
            <p:cNvSpPr/>
            <p:nvPr/>
          </p:nvSpPr>
          <p:spPr>
            <a:xfrm>
              <a:off x="2491911" y="4649665"/>
              <a:ext cx="1722956" cy="480750"/>
            </a:xfrm>
            <a:prstGeom prst="roundRect">
              <a:avLst/>
            </a:prstGeom>
            <a:solidFill>
              <a:srgbClr val="FBFF1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/>
            </a:p>
          </p:txBody>
        </p:sp>
        <p:sp>
          <p:nvSpPr>
            <p:cNvPr id="184" name="Rounded Rectangle 183">
              <a:extLst>
                <a:ext uri="{FF2B5EF4-FFF2-40B4-BE49-F238E27FC236}">
                  <a16:creationId xmlns:a16="http://schemas.microsoft.com/office/drawing/2014/main" id="{442B9CA3-FE5A-D2FD-03B6-9AFB63AA8EA4}"/>
                </a:ext>
              </a:extLst>
            </p:cNvPr>
            <p:cNvSpPr/>
            <p:nvPr/>
          </p:nvSpPr>
          <p:spPr>
            <a:xfrm>
              <a:off x="2037319" y="4332625"/>
              <a:ext cx="4021616" cy="582452"/>
            </a:xfrm>
            <a:prstGeom prst="round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51"/>
            </a:p>
          </p:txBody>
        </p:sp>
      </p:grp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07DA5B75-740C-E5B7-8EEB-2AFE664D9B84}"/>
              </a:ext>
            </a:extLst>
          </p:cNvPr>
          <p:cNvCxnSpPr>
            <a:cxnSpLocks/>
          </p:cNvCxnSpPr>
          <p:nvPr/>
        </p:nvCxnSpPr>
        <p:spPr>
          <a:xfrm flipH="1" flipV="1">
            <a:off x="2263632" y="663399"/>
            <a:ext cx="730668" cy="1254683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3322AC3E-FA86-1B68-08EC-CB83EC355734}"/>
              </a:ext>
            </a:extLst>
          </p:cNvPr>
          <p:cNvSpPr txBox="1"/>
          <p:nvPr/>
        </p:nvSpPr>
        <p:spPr>
          <a:xfrm>
            <a:off x="610693" y="365760"/>
            <a:ext cx="334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Target: Improve neurovascular coupling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DE26FD8-4EBF-095A-BA54-D6A967FD2A4B}"/>
              </a:ext>
            </a:extLst>
          </p:cNvPr>
          <p:cNvSpPr txBox="1"/>
          <p:nvPr/>
        </p:nvSpPr>
        <p:spPr>
          <a:xfrm>
            <a:off x="243028" y="2543132"/>
            <a:ext cx="2906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Root cause: Hyperexcitable cortex</a:t>
            </a: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F3435948-FBA5-9C73-4FB1-70CDBAA7548C}"/>
              </a:ext>
            </a:extLst>
          </p:cNvPr>
          <p:cNvCxnSpPr>
            <a:cxnSpLocks/>
          </p:cNvCxnSpPr>
          <p:nvPr/>
        </p:nvCxnSpPr>
        <p:spPr>
          <a:xfrm flipH="1">
            <a:off x="457200" y="2120265"/>
            <a:ext cx="1445895" cy="42286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76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8F80-1705-06FA-E9B5-AED7E52F4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tructure&#10;&#10;Description automatically generated">
            <a:extLst>
              <a:ext uri="{FF2B5EF4-FFF2-40B4-BE49-F238E27FC236}">
                <a16:creationId xmlns:a16="http://schemas.microsoft.com/office/drawing/2014/main" id="{2D2664A8-DD21-549C-DF12-0C761DB1F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303" y="-2145123"/>
            <a:ext cx="3241536" cy="18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8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13405</TotalTime>
  <Words>12</Words>
  <Application>Microsoft Macintosh PowerPoint</Application>
  <PresentationFormat>Custom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Markus Dahlem</dc:creator>
  <cp:lastModifiedBy>Markus Dahlem</cp:lastModifiedBy>
  <cp:revision>3</cp:revision>
  <dcterms:created xsi:type="dcterms:W3CDTF">2024-08-20T15:30:08Z</dcterms:created>
  <dcterms:modified xsi:type="dcterms:W3CDTF">2025-04-17T19:15:23Z</dcterms:modified>
</cp:coreProperties>
</file>