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1F"/>
    <a:srgbClr val="FF0000"/>
    <a:srgbClr val="2F00DD"/>
    <a:srgbClr val="DE5000"/>
    <a:srgbClr val="3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/>
    <p:restoredTop sz="94689"/>
  </p:normalViewPr>
  <p:slideViewPr>
    <p:cSldViewPr snapToGrid="0">
      <p:cViewPr varScale="1">
        <p:scale>
          <a:sx n="133" d="100"/>
          <a:sy n="133" d="100"/>
        </p:scale>
        <p:origin x="12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4CC9A-91A5-0C4E-9098-E64DAB23D55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8EE1-4DF7-B24A-BDBD-4DE0AB93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08EE1-4DF7-B24A-BDBD-4DE0AB93C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F666D-D8B6-1112-717B-07913D629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04D27-FA24-BC96-FCB0-827572730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B8206-4CC5-4B48-D6D0-0ED3D2000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EC0F2-7B8C-7ECE-6906-A519DE425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08EE1-4DF7-B24A-BDBD-4DE0AB93C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08EE1-4DF7-B24A-BDBD-4DE0AB93CA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08EE1-4DF7-B24A-BDBD-4DE0AB93CA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2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5362-2BB8-6F9F-DD37-DCD408EBA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561A-7FD0-6700-812F-5D7A6C1D5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DC27-54F3-58C0-2732-643BB85A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C6E60-F6AE-14E9-D752-4B697E40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DCE5-FF6A-3521-D066-933C6837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5A96-FB8A-F8E2-F135-8854BA60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CFBAF-A749-7D56-326C-064477006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3582-DA15-77A4-B1AC-AB83685B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6668-581E-B1C9-57F8-95438639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7FC0-6F8C-34CA-D811-821B9869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D7B48-5389-1EE1-0558-1EC5D551D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87720-8EF1-AE69-6E73-3E08B8C5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2D22A-BC69-33D0-7506-051787FD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F1BC2-E9AE-B144-5E17-5082043E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1AD05-B926-12E6-B194-AD29A2B6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0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0C85-CEC9-AA8B-BD7A-F9C102C0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6560-D28E-9C3E-9334-8288567F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77DC-6828-5128-B4CC-C426511A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8D47-5599-D4CE-26DF-407F427F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3102-0280-E07B-8535-617AC53B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C055-5A08-06BD-7DC6-0FF6C00B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4DBA-06A4-E646-B10D-1A35A063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585B2-E5F3-071E-DD49-9A2B0E08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BC0F-9BBB-6630-FA9D-010E3014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9BD0-09B1-6679-A771-B886CCA1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4864-824C-7165-48DC-59623964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35C6-0B61-2B5B-F75A-6DD874024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7826C-3F30-7268-71C3-5829E4E4C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26FE2-E7E2-2886-D837-80B1C183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E69B6-8FF1-ADA2-B3C4-A61772AF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68AFD-E9BE-6D6A-0BB2-D4ABDA97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0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548B-EE1E-9B77-DC2F-CEF5AD19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E320-10AA-F9F8-4809-3B5476C9E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818FB-A8F0-E2D5-4736-69E1AE27A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5115A-359F-4D89-33AC-688401B74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0D128-9C09-B304-D95E-559CA28B3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856AC-2F03-9047-5233-B02506E7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9CBF-802E-377C-59BA-5A87AFFE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08E8B-96C7-DA74-CC05-B6C9F720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D37A-94BD-7AFA-2B61-6797DFAF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CAF9D-6E85-5E8B-1645-23B81665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C0F7-0F4B-C15E-E548-6062A386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4E68B-2DB8-7AAE-2959-799A6807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4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C6C77-53E0-490B-9A5C-EB1E6A32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B841F-F3A5-A706-62AF-796525AF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7AC02-F647-1F08-FDA3-6E8E5530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FBA0-0A58-9763-3327-C9B185AC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3FAD-7472-D798-D1DE-374CB2925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32AD4-737E-8DE6-C229-9235B1FEF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D9E19-BDC8-C9B2-3864-04F543F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6673-1695-5DDB-23A1-F275B07A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6EF9B-4DA2-F01B-B57D-9E2AEED0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0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86EE-9AFE-20D9-4702-F613FF48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E64A4-4507-BC09-6D61-53B86F03B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F6B1-6DB4-A35E-BA01-8BA7CB1CE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C34E-BE54-32DC-EA54-A869C443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5EF78-CC31-DE83-0170-44A20D44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80714-06F8-8AAA-2E1F-71B3559A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4604C-746C-FA8F-CAF4-7E802012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1CA1B-9EEE-FDEA-7030-0E609670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F26D-E5E7-209F-751B-1177912D0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D945-E3CE-0C0C-A53C-3DEB0949F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4BA12-8CEF-5D2B-F0F0-87A270875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D42F6344-21B1-683B-0411-04AF60CE5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02" y="-5143472"/>
            <a:ext cx="7772400" cy="4447662"/>
          </a:xfrm>
          <a:prstGeom prst="rect">
            <a:avLst/>
          </a:prstGeom>
        </p:spPr>
      </p:pic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8001AFD-9A77-52CF-ABAB-9DF069611046}"/>
              </a:ext>
            </a:extLst>
          </p:cNvPr>
          <p:cNvGrpSpPr/>
          <p:nvPr/>
        </p:nvGrpSpPr>
        <p:grpSpPr>
          <a:xfrm>
            <a:off x="2166615" y="1945149"/>
            <a:ext cx="7428285" cy="3459477"/>
            <a:chOff x="1341115" y="2796049"/>
            <a:chExt cx="7428285" cy="3459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D08439-68B2-8DCF-2216-391DE449A303}"/>
                </a:ext>
              </a:extLst>
            </p:cNvPr>
            <p:cNvSpPr/>
            <p:nvPr/>
          </p:nvSpPr>
          <p:spPr>
            <a:xfrm>
              <a:off x="1341117" y="4431176"/>
              <a:ext cx="589788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7B4288-1299-F6EC-4C03-C6B5B080CF81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431176"/>
              <a:ext cx="58978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C34F04-C790-C904-7311-1B44EF271A30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614056"/>
              <a:ext cx="571282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4ED252-5AD6-5132-ADE5-56C9773C70E8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796936"/>
              <a:ext cx="552994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9BEBF0-BEAA-621D-A955-79465D3D21B4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979816"/>
              <a:ext cx="534706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E2F6E-C4F1-0DBC-33E0-8D6323208FA7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5162696"/>
              <a:ext cx="516418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A926EF-85F4-5899-6214-089AEB39EFBF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5345576"/>
              <a:ext cx="498130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1C4604-CA1A-C8F0-785A-CAFDC5B2506B}"/>
                </a:ext>
              </a:extLst>
            </p:cNvPr>
            <p:cNvSpPr/>
            <p:nvPr/>
          </p:nvSpPr>
          <p:spPr>
            <a:xfrm>
              <a:off x="7393577" y="4431176"/>
              <a:ext cx="136724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4029A1-EFEB-FAEA-49F4-D946ACE70B23}"/>
                </a:ext>
              </a:extLst>
            </p:cNvPr>
            <p:cNvSpPr/>
            <p:nvPr/>
          </p:nvSpPr>
          <p:spPr>
            <a:xfrm rot="5400000">
              <a:off x="6855248" y="4810475"/>
              <a:ext cx="914400" cy="1975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21AD46-CD20-C7D7-53D1-64507526A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3624" y="5341126"/>
              <a:ext cx="4572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8A6053F-9E80-8665-19E9-4457783C0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0744" y="5159136"/>
              <a:ext cx="6400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7F65A8-F102-E7F1-FD15-B7EB447D3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864" y="4977146"/>
              <a:ext cx="82296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67DF26-5709-8097-EC60-1E403FC982BC}"/>
                </a:ext>
              </a:extLst>
            </p:cNvPr>
            <p:cNvCxnSpPr>
              <a:cxnSpLocks/>
            </p:cNvCxnSpPr>
            <p:nvPr/>
          </p:nvCxnSpPr>
          <p:spPr>
            <a:xfrm>
              <a:off x="7754984" y="4791596"/>
              <a:ext cx="1005840" cy="356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8B50F2-2FFD-F15B-939B-0AC2751BC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2104" y="4613166"/>
              <a:ext cx="1188720" cy="89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1C77E4-6B24-8780-7B39-84016538CF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578" y="4431176"/>
              <a:ext cx="1367246" cy="445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DD42BC-FE4F-5795-FF74-8A94F87378D1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54" y="4431176"/>
              <a:ext cx="3223" cy="90995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2FA582-A47C-78B9-BB27-3AF24DE0404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44" y="4613166"/>
              <a:ext cx="0" cy="90743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06034F-816D-BCD0-F03F-35E6EE3135CA}"/>
                </a:ext>
              </a:extLst>
            </p:cNvPr>
            <p:cNvCxnSpPr>
              <a:cxnSpLocks/>
            </p:cNvCxnSpPr>
            <p:nvPr/>
          </p:nvCxnSpPr>
          <p:spPr>
            <a:xfrm>
              <a:off x="7754334" y="4791596"/>
              <a:ext cx="0" cy="91188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1C32EB-46CD-04FE-D478-FC872BBC31C7}"/>
                </a:ext>
              </a:extLst>
            </p:cNvPr>
            <p:cNvCxnSpPr>
              <a:cxnSpLocks/>
            </p:cNvCxnSpPr>
            <p:nvPr/>
          </p:nvCxnSpPr>
          <p:spPr>
            <a:xfrm>
              <a:off x="7936324" y="4972696"/>
              <a:ext cx="0" cy="91366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87510B0-2CC3-061F-C628-7462B8D06B43}"/>
                </a:ext>
              </a:extLst>
            </p:cNvPr>
            <p:cNvCxnSpPr>
              <a:cxnSpLocks/>
            </p:cNvCxnSpPr>
            <p:nvPr/>
          </p:nvCxnSpPr>
          <p:spPr>
            <a:xfrm>
              <a:off x="8118314" y="515913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7828D5-44BC-576A-689D-17C99A7CA68A}"/>
                </a:ext>
              </a:extLst>
            </p:cNvPr>
            <p:cNvCxnSpPr>
              <a:cxnSpLocks/>
            </p:cNvCxnSpPr>
            <p:nvPr/>
          </p:nvCxnSpPr>
          <p:spPr>
            <a:xfrm>
              <a:off x="8300304" y="5341126"/>
              <a:ext cx="0" cy="9144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42B6D1-E62D-F1AA-D625-A5BDCD72F7E2}"/>
                </a:ext>
              </a:extLst>
            </p:cNvPr>
            <p:cNvCxnSpPr>
              <a:cxnSpLocks/>
            </p:cNvCxnSpPr>
            <p:nvPr/>
          </p:nvCxnSpPr>
          <p:spPr>
            <a:xfrm>
              <a:off x="6329047" y="5341126"/>
              <a:ext cx="0" cy="9144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6B8814-E8DF-D6F7-C9EC-9CCF1252B201}"/>
                </a:ext>
              </a:extLst>
            </p:cNvPr>
            <p:cNvCxnSpPr>
              <a:cxnSpLocks/>
            </p:cNvCxnSpPr>
            <p:nvPr/>
          </p:nvCxnSpPr>
          <p:spPr>
            <a:xfrm>
              <a:off x="6511037" y="515913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05A5C5-7CA9-65BF-F2E8-9CC1E19DFBC8}"/>
                </a:ext>
              </a:extLst>
            </p:cNvPr>
            <p:cNvCxnSpPr>
              <a:cxnSpLocks/>
            </p:cNvCxnSpPr>
            <p:nvPr/>
          </p:nvCxnSpPr>
          <p:spPr>
            <a:xfrm>
              <a:off x="6693027" y="4972696"/>
              <a:ext cx="0" cy="91366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6F2A95A-3204-6F8F-1117-7C381887B8A5}"/>
                </a:ext>
              </a:extLst>
            </p:cNvPr>
            <p:cNvCxnSpPr>
              <a:cxnSpLocks/>
            </p:cNvCxnSpPr>
            <p:nvPr/>
          </p:nvCxnSpPr>
          <p:spPr>
            <a:xfrm>
              <a:off x="6875017" y="4791596"/>
              <a:ext cx="0" cy="91188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6D6579-2DE7-3257-6C89-608A13CBB283}"/>
                </a:ext>
              </a:extLst>
            </p:cNvPr>
            <p:cNvCxnSpPr>
              <a:cxnSpLocks/>
            </p:cNvCxnSpPr>
            <p:nvPr/>
          </p:nvCxnSpPr>
          <p:spPr>
            <a:xfrm>
              <a:off x="7057007" y="4613166"/>
              <a:ext cx="0" cy="90743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02AD77-831F-2029-8F51-BA8887EB2D19}"/>
                </a:ext>
              </a:extLst>
            </p:cNvPr>
            <p:cNvCxnSpPr>
              <a:cxnSpLocks/>
            </p:cNvCxnSpPr>
            <p:nvPr/>
          </p:nvCxnSpPr>
          <p:spPr>
            <a:xfrm>
              <a:off x="7238997" y="4431175"/>
              <a:ext cx="0" cy="909951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20C40B8-9975-794F-7E02-61C39A5CBABA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86" y="5339851"/>
              <a:ext cx="161203" cy="104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58D0D00-EA41-A3F3-F2A7-4F507E8CDE6C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81" y="5520598"/>
              <a:ext cx="521208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AA6B37-5AB2-DC1F-F897-3E50D4E4C4F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238" y="5703478"/>
              <a:ext cx="88327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B16AB41-CC86-4BA4-6570-CA20B1EC61B3}"/>
                </a:ext>
              </a:extLst>
            </p:cNvPr>
            <p:cNvCxnSpPr>
              <a:cxnSpLocks/>
            </p:cNvCxnSpPr>
            <p:nvPr/>
          </p:nvCxnSpPr>
          <p:spPr>
            <a:xfrm>
              <a:off x="6691358" y="5886358"/>
              <a:ext cx="1243584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C126EC0-C99C-2C57-41AF-A32A37FA43FF}"/>
                </a:ext>
              </a:extLst>
            </p:cNvPr>
            <p:cNvCxnSpPr>
              <a:cxnSpLocks/>
            </p:cNvCxnSpPr>
            <p:nvPr/>
          </p:nvCxnSpPr>
          <p:spPr>
            <a:xfrm>
              <a:off x="6505303" y="6069238"/>
              <a:ext cx="161301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278B67-5FCB-4EB2-86A9-7969D50CC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5598" y="6252119"/>
              <a:ext cx="1975104" cy="340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A05F2D5-1525-1680-16FA-EBF08A4764C9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42761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88CB906-52B4-9672-030F-C9B476E2F0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0823" y="4435474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977089C-1985-5B52-A77E-DE774F3AC422}"/>
                </a:ext>
              </a:extLst>
            </p:cNvPr>
            <p:cNvSpPr/>
            <p:nvPr/>
          </p:nvSpPr>
          <p:spPr>
            <a:xfrm>
              <a:off x="1341115" y="4396529"/>
              <a:ext cx="7417989" cy="910102"/>
            </a:xfrm>
            <a:custGeom>
              <a:avLst/>
              <a:gdLst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5776957 w 7400658"/>
                <a:gd name="connsiteY3" fmla="*/ 1016949 h 1016949"/>
                <a:gd name="connsiteX4" fmla="*/ 6016239 w 7400658"/>
                <a:gd name="connsiteY4" fmla="*/ 1016949 h 1016949"/>
                <a:gd name="connsiteX5" fmla="*/ 6016239 w 7400658"/>
                <a:gd name="connsiteY5" fmla="*/ 0 h 1016949"/>
                <a:gd name="connsiteX6" fmla="*/ 7400658 w 7400658"/>
                <a:gd name="connsiteY6" fmla="*/ 0 h 1016949"/>
                <a:gd name="connsiteX7" fmla="*/ 7400658 w 7400658"/>
                <a:gd name="connsiteY7" fmla="*/ 85458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5776957 w 7400658"/>
                <a:gd name="connsiteY3" fmla="*/ 1016949 h 1016949"/>
                <a:gd name="connsiteX4" fmla="*/ 6016239 w 7400658"/>
                <a:gd name="connsiteY4" fmla="*/ 1016949 h 1016949"/>
                <a:gd name="connsiteX5" fmla="*/ 6016239 w 7400658"/>
                <a:gd name="connsiteY5" fmla="*/ 0 h 1016949"/>
                <a:gd name="connsiteX6" fmla="*/ 7400658 w 7400658"/>
                <a:gd name="connsiteY6" fmla="*/ 0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6016239 w 7400658"/>
                <a:gd name="connsiteY3" fmla="*/ 1016949 h 1016949"/>
                <a:gd name="connsiteX4" fmla="*/ 6016239 w 7400658"/>
                <a:gd name="connsiteY4" fmla="*/ 0 h 1016949"/>
                <a:gd name="connsiteX5" fmla="*/ 7400658 w 7400658"/>
                <a:gd name="connsiteY5" fmla="*/ 0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6016239 w 7400658"/>
                <a:gd name="connsiteY3" fmla="*/ 1016949 h 1016949"/>
                <a:gd name="connsiteX4" fmla="*/ 6016239 w 7400658"/>
                <a:gd name="connsiteY4" fmla="*/ 8546 h 1016949"/>
                <a:gd name="connsiteX5" fmla="*/ 7400658 w 7400658"/>
                <a:gd name="connsiteY5" fmla="*/ 0 h 1016949"/>
                <a:gd name="connsiteX0" fmla="*/ 0 w 7409204"/>
                <a:gd name="connsiteY0" fmla="*/ 0 h 1008404"/>
                <a:gd name="connsiteX1" fmla="*/ 5888052 w 7409204"/>
                <a:gd name="connsiteY1" fmla="*/ 0 h 1008404"/>
                <a:gd name="connsiteX2" fmla="*/ 5888052 w 7409204"/>
                <a:gd name="connsiteY2" fmla="*/ 1008404 h 1008404"/>
                <a:gd name="connsiteX3" fmla="*/ 6016239 w 7409204"/>
                <a:gd name="connsiteY3" fmla="*/ 1008404 h 1008404"/>
                <a:gd name="connsiteX4" fmla="*/ 6016239 w 7409204"/>
                <a:gd name="connsiteY4" fmla="*/ 1 h 1008404"/>
                <a:gd name="connsiteX5" fmla="*/ 7409204 w 7409204"/>
                <a:gd name="connsiteY5" fmla="*/ 17092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6016239 w 7400658"/>
                <a:gd name="connsiteY3" fmla="*/ 1008404 h 1008404"/>
                <a:gd name="connsiteX4" fmla="*/ 6016239 w 7400658"/>
                <a:gd name="connsiteY4" fmla="*/ 1 h 1008404"/>
                <a:gd name="connsiteX5" fmla="*/ 7400658 w 7400658"/>
                <a:gd name="connsiteY5" fmla="*/ 8546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6016239 w 7400658"/>
                <a:gd name="connsiteY3" fmla="*/ 1008404 h 1008404"/>
                <a:gd name="connsiteX4" fmla="*/ 5982252 w 7400658"/>
                <a:gd name="connsiteY4" fmla="*/ 1 h 1008404"/>
                <a:gd name="connsiteX5" fmla="*/ 7400658 w 7400658"/>
                <a:gd name="connsiteY5" fmla="*/ 8546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5990749 w 7400658"/>
                <a:gd name="connsiteY3" fmla="*/ 1008404 h 1008404"/>
                <a:gd name="connsiteX4" fmla="*/ 5982252 w 7400658"/>
                <a:gd name="connsiteY4" fmla="*/ 1 h 1008404"/>
                <a:gd name="connsiteX5" fmla="*/ 7400658 w 7400658"/>
                <a:gd name="connsiteY5" fmla="*/ 8546 h 1008404"/>
                <a:gd name="connsiteX0" fmla="*/ 0 w 7422034"/>
                <a:gd name="connsiteY0" fmla="*/ 0 h 1008404"/>
                <a:gd name="connsiteX1" fmla="*/ 5909428 w 7422034"/>
                <a:gd name="connsiteY1" fmla="*/ 0 h 1008404"/>
                <a:gd name="connsiteX2" fmla="*/ 5909428 w 7422034"/>
                <a:gd name="connsiteY2" fmla="*/ 1008404 h 1008404"/>
                <a:gd name="connsiteX3" fmla="*/ 6012125 w 7422034"/>
                <a:gd name="connsiteY3" fmla="*/ 1008404 h 1008404"/>
                <a:gd name="connsiteX4" fmla="*/ 6003628 w 7422034"/>
                <a:gd name="connsiteY4" fmla="*/ 1 h 1008404"/>
                <a:gd name="connsiteX5" fmla="*/ 7422034 w 7422034"/>
                <a:gd name="connsiteY5" fmla="*/ 8546 h 1008404"/>
                <a:gd name="connsiteX0" fmla="*/ 0 w 7398944"/>
                <a:gd name="connsiteY0" fmla="*/ 0 h 1008404"/>
                <a:gd name="connsiteX1" fmla="*/ 5909428 w 7398944"/>
                <a:gd name="connsiteY1" fmla="*/ 0 h 1008404"/>
                <a:gd name="connsiteX2" fmla="*/ 5909428 w 7398944"/>
                <a:gd name="connsiteY2" fmla="*/ 1008404 h 1008404"/>
                <a:gd name="connsiteX3" fmla="*/ 6012125 w 7398944"/>
                <a:gd name="connsiteY3" fmla="*/ 1008404 h 1008404"/>
                <a:gd name="connsiteX4" fmla="*/ 6003628 w 7398944"/>
                <a:gd name="connsiteY4" fmla="*/ 1 h 1008404"/>
                <a:gd name="connsiteX5" fmla="*/ 7398944 w 7398944"/>
                <a:gd name="connsiteY5" fmla="*/ 12822 h 100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8944" h="1008404">
                  <a:moveTo>
                    <a:pt x="0" y="0"/>
                  </a:moveTo>
                  <a:lnTo>
                    <a:pt x="5909428" y="0"/>
                  </a:lnTo>
                  <a:lnTo>
                    <a:pt x="5909428" y="1008404"/>
                  </a:lnTo>
                  <a:lnTo>
                    <a:pt x="6012125" y="1008404"/>
                  </a:lnTo>
                  <a:cubicBezTo>
                    <a:pt x="6009293" y="672270"/>
                    <a:pt x="6006460" y="336135"/>
                    <a:pt x="6003628" y="1"/>
                  </a:cubicBezTo>
                  <a:lnTo>
                    <a:pt x="7398944" y="12822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5DAA514-5860-2D3F-F050-6E027FC4659D}"/>
                </a:ext>
              </a:extLst>
            </p:cNvPr>
            <p:cNvGrpSpPr/>
            <p:nvPr/>
          </p:nvGrpSpPr>
          <p:grpSpPr>
            <a:xfrm>
              <a:off x="7923601" y="4388275"/>
              <a:ext cx="433085" cy="817322"/>
              <a:chOff x="9384659" y="3725969"/>
              <a:chExt cx="433085" cy="817322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6490317-7286-C859-AEA0-E1408E9A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AC9F60-3063-C7AD-63D2-676637351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BB4344A-6E8D-3B61-3BC4-9BC8FCC9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257B113-56BF-35EC-DF63-C9DC9072F1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8E8ED8A-870A-9ECA-2A1D-DF9940C289F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8A5E88F-47C9-FF53-62C5-9A35E3E5614D}"/>
                </a:ext>
              </a:extLst>
            </p:cNvPr>
            <p:cNvGrpSpPr/>
            <p:nvPr/>
          </p:nvGrpSpPr>
          <p:grpSpPr>
            <a:xfrm>
              <a:off x="5875390" y="4380824"/>
              <a:ext cx="386637" cy="817322"/>
              <a:chOff x="11507571" y="3694559"/>
              <a:chExt cx="386637" cy="817322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135C89B-3B00-04E7-A1C8-79204AF461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9435" y="369455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855677B-E76B-ABB9-F359-44696AE3F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07571" y="4119231"/>
                <a:ext cx="204662" cy="25893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E7ABBB1-D21F-AC9A-2B85-4DAE1AD3CB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07571" y="3856926"/>
                <a:ext cx="204662" cy="22722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9D6BF28-6D8E-A3AA-1FBF-4CFE8D154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06636" y="4274937"/>
                <a:ext cx="187572" cy="21363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CC9DC3A-33C5-C9C9-F6C6-B6E721157D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659633" y="39537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F62487E-1F30-7716-50C2-02A87D8E0743}"/>
                </a:ext>
              </a:extLst>
            </p:cNvPr>
            <p:cNvGrpSpPr/>
            <p:nvPr/>
          </p:nvGrpSpPr>
          <p:grpSpPr>
            <a:xfrm>
              <a:off x="1472538" y="4396529"/>
              <a:ext cx="434485" cy="817322"/>
              <a:chOff x="10413874" y="3710264"/>
              <a:chExt cx="434485" cy="817322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F3885ED-A77D-6D4E-C4EA-4E0092FA3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1B2512C-EF3F-F488-C722-113555CB0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AAC0B9B-0809-E765-CE5F-D8DB82A5B9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40608" y="412485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0E1064C-A079-CCD3-78B6-51E4F8671B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D8DF631-5D1A-DF96-D57D-E85EECE531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3ACA38C-28F0-C133-47A1-417692D4A550}"/>
                </a:ext>
              </a:extLst>
            </p:cNvPr>
            <p:cNvGrpSpPr/>
            <p:nvPr/>
          </p:nvGrpSpPr>
          <p:grpSpPr>
            <a:xfrm rot="5400000">
              <a:off x="6616514" y="4458205"/>
              <a:ext cx="355729" cy="888248"/>
              <a:chOff x="9888439" y="4941577"/>
              <a:chExt cx="355729" cy="888248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9306A15-4A17-7FD2-B2F8-2BA6854CE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8448738-5397-F930-6E88-F570E1FA2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7311A3C-5F58-B7C5-90BA-6FC399B6C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9BDAFFE-308B-C888-67EA-0E59885C2C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98D4F37-8361-08FB-3C19-290F7F4482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BADD50A-F3E6-5CD4-8DF5-37A45E6B3016}"/>
                </a:ext>
              </a:extLst>
            </p:cNvPr>
            <p:cNvGrpSpPr/>
            <p:nvPr/>
          </p:nvGrpSpPr>
          <p:grpSpPr>
            <a:xfrm rot="2116280">
              <a:off x="6838022" y="5271061"/>
              <a:ext cx="434485" cy="817322"/>
              <a:chOff x="10413874" y="3710264"/>
              <a:chExt cx="434485" cy="817322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D6FEFAB-2B8B-0E93-0010-3144F198E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1DF8550F-E5AA-F437-253E-5C240E97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4FDA41F-8072-B610-F4D8-1263AADE97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40608" y="412485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3C0D9FD-0265-21ED-DC01-46CBCFADE7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1B2FA58-3324-BD43-7D0F-BC16AED69E2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6506AA3-83AE-1865-D3F3-406E28903476}"/>
                </a:ext>
              </a:extLst>
            </p:cNvPr>
            <p:cNvGrpSpPr/>
            <p:nvPr/>
          </p:nvGrpSpPr>
          <p:grpSpPr>
            <a:xfrm>
              <a:off x="2369420" y="4388275"/>
              <a:ext cx="433085" cy="817322"/>
              <a:chOff x="9384659" y="3725969"/>
              <a:chExt cx="433085" cy="81732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78BC634-B9B5-86BD-8FF0-75F42D50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1E4575FD-4811-3DD0-59AA-9A12A9B6B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738A471-FF3D-000A-C09F-1F184C9F1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0E6E4BB-E2AF-589F-849D-B3B217432F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4189DDA-004B-405A-FEC4-017C77A233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19F5A60-D15B-5C5D-80FF-DEDF7C58A69A}"/>
                </a:ext>
              </a:extLst>
            </p:cNvPr>
            <p:cNvGrpSpPr/>
            <p:nvPr/>
          </p:nvGrpSpPr>
          <p:grpSpPr>
            <a:xfrm>
              <a:off x="4978510" y="4387037"/>
              <a:ext cx="434485" cy="817322"/>
              <a:chOff x="10413874" y="3710264"/>
              <a:chExt cx="434485" cy="817322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7052B9E-3B82-3408-6F50-01D518A45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224BA8A-3B2D-676D-0ECD-4B4017543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59A85B1-A312-1B94-0914-6D5429AD1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7611" y="3929215"/>
                <a:ext cx="204662" cy="150064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6D89497-C34A-46A9-FE37-05EE7037F48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4E1546B-AA01-1ABA-5897-39604B963A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54E4668-A128-4E9E-7EE4-335743C3367D}"/>
                </a:ext>
              </a:extLst>
            </p:cNvPr>
            <p:cNvGrpSpPr/>
            <p:nvPr/>
          </p:nvGrpSpPr>
          <p:grpSpPr>
            <a:xfrm>
              <a:off x="4160384" y="4406912"/>
              <a:ext cx="355729" cy="888248"/>
              <a:chOff x="9888439" y="4941577"/>
              <a:chExt cx="355729" cy="888248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3DF8946-625C-2F8A-1EE9-0E63D6DAE2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33CD9E8-D54B-BD30-C1E5-638F00C66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F6A2673-9CC0-0938-8984-1E3E614D8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113F8CE-B546-B0DE-8594-F7D56CC067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F67E25F2-3E0C-0B0F-C2FF-73803357A0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AE086A6-2DB3-C590-AC60-4C566B371651}"/>
                </a:ext>
              </a:extLst>
            </p:cNvPr>
            <p:cNvGrpSpPr/>
            <p:nvPr/>
          </p:nvGrpSpPr>
          <p:grpSpPr>
            <a:xfrm rot="18327220">
              <a:off x="7555454" y="5080913"/>
              <a:ext cx="355729" cy="888248"/>
              <a:chOff x="9888439" y="4941577"/>
              <a:chExt cx="355729" cy="888248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667F27AC-6B48-29E8-83E6-466DDEAEE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917B106-4FF4-1AF8-6E91-A1D85B1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D910078F-871E-9B56-C42A-8371FCC42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A22235E4-66E5-6555-6BA8-ABEFCD3B1A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3EE9DC3-BD78-7DED-FDCA-6258F2A481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482A69AA-CED5-4ED4-0571-EC5B25DDA108}"/>
                </a:ext>
              </a:extLst>
            </p:cNvPr>
            <p:cNvGrpSpPr/>
            <p:nvPr/>
          </p:nvGrpSpPr>
          <p:grpSpPr>
            <a:xfrm>
              <a:off x="3264902" y="4412486"/>
              <a:ext cx="433085" cy="817322"/>
              <a:chOff x="9384659" y="3725969"/>
              <a:chExt cx="433085" cy="817322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8E9FC9B1-69EA-469E-8429-CD3D33218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644764E-F86D-873F-D76E-CD3028830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10A74B2-5D50-4238-B027-21E016E64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ED313FB-ABAA-00D9-5580-B19FE62FEC1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ACB6BAF-F3D4-E4FC-FCE1-B4658DB0563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1" name="Picture 190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508AA60A-9848-3926-503B-7EEBA6BA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1457" y="4544191"/>
              <a:ext cx="543268" cy="750969"/>
            </a:xfrm>
            <a:prstGeom prst="rect">
              <a:avLst/>
            </a:prstGeom>
          </p:spPr>
        </p:pic>
        <p:pic>
          <p:nvPicPr>
            <p:cNvPr id="192" name="Picture 191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877B56C5-87CA-4013-02BF-89265CD41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907" y="4559856"/>
              <a:ext cx="543268" cy="750969"/>
            </a:xfrm>
            <a:prstGeom prst="rect">
              <a:avLst/>
            </a:prstGeom>
          </p:spPr>
        </p:pic>
        <p:pic>
          <p:nvPicPr>
            <p:cNvPr id="193" name="Picture 192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B9671106-CA56-86F9-C977-727787380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2357" y="4541337"/>
              <a:ext cx="543268" cy="750969"/>
            </a:xfrm>
            <a:prstGeom prst="rect">
              <a:avLst/>
            </a:prstGeom>
          </p:spPr>
        </p:pic>
        <p:pic>
          <p:nvPicPr>
            <p:cNvPr id="194" name="Picture 193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0FB452D9-46F2-5146-1141-7F291C19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15" y="4591185"/>
              <a:ext cx="543268" cy="750969"/>
            </a:xfrm>
            <a:prstGeom prst="rect">
              <a:avLst/>
            </a:prstGeom>
          </p:spPr>
        </p:pic>
        <p:pic>
          <p:nvPicPr>
            <p:cNvPr id="195" name="Picture 194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B2A71180-1D39-E553-E3A0-2D87BCA3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0527" y="4572665"/>
              <a:ext cx="543268" cy="750969"/>
            </a:xfrm>
            <a:prstGeom prst="rect">
              <a:avLst/>
            </a:prstGeom>
          </p:spPr>
        </p:pic>
        <p:pic>
          <p:nvPicPr>
            <p:cNvPr id="196" name="Picture 195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72C9EFA2-3B31-EF91-6E41-40EFC729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3245" y="4545282"/>
              <a:ext cx="543268" cy="750969"/>
            </a:xfrm>
            <a:prstGeom prst="rect">
              <a:avLst/>
            </a:prstGeom>
          </p:spPr>
        </p:pic>
        <p:pic>
          <p:nvPicPr>
            <p:cNvPr id="197" name="Picture 196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7D4DE49E-306E-DC44-12C9-E86779006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7535" y="4544190"/>
              <a:ext cx="543268" cy="750969"/>
            </a:xfrm>
            <a:prstGeom prst="rect">
              <a:avLst/>
            </a:prstGeom>
          </p:spPr>
        </p:pic>
        <p:pic>
          <p:nvPicPr>
            <p:cNvPr id="198" name="Picture 197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8125522C-42D1-EF63-7A70-4E14EDC7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5271" y="4543098"/>
              <a:ext cx="543268" cy="750969"/>
            </a:xfrm>
            <a:prstGeom prst="rect">
              <a:avLst/>
            </a:prstGeom>
          </p:spPr>
        </p:pic>
        <p:pic>
          <p:nvPicPr>
            <p:cNvPr id="199" name="Picture 198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B61ADCEC-1C1E-F13E-C5C2-11963FA2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314728">
              <a:off x="7436551" y="5269082"/>
              <a:ext cx="543268" cy="750969"/>
            </a:xfrm>
            <a:prstGeom prst="rect">
              <a:avLst/>
            </a:prstGeom>
          </p:spPr>
        </p:pic>
        <p:pic>
          <p:nvPicPr>
            <p:cNvPr id="200" name="Picture 199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47A02A70-ACB6-9119-1FB5-B087C1F1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3415">
              <a:off x="6708735" y="5250566"/>
              <a:ext cx="543268" cy="750969"/>
            </a:xfrm>
            <a:prstGeom prst="rect">
              <a:avLst/>
            </a:prstGeom>
          </p:spPr>
        </p:pic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A9A3B20-34CA-8D81-FCBF-4F973FDC9A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9661" y="4346063"/>
              <a:ext cx="741308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22CB49B-B030-8977-9970-D04D5795F388}"/>
                </a:ext>
              </a:extLst>
            </p:cNvPr>
            <p:cNvCxnSpPr>
              <a:cxnSpLocks/>
            </p:cNvCxnSpPr>
            <p:nvPr/>
          </p:nvCxnSpPr>
          <p:spPr>
            <a:xfrm>
              <a:off x="1349661" y="4071173"/>
              <a:ext cx="741308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02DACC9-276F-9244-30CF-A017A031541E}"/>
                </a:ext>
              </a:extLst>
            </p:cNvPr>
            <p:cNvSpPr/>
            <p:nvPr/>
          </p:nvSpPr>
          <p:spPr>
            <a:xfrm>
              <a:off x="4147796" y="4118867"/>
              <a:ext cx="241258" cy="92597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304C7063-0F4C-4C74-3E84-32DE4D4A9A09}"/>
                </a:ext>
              </a:extLst>
            </p:cNvPr>
            <p:cNvSpPr/>
            <p:nvPr/>
          </p:nvSpPr>
          <p:spPr>
            <a:xfrm rot="1442711">
              <a:off x="1882766" y="4167095"/>
              <a:ext cx="241258" cy="92597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C6C623E-CF3E-A291-4111-6281E0106653}"/>
                </a:ext>
              </a:extLst>
            </p:cNvPr>
            <p:cNvSpPr/>
            <p:nvPr/>
          </p:nvSpPr>
          <p:spPr>
            <a:xfrm>
              <a:off x="6047315" y="4115599"/>
              <a:ext cx="215823" cy="178359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823" h="287251">
                  <a:moveTo>
                    <a:pt x="150998" y="787"/>
                  </a:moveTo>
                  <a:cubicBezTo>
                    <a:pt x="116274" y="14291"/>
                    <a:pt x="-9119" y="245785"/>
                    <a:pt x="527" y="278580"/>
                  </a:cubicBezTo>
                  <a:cubicBezTo>
                    <a:pt x="10173" y="311375"/>
                    <a:pt x="183793" y="243856"/>
                    <a:pt x="208871" y="197557"/>
                  </a:cubicBezTo>
                  <a:cubicBezTo>
                    <a:pt x="233949" y="151258"/>
                    <a:pt x="185722" y="-12717"/>
                    <a:pt x="150998" y="78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1F609AFF-6E81-53E7-FAC3-7C457313855A}"/>
                </a:ext>
              </a:extLst>
            </p:cNvPr>
            <p:cNvSpPr/>
            <p:nvPr/>
          </p:nvSpPr>
          <p:spPr>
            <a:xfrm>
              <a:off x="5122100" y="4116870"/>
              <a:ext cx="237019" cy="17901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721" h="288309">
                  <a:moveTo>
                    <a:pt x="155794" y="1845"/>
                  </a:moveTo>
                  <a:cubicBezTo>
                    <a:pt x="-20292" y="23309"/>
                    <a:pt x="-4323" y="246843"/>
                    <a:pt x="5323" y="279638"/>
                  </a:cubicBezTo>
                  <a:cubicBezTo>
                    <a:pt x="14969" y="312433"/>
                    <a:pt x="188589" y="244914"/>
                    <a:pt x="213667" y="198615"/>
                  </a:cubicBezTo>
                  <a:cubicBezTo>
                    <a:pt x="238745" y="152316"/>
                    <a:pt x="331880" y="-19619"/>
                    <a:pt x="155794" y="1845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959456DA-3F1C-05EB-B85A-1A5F2C8CE1C6}"/>
                </a:ext>
              </a:extLst>
            </p:cNvPr>
            <p:cNvSpPr/>
            <p:nvPr/>
          </p:nvSpPr>
          <p:spPr>
            <a:xfrm rot="3237939">
              <a:off x="3752302" y="4153498"/>
              <a:ext cx="128009" cy="131522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80661 w 140810"/>
                <a:gd name="connsiteY0" fmla="*/ 61 h 211819"/>
                <a:gd name="connsiteX1" fmla="*/ 951 w 140810"/>
                <a:gd name="connsiteY1" fmla="*/ 176032 h 211819"/>
                <a:gd name="connsiteX2" fmla="*/ 138534 w 140810"/>
                <a:gd name="connsiteY2" fmla="*/ 196831 h 211819"/>
                <a:gd name="connsiteX3" fmla="*/ 80661 w 140810"/>
                <a:gd name="connsiteY3" fmla="*/ 61 h 21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10" h="211819">
                  <a:moveTo>
                    <a:pt x="80661" y="61"/>
                  </a:moveTo>
                  <a:cubicBezTo>
                    <a:pt x="57731" y="-3405"/>
                    <a:pt x="-8695" y="143237"/>
                    <a:pt x="951" y="176032"/>
                  </a:cubicBezTo>
                  <a:cubicBezTo>
                    <a:pt x="10597" y="208827"/>
                    <a:pt x="125249" y="226159"/>
                    <a:pt x="138534" y="196831"/>
                  </a:cubicBezTo>
                  <a:cubicBezTo>
                    <a:pt x="151819" y="167503"/>
                    <a:pt x="103591" y="3527"/>
                    <a:pt x="80661" y="61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7772F463-C03F-5EB2-AB35-4270A04D96AA}"/>
                </a:ext>
              </a:extLst>
            </p:cNvPr>
            <p:cNvSpPr/>
            <p:nvPr/>
          </p:nvSpPr>
          <p:spPr>
            <a:xfrm rot="3237939">
              <a:off x="2403534" y="4080686"/>
              <a:ext cx="201590" cy="22915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207655 w 221469"/>
                <a:gd name="connsiteY0" fmla="*/ 2010 h 369058"/>
                <a:gd name="connsiteX1" fmla="*/ 132866 w 221469"/>
                <a:gd name="connsiteY1" fmla="*/ 136071 h 369058"/>
                <a:gd name="connsiteX2" fmla="*/ 415 w 221469"/>
                <a:gd name="connsiteY2" fmla="*/ 366994 h 369058"/>
                <a:gd name="connsiteX3" fmla="*/ 179982 w 221469"/>
                <a:gd name="connsiteY3" fmla="*/ 235633 h 369058"/>
                <a:gd name="connsiteX4" fmla="*/ 207655 w 221469"/>
                <a:gd name="connsiteY4" fmla="*/ 2010 h 369058"/>
                <a:gd name="connsiteX0" fmla="*/ 207934 w 221748"/>
                <a:gd name="connsiteY0" fmla="*/ 2010 h 369056"/>
                <a:gd name="connsiteX1" fmla="*/ 133145 w 221748"/>
                <a:gd name="connsiteY1" fmla="*/ 136071 h 369056"/>
                <a:gd name="connsiteX2" fmla="*/ 694 w 221748"/>
                <a:gd name="connsiteY2" fmla="*/ 366994 h 369056"/>
                <a:gd name="connsiteX3" fmla="*/ 180261 w 221748"/>
                <a:gd name="connsiteY3" fmla="*/ 235633 h 369056"/>
                <a:gd name="connsiteX4" fmla="*/ 207934 w 221748"/>
                <a:gd name="connsiteY4" fmla="*/ 2010 h 36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48" h="369056">
                  <a:moveTo>
                    <a:pt x="207934" y="2010"/>
                  </a:moveTo>
                  <a:cubicBezTo>
                    <a:pt x="200081" y="-14584"/>
                    <a:pt x="167685" y="75240"/>
                    <a:pt x="133145" y="136071"/>
                  </a:cubicBezTo>
                  <a:cubicBezTo>
                    <a:pt x="52472" y="197889"/>
                    <a:pt x="-7159" y="350400"/>
                    <a:pt x="694" y="366994"/>
                  </a:cubicBezTo>
                  <a:cubicBezTo>
                    <a:pt x="8547" y="383588"/>
                    <a:pt x="145721" y="296464"/>
                    <a:pt x="180261" y="235633"/>
                  </a:cubicBezTo>
                  <a:cubicBezTo>
                    <a:pt x="214801" y="174802"/>
                    <a:pt x="237862" y="-19883"/>
                    <a:pt x="207934" y="2010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8F6675B-95B5-D0AC-E5D3-AF681AF7AD91}"/>
                </a:ext>
              </a:extLst>
            </p:cNvPr>
            <p:cNvSpPr/>
            <p:nvPr/>
          </p:nvSpPr>
          <p:spPr>
            <a:xfrm rot="5400000">
              <a:off x="6956014" y="4149796"/>
              <a:ext cx="138661" cy="130335"/>
            </a:xfrm>
            <a:custGeom>
              <a:avLst/>
              <a:gdLst>
                <a:gd name="connsiteX0" fmla="*/ 0 w 138654"/>
                <a:gd name="connsiteY0" fmla="*/ 38372 h 76744"/>
                <a:gd name="connsiteX1" fmla="*/ 69327 w 138654"/>
                <a:gd name="connsiteY1" fmla="*/ 0 h 76744"/>
                <a:gd name="connsiteX2" fmla="*/ 138654 w 138654"/>
                <a:gd name="connsiteY2" fmla="*/ 38372 h 76744"/>
                <a:gd name="connsiteX3" fmla="*/ 69327 w 138654"/>
                <a:gd name="connsiteY3" fmla="*/ 76744 h 76744"/>
                <a:gd name="connsiteX4" fmla="*/ 0 w 138654"/>
                <a:gd name="connsiteY4" fmla="*/ 38372 h 76744"/>
                <a:gd name="connsiteX0" fmla="*/ 7 w 138661"/>
                <a:gd name="connsiteY0" fmla="*/ 91963 h 130335"/>
                <a:gd name="connsiteX1" fmla="*/ 72683 w 138661"/>
                <a:gd name="connsiteY1" fmla="*/ 0 h 130335"/>
                <a:gd name="connsiteX2" fmla="*/ 138661 w 138661"/>
                <a:gd name="connsiteY2" fmla="*/ 91963 h 130335"/>
                <a:gd name="connsiteX3" fmla="*/ 69334 w 138661"/>
                <a:gd name="connsiteY3" fmla="*/ 130335 h 130335"/>
                <a:gd name="connsiteX4" fmla="*/ 7 w 138661"/>
                <a:gd name="connsiteY4" fmla="*/ 91963 h 13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661" h="130335">
                  <a:moveTo>
                    <a:pt x="7" y="91963"/>
                  </a:moveTo>
                  <a:cubicBezTo>
                    <a:pt x="565" y="70241"/>
                    <a:pt x="34395" y="0"/>
                    <a:pt x="72683" y="0"/>
                  </a:cubicBezTo>
                  <a:cubicBezTo>
                    <a:pt x="110971" y="0"/>
                    <a:pt x="138661" y="70771"/>
                    <a:pt x="138661" y="91963"/>
                  </a:cubicBezTo>
                  <a:cubicBezTo>
                    <a:pt x="138661" y="113155"/>
                    <a:pt x="107622" y="130335"/>
                    <a:pt x="69334" y="130335"/>
                  </a:cubicBezTo>
                  <a:cubicBezTo>
                    <a:pt x="31046" y="130335"/>
                    <a:pt x="-551" y="113685"/>
                    <a:pt x="7" y="91963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78AA247-37D3-E5D5-43B2-876CBD72DA03}"/>
                </a:ext>
              </a:extLst>
            </p:cNvPr>
            <p:cNvSpPr/>
            <p:nvPr/>
          </p:nvSpPr>
          <p:spPr>
            <a:xfrm rot="7195228">
              <a:off x="7903488" y="4064584"/>
              <a:ext cx="234830" cy="294567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80661 w 140810"/>
                <a:gd name="connsiteY0" fmla="*/ 61 h 211819"/>
                <a:gd name="connsiteX1" fmla="*/ 951 w 140810"/>
                <a:gd name="connsiteY1" fmla="*/ 176032 h 211819"/>
                <a:gd name="connsiteX2" fmla="*/ 138534 w 140810"/>
                <a:gd name="connsiteY2" fmla="*/ 196831 h 211819"/>
                <a:gd name="connsiteX3" fmla="*/ 80661 w 140810"/>
                <a:gd name="connsiteY3" fmla="*/ 61 h 211819"/>
                <a:gd name="connsiteX0" fmla="*/ 86592 w 258313"/>
                <a:gd name="connsiteY0" fmla="*/ 9365 h 474406"/>
                <a:gd name="connsiteX1" fmla="*/ 6882 w 258313"/>
                <a:gd name="connsiteY1" fmla="*/ 185336 h 474406"/>
                <a:gd name="connsiteX2" fmla="*/ 257442 w 258313"/>
                <a:gd name="connsiteY2" fmla="*/ 471926 h 474406"/>
                <a:gd name="connsiteX3" fmla="*/ 86592 w 258313"/>
                <a:gd name="connsiteY3" fmla="*/ 9365 h 47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3" h="474406">
                  <a:moveTo>
                    <a:pt x="86592" y="9365"/>
                  </a:moveTo>
                  <a:cubicBezTo>
                    <a:pt x="44832" y="-38400"/>
                    <a:pt x="-21593" y="108243"/>
                    <a:pt x="6882" y="185336"/>
                  </a:cubicBezTo>
                  <a:cubicBezTo>
                    <a:pt x="35357" y="262429"/>
                    <a:pt x="244157" y="501254"/>
                    <a:pt x="257442" y="471926"/>
                  </a:cubicBezTo>
                  <a:cubicBezTo>
                    <a:pt x="270727" y="442598"/>
                    <a:pt x="128352" y="57130"/>
                    <a:pt x="86592" y="9365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B5FAED72-F3E6-1A47-EFA6-84417DD3E5E0}"/>
                </a:ext>
              </a:extLst>
            </p:cNvPr>
            <p:cNvSpPr/>
            <p:nvPr/>
          </p:nvSpPr>
          <p:spPr>
            <a:xfrm rot="7195228">
              <a:off x="7418536" y="4089195"/>
              <a:ext cx="127059" cy="251651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64" h="405289">
                  <a:moveTo>
                    <a:pt x="54484" y="167"/>
                  </a:moveTo>
                  <a:cubicBezTo>
                    <a:pt x="41055" y="8158"/>
                    <a:pt x="-60983" y="338871"/>
                    <a:pt x="54301" y="383626"/>
                  </a:cubicBezTo>
                  <a:cubicBezTo>
                    <a:pt x="169585" y="428381"/>
                    <a:pt x="134845" y="399587"/>
                    <a:pt x="134875" y="335677"/>
                  </a:cubicBezTo>
                  <a:cubicBezTo>
                    <a:pt x="134905" y="271767"/>
                    <a:pt x="67913" y="-7824"/>
                    <a:pt x="54484" y="16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656C9E4-99F3-48D0-FDE2-F13B819BA61E}"/>
                </a:ext>
              </a:extLst>
            </p:cNvPr>
            <p:cNvSpPr/>
            <p:nvPr/>
          </p:nvSpPr>
          <p:spPr>
            <a:xfrm rot="7195228" flipH="1" flipV="1">
              <a:off x="3296871" y="4115449"/>
              <a:ext cx="230440" cy="145454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64" h="405289">
                  <a:moveTo>
                    <a:pt x="54484" y="167"/>
                  </a:moveTo>
                  <a:cubicBezTo>
                    <a:pt x="41055" y="8158"/>
                    <a:pt x="-60983" y="338871"/>
                    <a:pt x="54301" y="383626"/>
                  </a:cubicBezTo>
                  <a:cubicBezTo>
                    <a:pt x="169585" y="428381"/>
                    <a:pt x="134845" y="399587"/>
                    <a:pt x="134875" y="335677"/>
                  </a:cubicBezTo>
                  <a:cubicBezTo>
                    <a:pt x="134905" y="271767"/>
                    <a:pt x="67913" y="-7824"/>
                    <a:pt x="54484" y="16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634CADF-159D-0526-EA51-D3EA20DA713F}"/>
                </a:ext>
              </a:extLst>
            </p:cNvPr>
            <p:cNvSpPr/>
            <p:nvPr/>
          </p:nvSpPr>
          <p:spPr>
            <a:xfrm rot="9592085" flipH="1" flipV="1">
              <a:off x="1427135" y="4122534"/>
              <a:ext cx="189903" cy="1604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78" h="447046">
                  <a:moveTo>
                    <a:pt x="10928" y="3043"/>
                  </a:moveTo>
                  <a:cubicBezTo>
                    <a:pt x="-5972" y="31033"/>
                    <a:pt x="-1060" y="315404"/>
                    <a:pt x="10745" y="386502"/>
                  </a:cubicBezTo>
                  <a:cubicBezTo>
                    <a:pt x="22550" y="457600"/>
                    <a:pt x="64856" y="457623"/>
                    <a:pt x="81756" y="429633"/>
                  </a:cubicBezTo>
                  <a:cubicBezTo>
                    <a:pt x="98656" y="401643"/>
                    <a:pt x="123949" y="289662"/>
                    <a:pt x="112144" y="218564"/>
                  </a:cubicBezTo>
                  <a:cubicBezTo>
                    <a:pt x="100339" y="147466"/>
                    <a:pt x="27828" y="-24947"/>
                    <a:pt x="10928" y="3043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04AE0232-4FBF-B5E2-A5AC-250EE18F921E}"/>
                </a:ext>
              </a:extLst>
            </p:cNvPr>
            <p:cNvSpPr/>
            <p:nvPr/>
          </p:nvSpPr>
          <p:spPr>
            <a:xfrm rot="9592085" flipH="1" flipV="1">
              <a:off x="2884633" y="4127259"/>
              <a:ext cx="189003" cy="1567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32" h="436737">
                  <a:moveTo>
                    <a:pt x="10928" y="2734"/>
                  </a:moveTo>
                  <a:cubicBezTo>
                    <a:pt x="-5972" y="30724"/>
                    <a:pt x="-1060" y="315095"/>
                    <a:pt x="10745" y="386193"/>
                  </a:cubicBezTo>
                  <a:cubicBezTo>
                    <a:pt x="22550" y="457291"/>
                    <a:pt x="73186" y="434094"/>
                    <a:pt x="81756" y="429324"/>
                  </a:cubicBezTo>
                  <a:cubicBezTo>
                    <a:pt x="90326" y="424554"/>
                    <a:pt x="78439" y="329100"/>
                    <a:pt x="83504" y="293922"/>
                  </a:cubicBezTo>
                  <a:cubicBezTo>
                    <a:pt x="88569" y="258744"/>
                    <a:pt x="124240" y="266786"/>
                    <a:pt x="112144" y="218255"/>
                  </a:cubicBezTo>
                  <a:cubicBezTo>
                    <a:pt x="100048" y="169724"/>
                    <a:pt x="27828" y="-25256"/>
                    <a:pt x="10928" y="2734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3608D2B2-6440-6E5B-6D6E-02D01997E4D5}"/>
                </a:ext>
              </a:extLst>
            </p:cNvPr>
            <p:cNvSpPr/>
            <p:nvPr/>
          </p:nvSpPr>
          <p:spPr>
            <a:xfrm rot="12224744">
              <a:off x="4654782" y="4100658"/>
              <a:ext cx="201590" cy="22915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207655 w 221469"/>
                <a:gd name="connsiteY0" fmla="*/ 2010 h 369058"/>
                <a:gd name="connsiteX1" fmla="*/ 132866 w 221469"/>
                <a:gd name="connsiteY1" fmla="*/ 136071 h 369058"/>
                <a:gd name="connsiteX2" fmla="*/ 415 w 221469"/>
                <a:gd name="connsiteY2" fmla="*/ 366994 h 369058"/>
                <a:gd name="connsiteX3" fmla="*/ 179982 w 221469"/>
                <a:gd name="connsiteY3" fmla="*/ 235633 h 369058"/>
                <a:gd name="connsiteX4" fmla="*/ 207655 w 221469"/>
                <a:gd name="connsiteY4" fmla="*/ 2010 h 369058"/>
                <a:gd name="connsiteX0" fmla="*/ 207934 w 221748"/>
                <a:gd name="connsiteY0" fmla="*/ 2010 h 369056"/>
                <a:gd name="connsiteX1" fmla="*/ 133145 w 221748"/>
                <a:gd name="connsiteY1" fmla="*/ 136071 h 369056"/>
                <a:gd name="connsiteX2" fmla="*/ 694 w 221748"/>
                <a:gd name="connsiteY2" fmla="*/ 366994 h 369056"/>
                <a:gd name="connsiteX3" fmla="*/ 180261 w 221748"/>
                <a:gd name="connsiteY3" fmla="*/ 235633 h 369056"/>
                <a:gd name="connsiteX4" fmla="*/ 207934 w 221748"/>
                <a:gd name="connsiteY4" fmla="*/ 2010 h 36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48" h="369056">
                  <a:moveTo>
                    <a:pt x="207934" y="2010"/>
                  </a:moveTo>
                  <a:cubicBezTo>
                    <a:pt x="200081" y="-14584"/>
                    <a:pt x="167685" y="75240"/>
                    <a:pt x="133145" y="136071"/>
                  </a:cubicBezTo>
                  <a:cubicBezTo>
                    <a:pt x="52472" y="197889"/>
                    <a:pt x="-7159" y="350400"/>
                    <a:pt x="694" y="366994"/>
                  </a:cubicBezTo>
                  <a:cubicBezTo>
                    <a:pt x="8547" y="383588"/>
                    <a:pt x="145721" y="296464"/>
                    <a:pt x="180261" y="235633"/>
                  </a:cubicBezTo>
                  <a:cubicBezTo>
                    <a:pt x="214801" y="174802"/>
                    <a:pt x="237862" y="-19883"/>
                    <a:pt x="207934" y="2010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FDA2F859-AE51-2693-EE37-9E3A56AEB27E}"/>
                </a:ext>
              </a:extLst>
            </p:cNvPr>
            <p:cNvSpPr/>
            <p:nvPr/>
          </p:nvSpPr>
          <p:spPr>
            <a:xfrm rot="18578890" flipH="1" flipV="1">
              <a:off x="5608715" y="4147231"/>
              <a:ext cx="189003" cy="1567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32" h="436737">
                  <a:moveTo>
                    <a:pt x="10928" y="2734"/>
                  </a:moveTo>
                  <a:cubicBezTo>
                    <a:pt x="-5972" y="30724"/>
                    <a:pt x="-1060" y="315095"/>
                    <a:pt x="10745" y="386193"/>
                  </a:cubicBezTo>
                  <a:cubicBezTo>
                    <a:pt x="22550" y="457291"/>
                    <a:pt x="73186" y="434094"/>
                    <a:pt x="81756" y="429324"/>
                  </a:cubicBezTo>
                  <a:cubicBezTo>
                    <a:pt x="90326" y="424554"/>
                    <a:pt x="78439" y="329100"/>
                    <a:pt x="83504" y="293922"/>
                  </a:cubicBezTo>
                  <a:cubicBezTo>
                    <a:pt x="88569" y="258744"/>
                    <a:pt x="124240" y="266786"/>
                    <a:pt x="112144" y="218255"/>
                  </a:cubicBezTo>
                  <a:cubicBezTo>
                    <a:pt x="100048" y="169724"/>
                    <a:pt x="27828" y="-25256"/>
                    <a:pt x="10928" y="2734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4F778C5F-F0C4-9940-9198-E98D307D9856}"/>
                </a:ext>
              </a:extLst>
            </p:cNvPr>
            <p:cNvSpPr/>
            <p:nvPr/>
          </p:nvSpPr>
          <p:spPr>
            <a:xfrm rot="18578890" flipH="1" flipV="1">
              <a:off x="6511099" y="4133173"/>
              <a:ext cx="201117" cy="16558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  <a:gd name="connsiteX0" fmla="*/ 10928 w 121979"/>
                <a:gd name="connsiteY0" fmla="*/ 3096 h 461377"/>
                <a:gd name="connsiteX1" fmla="*/ 10745 w 121979"/>
                <a:gd name="connsiteY1" fmla="*/ 386555 h 461377"/>
                <a:gd name="connsiteX2" fmla="*/ 81756 w 121979"/>
                <a:gd name="connsiteY2" fmla="*/ 429686 h 461377"/>
                <a:gd name="connsiteX3" fmla="*/ 114643 w 121979"/>
                <a:gd name="connsiteY3" fmla="*/ 450344 h 461377"/>
                <a:gd name="connsiteX4" fmla="*/ 112144 w 121979"/>
                <a:gd name="connsiteY4" fmla="*/ 218617 h 461377"/>
                <a:gd name="connsiteX5" fmla="*/ 10928 w 121979"/>
                <a:gd name="connsiteY5" fmla="*/ 3096 h 4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79" h="461377">
                  <a:moveTo>
                    <a:pt x="10928" y="3096"/>
                  </a:moveTo>
                  <a:cubicBezTo>
                    <a:pt x="-5972" y="31086"/>
                    <a:pt x="-1060" y="315457"/>
                    <a:pt x="10745" y="386555"/>
                  </a:cubicBezTo>
                  <a:cubicBezTo>
                    <a:pt x="22550" y="457653"/>
                    <a:pt x="73186" y="434456"/>
                    <a:pt x="81756" y="429686"/>
                  </a:cubicBezTo>
                  <a:cubicBezTo>
                    <a:pt x="90326" y="424916"/>
                    <a:pt x="109578" y="485522"/>
                    <a:pt x="114643" y="450344"/>
                  </a:cubicBezTo>
                  <a:cubicBezTo>
                    <a:pt x="119708" y="415166"/>
                    <a:pt x="129430" y="293158"/>
                    <a:pt x="112144" y="218617"/>
                  </a:cubicBezTo>
                  <a:cubicBezTo>
                    <a:pt x="94858" y="144076"/>
                    <a:pt x="27828" y="-24894"/>
                    <a:pt x="10928" y="3096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71F41B2-723A-5149-E585-46E63B2E474A}"/>
                </a:ext>
              </a:extLst>
            </p:cNvPr>
            <p:cNvSpPr/>
            <p:nvPr/>
          </p:nvSpPr>
          <p:spPr>
            <a:xfrm rot="18578890" flipH="1" flipV="1">
              <a:off x="8439136" y="4109783"/>
              <a:ext cx="207648" cy="218082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  <a:gd name="connsiteX0" fmla="*/ 7651 w 111355"/>
                <a:gd name="connsiteY0" fmla="*/ 92508 h 530418"/>
                <a:gd name="connsiteX1" fmla="*/ 7178 w 111355"/>
                <a:gd name="connsiteY1" fmla="*/ 22753 h 530418"/>
                <a:gd name="connsiteX2" fmla="*/ 7468 w 111355"/>
                <a:gd name="connsiteY2" fmla="*/ 475967 h 530418"/>
                <a:gd name="connsiteX3" fmla="*/ 78479 w 111355"/>
                <a:gd name="connsiteY3" fmla="*/ 519098 h 530418"/>
                <a:gd name="connsiteX4" fmla="*/ 80227 w 111355"/>
                <a:gd name="connsiteY4" fmla="*/ 383696 h 530418"/>
                <a:gd name="connsiteX5" fmla="*/ 108867 w 111355"/>
                <a:gd name="connsiteY5" fmla="*/ 308029 h 530418"/>
                <a:gd name="connsiteX6" fmla="*/ 7651 w 111355"/>
                <a:gd name="connsiteY6" fmla="*/ 92508 h 530418"/>
                <a:gd name="connsiteX0" fmla="*/ 25039 w 108285"/>
                <a:gd name="connsiteY0" fmla="*/ 39618 h 551731"/>
                <a:gd name="connsiteX1" fmla="*/ 5075 w 108285"/>
                <a:gd name="connsiteY1" fmla="*/ 44066 h 551731"/>
                <a:gd name="connsiteX2" fmla="*/ 5365 w 108285"/>
                <a:gd name="connsiteY2" fmla="*/ 497280 h 551731"/>
                <a:gd name="connsiteX3" fmla="*/ 76376 w 108285"/>
                <a:gd name="connsiteY3" fmla="*/ 540411 h 551731"/>
                <a:gd name="connsiteX4" fmla="*/ 78124 w 108285"/>
                <a:gd name="connsiteY4" fmla="*/ 405009 h 551731"/>
                <a:gd name="connsiteX5" fmla="*/ 106764 w 108285"/>
                <a:gd name="connsiteY5" fmla="*/ 329342 h 551731"/>
                <a:gd name="connsiteX6" fmla="*/ 25039 w 108285"/>
                <a:gd name="connsiteY6" fmla="*/ 39618 h 551731"/>
                <a:gd name="connsiteX0" fmla="*/ 42694 w 125940"/>
                <a:gd name="connsiteY0" fmla="*/ 11919 h 519966"/>
                <a:gd name="connsiteX1" fmla="*/ 0 w 125940"/>
                <a:gd name="connsiteY1" fmla="*/ 89175 h 519966"/>
                <a:gd name="connsiteX2" fmla="*/ 23020 w 125940"/>
                <a:gd name="connsiteY2" fmla="*/ 469581 h 519966"/>
                <a:gd name="connsiteX3" fmla="*/ 94031 w 125940"/>
                <a:gd name="connsiteY3" fmla="*/ 512712 h 519966"/>
                <a:gd name="connsiteX4" fmla="*/ 95779 w 125940"/>
                <a:gd name="connsiteY4" fmla="*/ 377310 h 519966"/>
                <a:gd name="connsiteX5" fmla="*/ 124419 w 125940"/>
                <a:gd name="connsiteY5" fmla="*/ 301643 h 519966"/>
                <a:gd name="connsiteX6" fmla="*/ 42694 w 125940"/>
                <a:gd name="connsiteY6" fmla="*/ 11919 h 519966"/>
                <a:gd name="connsiteX0" fmla="*/ 42694 w 125940"/>
                <a:gd name="connsiteY0" fmla="*/ 11919 h 607659"/>
                <a:gd name="connsiteX1" fmla="*/ 0 w 125940"/>
                <a:gd name="connsiteY1" fmla="*/ 89175 h 607659"/>
                <a:gd name="connsiteX2" fmla="*/ 23020 w 125940"/>
                <a:gd name="connsiteY2" fmla="*/ 469581 h 607659"/>
                <a:gd name="connsiteX3" fmla="*/ 87198 w 125940"/>
                <a:gd name="connsiteY3" fmla="*/ 607378 h 607659"/>
                <a:gd name="connsiteX4" fmla="*/ 95779 w 125940"/>
                <a:gd name="connsiteY4" fmla="*/ 377310 h 607659"/>
                <a:gd name="connsiteX5" fmla="*/ 124419 w 125940"/>
                <a:gd name="connsiteY5" fmla="*/ 301643 h 607659"/>
                <a:gd name="connsiteX6" fmla="*/ 42694 w 125940"/>
                <a:gd name="connsiteY6" fmla="*/ 11919 h 60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40" h="607659">
                  <a:moveTo>
                    <a:pt x="42694" y="11919"/>
                  </a:moveTo>
                  <a:cubicBezTo>
                    <a:pt x="21958" y="-23492"/>
                    <a:pt x="30" y="25265"/>
                    <a:pt x="0" y="89175"/>
                  </a:cubicBezTo>
                  <a:cubicBezTo>
                    <a:pt x="-30" y="153085"/>
                    <a:pt x="8487" y="383214"/>
                    <a:pt x="23020" y="469581"/>
                  </a:cubicBezTo>
                  <a:cubicBezTo>
                    <a:pt x="37553" y="555948"/>
                    <a:pt x="78628" y="612148"/>
                    <a:pt x="87198" y="607378"/>
                  </a:cubicBezTo>
                  <a:cubicBezTo>
                    <a:pt x="95768" y="602608"/>
                    <a:pt x="90714" y="412488"/>
                    <a:pt x="95779" y="377310"/>
                  </a:cubicBezTo>
                  <a:cubicBezTo>
                    <a:pt x="100844" y="342132"/>
                    <a:pt x="133267" y="362542"/>
                    <a:pt x="124419" y="301643"/>
                  </a:cubicBezTo>
                  <a:cubicBezTo>
                    <a:pt x="115572" y="240745"/>
                    <a:pt x="63430" y="47330"/>
                    <a:pt x="42694" y="11919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005019C-AAFB-37EC-DB87-16CF1D02ED9B}"/>
                </a:ext>
              </a:extLst>
            </p:cNvPr>
            <p:cNvSpPr/>
            <p:nvPr/>
          </p:nvSpPr>
          <p:spPr>
            <a:xfrm>
              <a:off x="1349661" y="3194304"/>
              <a:ext cx="7409443" cy="842333"/>
            </a:xfrm>
            <a:prstGeom prst="rect">
              <a:avLst/>
            </a:prstGeom>
            <a:solidFill>
              <a:srgbClr val="FBFF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B9CCC103-48F9-C14C-8A1A-909EA485D143}"/>
                </a:ext>
              </a:extLst>
            </p:cNvPr>
            <p:cNvSpPr/>
            <p:nvPr/>
          </p:nvSpPr>
          <p:spPr>
            <a:xfrm>
              <a:off x="2157712" y="3337526"/>
              <a:ext cx="6444067" cy="269326"/>
            </a:xfrm>
            <a:prstGeom prst="rect">
              <a:avLst/>
            </a:prstGeom>
            <a:solidFill>
              <a:srgbClr val="3DD5FF"/>
            </a:solidFill>
            <a:ln w="9525">
              <a:solidFill>
                <a:srgbClr val="2F00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B7C9BCB-E4DC-9F78-8556-6D0F6D1D6488}"/>
                </a:ext>
              </a:extLst>
            </p:cNvPr>
            <p:cNvSpPr/>
            <p:nvPr/>
          </p:nvSpPr>
          <p:spPr>
            <a:xfrm>
              <a:off x="2072640" y="3337008"/>
              <a:ext cx="182880" cy="27036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>
              <a:solidFill>
                <a:srgbClr val="2F00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9D57DC1-B2F7-3FF9-4464-309BBC43A564}"/>
                </a:ext>
              </a:extLst>
            </p:cNvPr>
            <p:cNvSpPr/>
            <p:nvPr/>
          </p:nvSpPr>
          <p:spPr>
            <a:xfrm>
              <a:off x="8545512" y="3341626"/>
              <a:ext cx="119765" cy="265742"/>
            </a:xfrm>
            <a:prstGeom prst="ellipse">
              <a:avLst/>
            </a:prstGeom>
            <a:solidFill>
              <a:srgbClr val="3DD5FF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1A58BDE6-8CC8-42E3-9142-B74FAF7DAA9C}"/>
                </a:ext>
              </a:extLst>
            </p:cNvPr>
            <p:cNvSpPr/>
            <p:nvPr/>
          </p:nvSpPr>
          <p:spPr>
            <a:xfrm>
              <a:off x="8487957" y="3334417"/>
              <a:ext cx="182881" cy="273570"/>
            </a:xfrm>
            <a:prstGeom prst="arc">
              <a:avLst>
                <a:gd name="adj1" fmla="val 16200000"/>
                <a:gd name="adj2" fmla="val 5438155"/>
              </a:avLst>
            </a:prstGeom>
            <a:ln w="9525">
              <a:solidFill>
                <a:srgbClr val="2F00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528BE17F-B2D9-A824-8DE3-3059E25FB255}"/>
                </a:ext>
              </a:extLst>
            </p:cNvPr>
            <p:cNvSpPr/>
            <p:nvPr/>
          </p:nvSpPr>
          <p:spPr>
            <a:xfrm>
              <a:off x="7180938" y="3746318"/>
              <a:ext cx="237019" cy="17901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721" h="288309">
                  <a:moveTo>
                    <a:pt x="155794" y="1845"/>
                  </a:moveTo>
                  <a:cubicBezTo>
                    <a:pt x="-20292" y="23309"/>
                    <a:pt x="-4323" y="246843"/>
                    <a:pt x="5323" y="279638"/>
                  </a:cubicBezTo>
                  <a:cubicBezTo>
                    <a:pt x="14969" y="312433"/>
                    <a:pt x="188589" y="244914"/>
                    <a:pt x="213667" y="198615"/>
                  </a:cubicBezTo>
                  <a:cubicBezTo>
                    <a:pt x="238745" y="152316"/>
                    <a:pt x="331880" y="-19619"/>
                    <a:pt x="155794" y="1845"/>
                  </a:cubicBezTo>
                  <a:close/>
                </a:path>
              </a:pathLst>
            </a:custGeom>
            <a:solidFill>
              <a:srgbClr val="3DD5FF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9B3E3E83-D857-0975-E0CA-3235FF091CA8}"/>
                </a:ext>
              </a:extLst>
            </p:cNvPr>
            <p:cNvSpPr/>
            <p:nvPr/>
          </p:nvSpPr>
          <p:spPr>
            <a:xfrm>
              <a:off x="3563814" y="3732029"/>
              <a:ext cx="208365" cy="22316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  <a:gd name="connsiteX0" fmla="*/ 151277 w 229203"/>
                <a:gd name="connsiteY0" fmla="*/ 1 h 313401"/>
                <a:gd name="connsiteX1" fmla="*/ 806 w 229203"/>
                <a:gd name="connsiteY1" fmla="*/ 277794 h 313401"/>
                <a:gd name="connsiteX2" fmla="*/ 223251 w 229203"/>
                <a:gd name="connsiteY2" fmla="*/ 279350 h 313401"/>
                <a:gd name="connsiteX3" fmla="*/ 151277 w 229203"/>
                <a:gd name="connsiteY3" fmla="*/ 1 h 313401"/>
                <a:gd name="connsiteX0" fmla="*/ 151277 w 229202"/>
                <a:gd name="connsiteY0" fmla="*/ 1 h 359414"/>
                <a:gd name="connsiteX1" fmla="*/ 806 w 229202"/>
                <a:gd name="connsiteY1" fmla="*/ 277794 h 359414"/>
                <a:gd name="connsiteX2" fmla="*/ 223251 w 229202"/>
                <a:gd name="connsiteY2" fmla="*/ 279350 h 359414"/>
                <a:gd name="connsiteX3" fmla="*/ 151277 w 229202"/>
                <a:gd name="connsiteY3" fmla="*/ 1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02" h="359414">
                  <a:moveTo>
                    <a:pt x="151277" y="1"/>
                  </a:moveTo>
                  <a:cubicBezTo>
                    <a:pt x="114203" y="-258"/>
                    <a:pt x="-11190" y="121129"/>
                    <a:pt x="806" y="277794"/>
                  </a:cubicBezTo>
                  <a:cubicBezTo>
                    <a:pt x="12802" y="434459"/>
                    <a:pt x="198173" y="325649"/>
                    <a:pt x="223251" y="279350"/>
                  </a:cubicBezTo>
                  <a:cubicBezTo>
                    <a:pt x="248329" y="233051"/>
                    <a:pt x="188351" y="260"/>
                    <a:pt x="151277" y="1"/>
                  </a:cubicBezTo>
                  <a:close/>
                </a:path>
              </a:pathLst>
            </a:custGeom>
            <a:solidFill>
              <a:srgbClr val="3DD5FF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E51ABF2-B20B-DF0D-284E-184784570577}"/>
                </a:ext>
              </a:extLst>
            </p:cNvPr>
            <p:cNvSpPr/>
            <p:nvPr/>
          </p:nvSpPr>
          <p:spPr>
            <a:xfrm>
              <a:off x="1359957" y="2796049"/>
              <a:ext cx="7409443" cy="405285"/>
            </a:xfrm>
            <a:prstGeom prst="rect">
              <a:avLst/>
            </a:prstGeom>
            <a:solidFill>
              <a:srgbClr val="DE5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1B4C56B2-E12E-782A-3652-1F86BABCC275}"/>
                </a:ext>
              </a:extLst>
            </p:cNvPr>
            <p:cNvSpPr/>
            <p:nvPr/>
          </p:nvSpPr>
          <p:spPr>
            <a:xfrm>
              <a:off x="4238616" y="4649665"/>
              <a:ext cx="852766" cy="480750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75D8C534-3480-6646-01BC-46CFF579481A}"/>
                </a:ext>
              </a:extLst>
            </p:cNvPr>
            <p:cNvSpPr/>
            <p:nvPr/>
          </p:nvSpPr>
          <p:spPr>
            <a:xfrm>
              <a:off x="2491911" y="4649665"/>
              <a:ext cx="1722956" cy="480750"/>
            </a:xfrm>
            <a:prstGeom prst="roundRect">
              <a:avLst/>
            </a:prstGeom>
            <a:solidFill>
              <a:srgbClr val="FBFF1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C395CDEB-1B47-4A10-9710-D463178FCD3F}"/>
                </a:ext>
              </a:extLst>
            </p:cNvPr>
            <p:cNvSpPr/>
            <p:nvPr/>
          </p:nvSpPr>
          <p:spPr>
            <a:xfrm>
              <a:off x="2037319" y="4332625"/>
              <a:ext cx="4021616" cy="582452"/>
            </a:xfrm>
            <a:prstGeom prst="round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76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8F80-1705-06FA-E9B5-AED7E52F4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2D2664A8-DD21-549C-DF12-0C761DB1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02" y="-5143472"/>
            <a:ext cx="7772400" cy="4447662"/>
          </a:xfrm>
          <a:prstGeom prst="rect">
            <a:avLst/>
          </a:prstGeom>
        </p:spPr>
      </p:pic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E838EBE-B108-347D-B289-2EF94F545508}"/>
              </a:ext>
            </a:extLst>
          </p:cNvPr>
          <p:cNvGrpSpPr/>
          <p:nvPr/>
        </p:nvGrpSpPr>
        <p:grpSpPr>
          <a:xfrm>
            <a:off x="2166615" y="1945149"/>
            <a:ext cx="7428285" cy="3459477"/>
            <a:chOff x="1341115" y="2796049"/>
            <a:chExt cx="7428285" cy="3459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F8D78-EC73-B1C9-98B1-C1046C2BE993}"/>
                </a:ext>
              </a:extLst>
            </p:cNvPr>
            <p:cNvSpPr/>
            <p:nvPr/>
          </p:nvSpPr>
          <p:spPr>
            <a:xfrm>
              <a:off x="1341117" y="4431176"/>
              <a:ext cx="589788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578198-BEF4-5B80-4400-CB1BF1CADAFF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431176"/>
              <a:ext cx="58978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0AA3EA-74A3-DDBA-AD81-B37B0BF4CBE5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614056"/>
              <a:ext cx="571282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45C2DF-1F5B-1BB6-6F95-2A7F5B3096A9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796936"/>
              <a:ext cx="552994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A5F6FE-9DA0-2BAD-903A-6F0C11282932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979816"/>
              <a:ext cx="534706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62F0A07-C683-E400-9162-FE49661F54AA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5162696"/>
              <a:ext cx="516418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CC7BA2-1679-BB9E-8903-28357DB7EA6A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5345576"/>
              <a:ext cx="498130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772187-79CC-1FB5-AB05-95FCFE8AABAB}"/>
                </a:ext>
              </a:extLst>
            </p:cNvPr>
            <p:cNvSpPr/>
            <p:nvPr/>
          </p:nvSpPr>
          <p:spPr>
            <a:xfrm>
              <a:off x="7393577" y="4431176"/>
              <a:ext cx="136724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36B3E3-4480-A990-8282-59F81D6F170D}"/>
                </a:ext>
              </a:extLst>
            </p:cNvPr>
            <p:cNvSpPr/>
            <p:nvPr/>
          </p:nvSpPr>
          <p:spPr>
            <a:xfrm rot="5400000">
              <a:off x="6855248" y="4810475"/>
              <a:ext cx="914400" cy="1975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27F621-ABC5-CF89-C347-B82CEE8A6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3624" y="5341126"/>
              <a:ext cx="4572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827FE1-F9A4-2862-A9F5-13724092A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0744" y="5159136"/>
              <a:ext cx="6400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72F53F-7D1B-E28E-6FC9-13DF138E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864" y="4977146"/>
              <a:ext cx="82296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28472C-3E15-570D-6ECD-B5A6650B7311}"/>
                </a:ext>
              </a:extLst>
            </p:cNvPr>
            <p:cNvCxnSpPr>
              <a:cxnSpLocks/>
            </p:cNvCxnSpPr>
            <p:nvPr/>
          </p:nvCxnSpPr>
          <p:spPr>
            <a:xfrm>
              <a:off x="7754984" y="4791596"/>
              <a:ext cx="1005840" cy="356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919FAD-F684-58CF-DCA9-9A27BB3D13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2104" y="4613166"/>
              <a:ext cx="1188720" cy="89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C2CA89-20E3-9B64-9A3E-2EA73D442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578" y="4431176"/>
              <a:ext cx="1367246" cy="445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F130F2-9D14-963C-308D-A2C004339972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54" y="4431176"/>
              <a:ext cx="3223" cy="90995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920D37-3E6F-0892-63B6-29B8ED62646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44" y="4613166"/>
              <a:ext cx="0" cy="90743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3E55966-29CE-F191-DB49-C57BCE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7754334" y="4791596"/>
              <a:ext cx="0" cy="91188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77EFDF-EDEB-120F-7B21-CF96DA96638B}"/>
                </a:ext>
              </a:extLst>
            </p:cNvPr>
            <p:cNvCxnSpPr>
              <a:cxnSpLocks/>
            </p:cNvCxnSpPr>
            <p:nvPr/>
          </p:nvCxnSpPr>
          <p:spPr>
            <a:xfrm>
              <a:off x="7936324" y="4972696"/>
              <a:ext cx="0" cy="91366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AB8554D-5AE7-8FA0-0D12-9D45F1B07BAE}"/>
                </a:ext>
              </a:extLst>
            </p:cNvPr>
            <p:cNvCxnSpPr>
              <a:cxnSpLocks/>
            </p:cNvCxnSpPr>
            <p:nvPr/>
          </p:nvCxnSpPr>
          <p:spPr>
            <a:xfrm>
              <a:off x="8118314" y="515913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F249C7C-EC43-E74A-4F83-1342C203B65C}"/>
                </a:ext>
              </a:extLst>
            </p:cNvPr>
            <p:cNvCxnSpPr>
              <a:cxnSpLocks/>
            </p:cNvCxnSpPr>
            <p:nvPr/>
          </p:nvCxnSpPr>
          <p:spPr>
            <a:xfrm>
              <a:off x="8300304" y="5341126"/>
              <a:ext cx="0" cy="9144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015DAA-4082-C934-BCA4-700BBE159A6A}"/>
                </a:ext>
              </a:extLst>
            </p:cNvPr>
            <p:cNvCxnSpPr>
              <a:cxnSpLocks/>
            </p:cNvCxnSpPr>
            <p:nvPr/>
          </p:nvCxnSpPr>
          <p:spPr>
            <a:xfrm>
              <a:off x="6329047" y="5341126"/>
              <a:ext cx="0" cy="9144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9FC32D-572E-B86C-B100-E6FB3C217172}"/>
                </a:ext>
              </a:extLst>
            </p:cNvPr>
            <p:cNvCxnSpPr>
              <a:cxnSpLocks/>
            </p:cNvCxnSpPr>
            <p:nvPr/>
          </p:nvCxnSpPr>
          <p:spPr>
            <a:xfrm>
              <a:off x="6511037" y="515913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EFBDD2-344D-D232-92C6-29C28BC250C1}"/>
                </a:ext>
              </a:extLst>
            </p:cNvPr>
            <p:cNvCxnSpPr>
              <a:cxnSpLocks/>
            </p:cNvCxnSpPr>
            <p:nvPr/>
          </p:nvCxnSpPr>
          <p:spPr>
            <a:xfrm>
              <a:off x="6693027" y="4972696"/>
              <a:ext cx="0" cy="91366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4F8784E-20B8-0F14-FA18-BCAF724C8B8E}"/>
                </a:ext>
              </a:extLst>
            </p:cNvPr>
            <p:cNvCxnSpPr>
              <a:cxnSpLocks/>
            </p:cNvCxnSpPr>
            <p:nvPr/>
          </p:nvCxnSpPr>
          <p:spPr>
            <a:xfrm>
              <a:off x="6875017" y="4791596"/>
              <a:ext cx="0" cy="91188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5B654E0-A096-CF41-D227-6D73FF7E0EB0}"/>
                </a:ext>
              </a:extLst>
            </p:cNvPr>
            <p:cNvCxnSpPr>
              <a:cxnSpLocks/>
            </p:cNvCxnSpPr>
            <p:nvPr/>
          </p:nvCxnSpPr>
          <p:spPr>
            <a:xfrm>
              <a:off x="7057007" y="4613166"/>
              <a:ext cx="0" cy="90743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262657-5082-2608-14D7-832022D1792D}"/>
                </a:ext>
              </a:extLst>
            </p:cNvPr>
            <p:cNvCxnSpPr>
              <a:cxnSpLocks/>
            </p:cNvCxnSpPr>
            <p:nvPr/>
          </p:nvCxnSpPr>
          <p:spPr>
            <a:xfrm>
              <a:off x="7238997" y="4431175"/>
              <a:ext cx="0" cy="909951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2CCDEA9-1744-0507-0D6B-7684A6539653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86" y="5339851"/>
              <a:ext cx="161203" cy="104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CD239A-B2A2-E2B1-0F38-72037A57789F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81" y="5520598"/>
              <a:ext cx="521208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5884F1-CC45-5A76-20C6-94AB0EAB6894}"/>
                </a:ext>
              </a:extLst>
            </p:cNvPr>
            <p:cNvCxnSpPr>
              <a:cxnSpLocks/>
            </p:cNvCxnSpPr>
            <p:nvPr/>
          </p:nvCxnSpPr>
          <p:spPr>
            <a:xfrm>
              <a:off x="6874238" y="5703478"/>
              <a:ext cx="88327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746D916-0889-6F2E-554B-F93F5AB19AFE}"/>
                </a:ext>
              </a:extLst>
            </p:cNvPr>
            <p:cNvCxnSpPr>
              <a:cxnSpLocks/>
            </p:cNvCxnSpPr>
            <p:nvPr/>
          </p:nvCxnSpPr>
          <p:spPr>
            <a:xfrm>
              <a:off x="6691358" y="5886358"/>
              <a:ext cx="1243584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A51168B-DB73-54E3-C795-352C4AB70E85}"/>
                </a:ext>
              </a:extLst>
            </p:cNvPr>
            <p:cNvCxnSpPr>
              <a:cxnSpLocks/>
            </p:cNvCxnSpPr>
            <p:nvPr/>
          </p:nvCxnSpPr>
          <p:spPr>
            <a:xfrm>
              <a:off x="6505303" y="6069238"/>
              <a:ext cx="161301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FA98727-877A-C959-CF74-7FA404F13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5598" y="6252119"/>
              <a:ext cx="1975104" cy="340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036381-631E-64D4-8156-01EBF78B775B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42761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1A4C246-D0F0-65CB-A06C-2598F74BF6FD}"/>
                </a:ext>
              </a:extLst>
            </p:cNvPr>
            <p:cNvCxnSpPr>
              <a:cxnSpLocks/>
            </p:cNvCxnSpPr>
            <p:nvPr/>
          </p:nvCxnSpPr>
          <p:spPr>
            <a:xfrm>
              <a:off x="8760823" y="4435474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DBC6A61-1B07-7783-2A7B-CB1E919831D2}"/>
                </a:ext>
              </a:extLst>
            </p:cNvPr>
            <p:cNvSpPr/>
            <p:nvPr/>
          </p:nvSpPr>
          <p:spPr>
            <a:xfrm>
              <a:off x="1341115" y="4396529"/>
              <a:ext cx="7417989" cy="910102"/>
            </a:xfrm>
            <a:custGeom>
              <a:avLst/>
              <a:gdLst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5776957 w 7400658"/>
                <a:gd name="connsiteY3" fmla="*/ 1016949 h 1016949"/>
                <a:gd name="connsiteX4" fmla="*/ 6016239 w 7400658"/>
                <a:gd name="connsiteY4" fmla="*/ 1016949 h 1016949"/>
                <a:gd name="connsiteX5" fmla="*/ 6016239 w 7400658"/>
                <a:gd name="connsiteY5" fmla="*/ 0 h 1016949"/>
                <a:gd name="connsiteX6" fmla="*/ 7400658 w 7400658"/>
                <a:gd name="connsiteY6" fmla="*/ 0 h 1016949"/>
                <a:gd name="connsiteX7" fmla="*/ 7400658 w 7400658"/>
                <a:gd name="connsiteY7" fmla="*/ 85458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5776957 w 7400658"/>
                <a:gd name="connsiteY3" fmla="*/ 1016949 h 1016949"/>
                <a:gd name="connsiteX4" fmla="*/ 6016239 w 7400658"/>
                <a:gd name="connsiteY4" fmla="*/ 1016949 h 1016949"/>
                <a:gd name="connsiteX5" fmla="*/ 6016239 w 7400658"/>
                <a:gd name="connsiteY5" fmla="*/ 0 h 1016949"/>
                <a:gd name="connsiteX6" fmla="*/ 7400658 w 7400658"/>
                <a:gd name="connsiteY6" fmla="*/ 0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6016239 w 7400658"/>
                <a:gd name="connsiteY3" fmla="*/ 1016949 h 1016949"/>
                <a:gd name="connsiteX4" fmla="*/ 6016239 w 7400658"/>
                <a:gd name="connsiteY4" fmla="*/ 0 h 1016949"/>
                <a:gd name="connsiteX5" fmla="*/ 7400658 w 7400658"/>
                <a:gd name="connsiteY5" fmla="*/ 0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6016239 w 7400658"/>
                <a:gd name="connsiteY3" fmla="*/ 1016949 h 1016949"/>
                <a:gd name="connsiteX4" fmla="*/ 6016239 w 7400658"/>
                <a:gd name="connsiteY4" fmla="*/ 8546 h 1016949"/>
                <a:gd name="connsiteX5" fmla="*/ 7400658 w 7400658"/>
                <a:gd name="connsiteY5" fmla="*/ 0 h 1016949"/>
                <a:gd name="connsiteX0" fmla="*/ 0 w 7409204"/>
                <a:gd name="connsiteY0" fmla="*/ 0 h 1008404"/>
                <a:gd name="connsiteX1" fmla="*/ 5888052 w 7409204"/>
                <a:gd name="connsiteY1" fmla="*/ 0 h 1008404"/>
                <a:gd name="connsiteX2" fmla="*/ 5888052 w 7409204"/>
                <a:gd name="connsiteY2" fmla="*/ 1008404 h 1008404"/>
                <a:gd name="connsiteX3" fmla="*/ 6016239 w 7409204"/>
                <a:gd name="connsiteY3" fmla="*/ 1008404 h 1008404"/>
                <a:gd name="connsiteX4" fmla="*/ 6016239 w 7409204"/>
                <a:gd name="connsiteY4" fmla="*/ 1 h 1008404"/>
                <a:gd name="connsiteX5" fmla="*/ 7409204 w 7409204"/>
                <a:gd name="connsiteY5" fmla="*/ 17092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6016239 w 7400658"/>
                <a:gd name="connsiteY3" fmla="*/ 1008404 h 1008404"/>
                <a:gd name="connsiteX4" fmla="*/ 6016239 w 7400658"/>
                <a:gd name="connsiteY4" fmla="*/ 1 h 1008404"/>
                <a:gd name="connsiteX5" fmla="*/ 7400658 w 7400658"/>
                <a:gd name="connsiteY5" fmla="*/ 8546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6016239 w 7400658"/>
                <a:gd name="connsiteY3" fmla="*/ 1008404 h 1008404"/>
                <a:gd name="connsiteX4" fmla="*/ 5982252 w 7400658"/>
                <a:gd name="connsiteY4" fmla="*/ 1 h 1008404"/>
                <a:gd name="connsiteX5" fmla="*/ 7400658 w 7400658"/>
                <a:gd name="connsiteY5" fmla="*/ 8546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5990749 w 7400658"/>
                <a:gd name="connsiteY3" fmla="*/ 1008404 h 1008404"/>
                <a:gd name="connsiteX4" fmla="*/ 5982252 w 7400658"/>
                <a:gd name="connsiteY4" fmla="*/ 1 h 1008404"/>
                <a:gd name="connsiteX5" fmla="*/ 7400658 w 7400658"/>
                <a:gd name="connsiteY5" fmla="*/ 8546 h 1008404"/>
                <a:gd name="connsiteX0" fmla="*/ 0 w 7422034"/>
                <a:gd name="connsiteY0" fmla="*/ 0 h 1008404"/>
                <a:gd name="connsiteX1" fmla="*/ 5909428 w 7422034"/>
                <a:gd name="connsiteY1" fmla="*/ 0 h 1008404"/>
                <a:gd name="connsiteX2" fmla="*/ 5909428 w 7422034"/>
                <a:gd name="connsiteY2" fmla="*/ 1008404 h 1008404"/>
                <a:gd name="connsiteX3" fmla="*/ 6012125 w 7422034"/>
                <a:gd name="connsiteY3" fmla="*/ 1008404 h 1008404"/>
                <a:gd name="connsiteX4" fmla="*/ 6003628 w 7422034"/>
                <a:gd name="connsiteY4" fmla="*/ 1 h 1008404"/>
                <a:gd name="connsiteX5" fmla="*/ 7422034 w 7422034"/>
                <a:gd name="connsiteY5" fmla="*/ 8546 h 1008404"/>
                <a:gd name="connsiteX0" fmla="*/ 0 w 7398944"/>
                <a:gd name="connsiteY0" fmla="*/ 0 h 1008404"/>
                <a:gd name="connsiteX1" fmla="*/ 5909428 w 7398944"/>
                <a:gd name="connsiteY1" fmla="*/ 0 h 1008404"/>
                <a:gd name="connsiteX2" fmla="*/ 5909428 w 7398944"/>
                <a:gd name="connsiteY2" fmla="*/ 1008404 h 1008404"/>
                <a:gd name="connsiteX3" fmla="*/ 6012125 w 7398944"/>
                <a:gd name="connsiteY3" fmla="*/ 1008404 h 1008404"/>
                <a:gd name="connsiteX4" fmla="*/ 6003628 w 7398944"/>
                <a:gd name="connsiteY4" fmla="*/ 1 h 1008404"/>
                <a:gd name="connsiteX5" fmla="*/ 7398944 w 7398944"/>
                <a:gd name="connsiteY5" fmla="*/ 12822 h 100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8944" h="1008404">
                  <a:moveTo>
                    <a:pt x="0" y="0"/>
                  </a:moveTo>
                  <a:lnTo>
                    <a:pt x="5909428" y="0"/>
                  </a:lnTo>
                  <a:lnTo>
                    <a:pt x="5909428" y="1008404"/>
                  </a:lnTo>
                  <a:lnTo>
                    <a:pt x="6012125" y="1008404"/>
                  </a:lnTo>
                  <a:cubicBezTo>
                    <a:pt x="6009293" y="672270"/>
                    <a:pt x="6006460" y="336135"/>
                    <a:pt x="6003628" y="1"/>
                  </a:cubicBezTo>
                  <a:lnTo>
                    <a:pt x="7398944" y="12822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D4190CB-D585-0148-C045-8E956FE65456}"/>
                </a:ext>
              </a:extLst>
            </p:cNvPr>
            <p:cNvGrpSpPr/>
            <p:nvPr/>
          </p:nvGrpSpPr>
          <p:grpSpPr>
            <a:xfrm>
              <a:off x="7923601" y="4388275"/>
              <a:ext cx="433085" cy="817322"/>
              <a:chOff x="9384659" y="3725969"/>
              <a:chExt cx="433085" cy="817322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8104B5F-C22A-4A09-B2FE-8C45EBFF3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66C098E-6BAC-B7BA-DF0F-1FE364D6A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8ACE2F3-38BB-8AB7-F2DE-CE0D92098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5AE5D69-4D1C-6BB0-2AB9-CFB2B3DD08A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ED7C076-7A01-4039-F066-E9F5E7F097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C55674B-AB76-9B43-A6C6-D46B119D8F7A}"/>
                </a:ext>
              </a:extLst>
            </p:cNvPr>
            <p:cNvGrpSpPr/>
            <p:nvPr/>
          </p:nvGrpSpPr>
          <p:grpSpPr>
            <a:xfrm>
              <a:off x="5875390" y="4380824"/>
              <a:ext cx="386637" cy="817322"/>
              <a:chOff x="11507571" y="3694559"/>
              <a:chExt cx="386637" cy="817322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0A1CE80-DACD-8C17-A02F-9653C13BF7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9435" y="369455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EB82674-74CC-7181-87BE-6E90574FCC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07571" y="4119231"/>
                <a:ext cx="204662" cy="25893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2C85ACB-7CA8-4759-37BB-515AA7FC9C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07571" y="3856926"/>
                <a:ext cx="204662" cy="22722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94606AB-DC1C-8EA8-C579-39D8732432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06636" y="4274937"/>
                <a:ext cx="187572" cy="21363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FDDBD75-EAF8-0059-9EF0-0F687409CF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659633" y="39537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FB5EB41-B79D-133B-EF12-923F7899AF80}"/>
                </a:ext>
              </a:extLst>
            </p:cNvPr>
            <p:cNvGrpSpPr/>
            <p:nvPr/>
          </p:nvGrpSpPr>
          <p:grpSpPr>
            <a:xfrm>
              <a:off x="1472538" y="4396529"/>
              <a:ext cx="434485" cy="817322"/>
              <a:chOff x="10413874" y="3710264"/>
              <a:chExt cx="434485" cy="817322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1946F00-F3CC-905C-2158-3FB895A94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46C6BA1-DC50-743C-0A66-A27B49BF3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17E346C-2A4A-844C-0105-06F70BFD2F4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40608" y="412485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D555EA-3347-50E0-7D2C-D0BFEB4379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FDE1F32-599C-E64C-59FE-0577790C082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CA13BBA-7935-8631-B35A-8A11AA59152B}"/>
                </a:ext>
              </a:extLst>
            </p:cNvPr>
            <p:cNvGrpSpPr/>
            <p:nvPr/>
          </p:nvGrpSpPr>
          <p:grpSpPr>
            <a:xfrm rot="5400000">
              <a:off x="6616514" y="4458205"/>
              <a:ext cx="355729" cy="888248"/>
              <a:chOff x="9888439" y="4941577"/>
              <a:chExt cx="355729" cy="888248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4A4C831-7EE5-8AD4-45B2-2C22A8BECF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1C70F0E-2A4F-A8FC-076A-3EB1527C6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E5C8936-A8BF-1BBC-A242-BFF4104C6B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FBDF1F6-ECBE-F43B-83B0-4BCA847F95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7066E5C5-106C-6BD4-AF2E-C7704B4693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9D80C85-7649-2FA5-9796-31A29AFFBD74}"/>
                </a:ext>
              </a:extLst>
            </p:cNvPr>
            <p:cNvGrpSpPr/>
            <p:nvPr/>
          </p:nvGrpSpPr>
          <p:grpSpPr>
            <a:xfrm rot="2116280">
              <a:off x="6838022" y="5271061"/>
              <a:ext cx="434485" cy="817322"/>
              <a:chOff x="10413874" y="3710264"/>
              <a:chExt cx="434485" cy="817322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D6DD8F9-8A2B-C2A0-E7D8-4BAD8E336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6CB2BC6-7B67-38EC-2C24-BBCED8198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2468B779-A2AA-39E2-0196-3164C50DB4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40608" y="412485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FCC884B-50E9-6FEC-B684-023E2138F28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CF423A8-6CD2-204A-3059-C890285FCD1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8A8D12-66AA-1B82-5D18-A2E96231534B}"/>
                </a:ext>
              </a:extLst>
            </p:cNvPr>
            <p:cNvGrpSpPr/>
            <p:nvPr/>
          </p:nvGrpSpPr>
          <p:grpSpPr>
            <a:xfrm>
              <a:off x="2369420" y="4388275"/>
              <a:ext cx="433085" cy="817322"/>
              <a:chOff x="9384659" y="3725969"/>
              <a:chExt cx="433085" cy="81732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4687FA4-1F20-5055-3A12-7E848D879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C0271FC-C2B6-54BB-C689-8CD00D469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94DEA2F-B7C4-4EE0-2534-A96346CB8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85869BB4-B841-B051-0288-4E3D2DA5ED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E1613D0E-503E-5073-7CF3-6B47A94FAF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C742570F-86F0-15F7-3F60-D99301ADF0FD}"/>
                </a:ext>
              </a:extLst>
            </p:cNvPr>
            <p:cNvGrpSpPr/>
            <p:nvPr/>
          </p:nvGrpSpPr>
          <p:grpSpPr>
            <a:xfrm>
              <a:off x="4978510" y="4387037"/>
              <a:ext cx="434485" cy="817322"/>
              <a:chOff x="10413874" y="3710264"/>
              <a:chExt cx="434485" cy="817322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4135047-4A70-7CD7-EEDD-25835EEFC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CE140BCD-B7FB-8DDB-E928-423B29782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E3D45F4E-90C9-5221-D027-4ABCB5385B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7611" y="3929215"/>
                <a:ext cx="204662" cy="150064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1CB0E525-B163-8C51-3085-110DFEA1CDE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578A86-76B7-1904-CD46-DE86BF99F7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6A35472-8A58-EF6A-0636-24DAD980EA86}"/>
                </a:ext>
              </a:extLst>
            </p:cNvPr>
            <p:cNvGrpSpPr/>
            <p:nvPr/>
          </p:nvGrpSpPr>
          <p:grpSpPr>
            <a:xfrm>
              <a:off x="4160384" y="4406912"/>
              <a:ext cx="355729" cy="888248"/>
              <a:chOff x="9888439" y="4941577"/>
              <a:chExt cx="355729" cy="888248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0D5CEDE8-55DE-BD9D-D89E-B1E0EEBD6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94832CD-AD76-4509-3354-6BCE6034AA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A3A41529-0123-3957-85DA-9821D6F5FC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67CD461-172E-99EA-03E7-489390FC72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F4692C8-822F-5E3F-504E-A615C1B18D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491F50D-5982-3B7A-20DD-940F6D5E3354}"/>
                </a:ext>
              </a:extLst>
            </p:cNvPr>
            <p:cNvGrpSpPr/>
            <p:nvPr/>
          </p:nvGrpSpPr>
          <p:grpSpPr>
            <a:xfrm rot="18327220">
              <a:off x="7555454" y="5080913"/>
              <a:ext cx="355729" cy="888248"/>
              <a:chOff x="9888439" y="4941577"/>
              <a:chExt cx="355729" cy="888248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997A2F4-E7FD-A474-22AC-C91F0BEA9B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9C1C2BA-6B31-9576-92EB-E713942F0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83E23448-5CC8-C1A1-E9B4-24DD83B0BE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CCBD0A9-AE80-AD10-AE8B-45538F33217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898F299C-7B64-17B2-CE81-3EFE851C0A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16F4283-3F6A-3363-D2AD-1623F9C16AEB}"/>
                </a:ext>
              </a:extLst>
            </p:cNvPr>
            <p:cNvGrpSpPr/>
            <p:nvPr/>
          </p:nvGrpSpPr>
          <p:grpSpPr>
            <a:xfrm>
              <a:off x="3264902" y="4412486"/>
              <a:ext cx="433085" cy="817322"/>
              <a:chOff x="9384659" y="3725969"/>
              <a:chExt cx="433085" cy="817322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C9F4F59C-C73B-6B48-7574-307FB382F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AEB1F55-6906-B066-FD97-F46F76E4F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BE686AC-7D77-D9EA-7F97-6C50361D0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C296518E-0AB9-DFC5-1413-61DCDB10DA7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6FCB5FD-5049-1F6C-6A82-B4745972BB7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1" name="Picture 190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7C5AE5E1-5D6D-E248-0907-8DC8EC1B5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1457" y="4544191"/>
              <a:ext cx="543268" cy="750969"/>
            </a:xfrm>
            <a:prstGeom prst="rect">
              <a:avLst/>
            </a:prstGeom>
          </p:spPr>
        </p:pic>
        <p:pic>
          <p:nvPicPr>
            <p:cNvPr id="192" name="Picture 191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7DDE146F-FDE7-E0BE-3398-04704E322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907" y="4559856"/>
              <a:ext cx="543268" cy="750969"/>
            </a:xfrm>
            <a:prstGeom prst="rect">
              <a:avLst/>
            </a:prstGeom>
          </p:spPr>
        </p:pic>
        <p:pic>
          <p:nvPicPr>
            <p:cNvPr id="193" name="Picture 192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8EC7E5FA-2FA7-E514-3CCF-9D70AFA20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2357" y="4541337"/>
              <a:ext cx="543268" cy="750969"/>
            </a:xfrm>
            <a:prstGeom prst="rect">
              <a:avLst/>
            </a:prstGeom>
          </p:spPr>
        </p:pic>
        <p:pic>
          <p:nvPicPr>
            <p:cNvPr id="194" name="Picture 193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6402F43C-7DFA-4AEF-79CE-E6AE6D0F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15" y="4591185"/>
              <a:ext cx="543268" cy="750969"/>
            </a:xfrm>
            <a:prstGeom prst="rect">
              <a:avLst/>
            </a:prstGeom>
          </p:spPr>
        </p:pic>
        <p:pic>
          <p:nvPicPr>
            <p:cNvPr id="195" name="Picture 194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7960CFF6-C82D-AE7D-DC2E-42E60EF2C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0527" y="4572665"/>
              <a:ext cx="543268" cy="750969"/>
            </a:xfrm>
            <a:prstGeom prst="rect">
              <a:avLst/>
            </a:prstGeom>
          </p:spPr>
        </p:pic>
        <p:pic>
          <p:nvPicPr>
            <p:cNvPr id="196" name="Picture 195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043F3139-66D0-4A0F-E21D-7DBEFED5C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3245" y="4545282"/>
              <a:ext cx="543268" cy="750969"/>
            </a:xfrm>
            <a:prstGeom prst="rect">
              <a:avLst/>
            </a:prstGeom>
          </p:spPr>
        </p:pic>
        <p:pic>
          <p:nvPicPr>
            <p:cNvPr id="197" name="Picture 196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56300821-E3B9-93AA-5B26-BE75A1767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7535" y="4544190"/>
              <a:ext cx="543268" cy="750969"/>
            </a:xfrm>
            <a:prstGeom prst="rect">
              <a:avLst/>
            </a:prstGeom>
          </p:spPr>
        </p:pic>
        <p:pic>
          <p:nvPicPr>
            <p:cNvPr id="198" name="Picture 197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B7ACBC07-DBB9-2C58-B62F-8E60F0E65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5271" y="4543098"/>
              <a:ext cx="543268" cy="750969"/>
            </a:xfrm>
            <a:prstGeom prst="rect">
              <a:avLst/>
            </a:prstGeom>
          </p:spPr>
        </p:pic>
        <p:pic>
          <p:nvPicPr>
            <p:cNvPr id="199" name="Picture 198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7F4B2E91-089C-3EF3-CF65-FB6A2CDC5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314728">
              <a:off x="7436551" y="5269082"/>
              <a:ext cx="543268" cy="750969"/>
            </a:xfrm>
            <a:prstGeom prst="rect">
              <a:avLst/>
            </a:prstGeom>
          </p:spPr>
        </p:pic>
        <p:pic>
          <p:nvPicPr>
            <p:cNvPr id="200" name="Picture 199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CE1FA822-115D-22EB-51EB-5A7E146CB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3415">
              <a:off x="6708735" y="5250566"/>
              <a:ext cx="543268" cy="750969"/>
            </a:xfrm>
            <a:prstGeom prst="rect">
              <a:avLst/>
            </a:prstGeom>
          </p:spPr>
        </p:pic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148177D-9B5F-66F3-F808-942036B62BF8}"/>
                </a:ext>
              </a:extLst>
            </p:cNvPr>
            <p:cNvCxnSpPr>
              <a:cxnSpLocks/>
            </p:cNvCxnSpPr>
            <p:nvPr/>
          </p:nvCxnSpPr>
          <p:spPr>
            <a:xfrm>
              <a:off x="1349661" y="4346063"/>
              <a:ext cx="741308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5D03A90-140D-A680-C988-66EF2FA6C522}"/>
                </a:ext>
              </a:extLst>
            </p:cNvPr>
            <p:cNvCxnSpPr>
              <a:cxnSpLocks/>
            </p:cNvCxnSpPr>
            <p:nvPr/>
          </p:nvCxnSpPr>
          <p:spPr>
            <a:xfrm>
              <a:off x="1349661" y="4071173"/>
              <a:ext cx="741308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C511E3A-9BE3-E566-886F-8EBAD9C379D3}"/>
                </a:ext>
              </a:extLst>
            </p:cNvPr>
            <p:cNvSpPr/>
            <p:nvPr/>
          </p:nvSpPr>
          <p:spPr>
            <a:xfrm>
              <a:off x="4147796" y="4118867"/>
              <a:ext cx="241258" cy="92597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6F78D15-2B40-18AD-C2CC-E79861574F5C}"/>
                </a:ext>
              </a:extLst>
            </p:cNvPr>
            <p:cNvSpPr/>
            <p:nvPr/>
          </p:nvSpPr>
          <p:spPr>
            <a:xfrm rot="1442711">
              <a:off x="1882766" y="4167095"/>
              <a:ext cx="241258" cy="92597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66D1E628-5B3D-7E19-7C6D-BE1AE33EFE9B}"/>
                </a:ext>
              </a:extLst>
            </p:cNvPr>
            <p:cNvSpPr/>
            <p:nvPr/>
          </p:nvSpPr>
          <p:spPr>
            <a:xfrm>
              <a:off x="6047315" y="4115599"/>
              <a:ext cx="215823" cy="178359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823" h="287251">
                  <a:moveTo>
                    <a:pt x="150998" y="787"/>
                  </a:moveTo>
                  <a:cubicBezTo>
                    <a:pt x="116274" y="14291"/>
                    <a:pt x="-9119" y="245785"/>
                    <a:pt x="527" y="278580"/>
                  </a:cubicBezTo>
                  <a:cubicBezTo>
                    <a:pt x="10173" y="311375"/>
                    <a:pt x="183793" y="243856"/>
                    <a:pt x="208871" y="197557"/>
                  </a:cubicBezTo>
                  <a:cubicBezTo>
                    <a:pt x="233949" y="151258"/>
                    <a:pt x="185722" y="-12717"/>
                    <a:pt x="150998" y="78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C5FB8691-CF2A-F2AB-2EC3-B41CB7ABCA68}"/>
                </a:ext>
              </a:extLst>
            </p:cNvPr>
            <p:cNvSpPr/>
            <p:nvPr/>
          </p:nvSpPr>
          <p:spPr>
            <a:xfrm>
              <a:off x="5122100" y="4116870"/>
              <a:ext cx="237019" cy="17901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721" h="288309">
                  <a:moveTo>
                    <a:pt x="155794" y="1845"/>
                  </a:moveTo>
                  <a:cubicBezTo>
                    <a:pt x="-20292" y="23309"/>
                    <a:pt x="-4323" y="246843"/>
                    <a:pt x="5323" y="279638"/>
                  </a:cubicBezTo>
                  <a:cubicBezTo>
                    <a:pt x="14969" y="312433"/>
                    <a:pt x="188589" y="244914"/>
                    <a:pt x="213667" y="198615"/>
                  </a:cubicBezTo>
                  <a:cubicBezTo>
                    <a:pt x="238745" y="152316"/>
                    <a:pt x="331880" y="-19619"/>
                    <a:pt x="155794" y="1845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AB815571-FDE5-B184-1557-A3C4CA7CBEB2}"/>
                </a:ext>
              </a:extLst>
            </p:cNvPr>
            <p:cNvSpPr/>
            <p:nvPr/>
          </p:nvSpPr>
          <p:spPr>
            <a:xfrm rot="3237939">
              <a:off x="3752302" y="4153498"/>
              <a:ext cx="128009" cy="131522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80661 w 140810"/>
                <a:gd name="connsiteY0" fmla="*/ 61 h 211819"/>
                <a:gd name="connsiteX1" fmla="*/ 951 w 140810"/>
                <a:gd name="connsiteY1" fmla="*/ 176032 h 211819"/>
                <a:gd name="connsiteX2" fmla="*/ 138534 w 140810"/>
                <a:gd name="connsiteY2" fmla="*/ 196831 h 211819"/>
                <a:gd name="connsiteX3" fmla="*/ 80661 w 140810"/>
                <a:gd name="connsiteY3" fmla="*/ 61 h 21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10" h="211819">
                  <a:moveTo>
                    <a:pt x="80661" y="61"/>
                  </a:moveTo>
                  <a:cubicBezTo>
                    <a:pt x="57731" y="-3405"/>
                    <a:pt x="-8695" y="143237"/>
                    <a:pt x="951" y="176032"/>
                  </a:cubicBezTo>
                  <a:cubicBezTo>
                    <a:pt x="10597" y="208827"/>
                    <a:pt x="125249" y="226159"/>
                    <a:pt x="138534" y="196831"/>
                  </a:cubicBezTo>
                  <a:cubicBezTo>
                    <a:pt x="151819" y="167503"/>
                    <a:pt x="103591" y="3527"/>
                    <a:pt x="80661" y="61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3F2054F-AED8-4C13-4A21-7384E1BD9550}"/>
                </a:ext>
              </a:extLst>
            </p:cNvPr>
            <p:cNvSpPr/>
            <p:nvPr/>
          </p:nvSpPr>
          <p:spPr>
            <a:xfrm rot="3237939">
              <a:off x="2403534" y="4080686"/>
              <a:ext cx="201590" cy="22915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207655 w 221469"/>
                <a:gd name="connsiteY0" fmla="*/ 2010 h 369058"/>
                <a:gd name="connsiteX1" fmla="*/ 132866 w 221469"/>
                <a:gd name="connsiteY1" fmla="*/ 136071 h 369058"/>
                <a:gd name="connsiteX2" fmla="*/ 415 w 221469"/>
                <a:gd name="connsiteY2" fmla="*/ 366994 h 369058"/>
                <a:gd name="connsiteX3" fmla="*/ 179982 w 221469"/>
                <a:gd name="connsiteY3" fmla="*/ 235633 h 369058"/>
                <a:gd name="connsiteX4" fmla="*/ 207655 w 221469"/>
                <a:gd name="connsiteY4" fmla="*/ 2010 h 369058"/>
                <a:gd name="connsiteX0" fmla="*/ 207934 w 221748"/>
                <a:gd name="connsiteY0" fmla="*/ 2010 h 369056"/>
                <a:gd name="connsiteX1" fmla="*/ 133145 w 221748"/>
                <a:gd name="connsiteY1" fmla="*/ 136071 h 369056"/>
                <a:gd name="connsiteX2" fmla="*/ 694 w 221748"/>
                <a:gd name="connsiteY2" fmla="*/ 366994 h 369056"/>
                <a:gd name="connsiteX3" fmla="*/ 180261 w 221748"/>
                <a:gd name="connsiteY3" fmla="*/ 235633 h 369056"/>
                <a:gd name="connsiteX4" fmla="*/ 207934 w 221748"/>
                <a:gd name="connsiteY4" fmla="*/ 2010 h 36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48" h="369056">
                  <a:moveTo>
                    <a:pt x="207934" y="2010"/>
                  </a:moveTo>
                  <a:cubicBezTo>
                    <a:pt x="200081" y="-14584"/>
                    <a:pt x="167685" y="75240"/>
                    <a:pt x="133145" y="136071"/>
                  </a:cubicBezTo>
                  <a:cubicBezTo>
                    <a:pt x="52472" y="197889"/>
                    <a:pt x="-7159" y="350400"/>
                    <a:pt x="694" y="366994"/>
                  </a:cubicBezTo>
                  <a:cubicBezTo>
                    <a:pt x="8547" y="383588"/>
                    <a:pt x="145721" y="296464"/>
                    <a:pt x="180261" y="235633"/>
                  </a:cubicBezTo>
                  <a:cubicBezTo>
                    <a:pt x="214801" y="174802"/>
                    <a:pt x="237862" y="-19883"/>
                    <a:pt x="207934" y="2010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AA2E2215-98BE-A797-B6DE-A606E0BA2B29}"/>
                </a:ext>
              </a:extLst>
            </p:cNvPr>
            <p:cNvSpPr/>
            <p:nvPr/>
          </p:nvSpPr>
          <p:spPr>
            <a:xfrm rot="5400000">
              <a:off x="6956014" y="4149796"/>
              <a:ext cx="138661" cy="130335"/>
            </a:xfrm>
            <a:custGeom>
              <a:avLst/>
              <a:gdLst>
                <a:gd name="connsiteX0" fmla="*/ 0 w 138654"/>
                <a:gd name="connsiteY0" fmla="*/ 38372 h 76744"/>
                <a:gd name="connsiteX1" fmla="*/ 69327 w 138654"/>
                <a:gd name="connsiteY1" fmla="*/ 0 h 76744"/>
                <a:gd name="connsiteX2" fmla="*/ 138654 w 138654"/>
                <a:gd name="connsiteY2" fmla="*/ 38372 h 76744"/>
                <a:gd name="connsiteX3" fmla="*/ 69327 w 138654"/>
                <a:gd name="connsiteY3" fmla="*/ 76744 h 76744"/>
                <a:gd name="connsiteX4" fmla="*/ 0 w 138654"/>
                <a:gd name="connsiteY4" fmla="*/ 38372 h 76744"/>
                <a:gd name="connsiteX0" fmla="*/ 7 w 138661"/>
                <a:gd name="connsiteY0" fmla="*/ 91963 h 130335"/>
                <a:gd name="connsiteX1" fmla="*/ 72683 w 138661"/>
                <a:gd name="connsiteY1" fmla="*/ 0 h 130335"/>
                <a:gd name="connsiteX2" fmla="*/ 138661 w 138661"/>
                <a:gd name="connsiteY2" fmla="*/ 91963 h 130335"/>
                <a:gd name="connsiteX3" fmla="*/ 69334 w 138661"/>
                <a:gd name="connsiteY3" fmla="*/ 130335 h 130335"/>
                <a:gd name="connsiteX4" fmla="*/ 7 w 138661"/>
                <a:gd name="connsiteY4" fmla="*/ 91963 h 13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661" h="130335">
                  <a:moveTo>
                    <a:pt x="7" y="91963"/>
                  </a:moveTo>
                  <a:cubicBezTo>
                    <a:pt x="565" y="70241"/>
                    <a:pt x="34395" y="0"/>
                    <a:pt x="72683" y="0"/>
                  </a:cubicBezTo>
                  <a:cubicBezTo>
                    <a:pt x="110971" y="0"/>
                    <a:pt x="138661" y="70771"/>
                    <a:pt x="138661" y="91963"/>
                  </a:cubicBezTo>
                  <a:cubicBezTo>
                    <a:pt x="138661" y="113155"/>
                    <a:pt x="107622" y="130335"/>
                    <a:pt x="69334" y="130335"/>
                  </a:cubicBezTo>
                  <a:cubicBezTo>
                    <a:pt x="31046" y="130335"/>
                    <a:pt x="-551" y="113685"/>
                    <a:pt x="7" y="91963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3353C54B-142D-9A31-96DC-9663349B1E90}"/>
                </a:ext>
              </a:extLst>
            </p:cNvPr>
            <p:cNvSpPr/>
            <p:nvPr/>
          </p:nvSpPr>
          <p:spPr>
            <a:xfrm rot="7195228">
              <a:off x="7903488" y="4064584"/>
              <a:ext cx="234830" cy="294567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80661 w 140810"/>
                <a:gd name="connsiteY0" fmla="*/ 61 h 211819"/>
                <a:gd name="connsiteX1" fmla="*/ 951 w 140810"/>
                <a:gd name="connsiteY1" fmla="*/ 176032 h 211819"/>
                <a:gd name="connsiteX2" fmla="*/ 138534 w 140810"/>
                <a:gd name="connsiteY2" fmla="*/ 196831 h 211819"/>
                <a:gd name="connsiteX3" fmla="*/ 80661 w 140810"/>
                <a:gd name="connsiteY3" fmla="*/ 61 h 211819"/>
                <a:gd name="connsiteX0" fmla="*/ 86592 w 258313"/>
                <a:gd name="connsiteY0" fmla="*/ 9365 h 474406"/>
                <a:gd name="connsiteX1" fmla="*/ 6882 w 258313"/>
                <a:gd name="connsiteY1" fmla="*/ 185336 h 474406"/>
                <a:gd name="connsiteX2" fmla="*/ 257442 w 258313"/>
                <a:gd name="connsiteY2" fmla="*/ 471926 h 474406"/>
                <a:gd name="connsiteX3" fmla="*/ 86592 w 258313"/>
                <a:gd name="connsiteY3" fmla="*/ 9365 h 47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3" h="474406">
                  <a:moveTo>
                    <a:pt x="86592" y="9365"/>
                  </a:moveTo>
                  <a:cubicBezTo>
                    <a:pt x="44832" y="-38400"/>
                    <a:pt x="-21593" y="108243"/>
                    <a:pt x="6882" y="185336"/>
                  </a:cubicBezTo>
                  <a:cubicBezTo>
                    <a:pt x="35357" y="262429"/>
                    <a:pt x="244157" y="501254"/>
                    <a:pt x="257442" y="471926"/>
                  </a:cubicBezTo>
                  <a:cubicBezTo>
                    <a:pt x="270727" y="442598"/>
                    <a:pt x="128352" y="57130"/>
                    <a:pt x="86592" y="9365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7339B72D-42E7-617A-DF93-23DC5CE16DDF}"/>
                </a:ext>
              </a:extLst>
            </p:cNvPr>
            <p:cNvSpPr/>
            <p:nvPr/>
          </p:nvSpPr>
          <p:spPr>
            <a:xfrm rot="7195228">
              <a:off x="7418536" y="4089195"/>
              <a:ext cx="127059" cy="251651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64" h="405289">
                  <a:moveTo>
                    <a:pt x="54484" y="167"/>
                  </a:moveTo>
                  <a:cubicBezTo>
                    <a:pt x="41055" y="8158"/>
                    <a:pt x="-60983" y="338871"/>
                    <a:pt x="54301" y="383626"/>
                  </a:cubicBezTo>
                  <a:cubicBezTo>
                    <a:pt x="169585" y="428381"/>
                    <a:pt x="134845" y="399587"/>
                    <a:pt x="134875" y="335677"/>
                  </a:cubicBezTo>
                  <a:cubicBezTo>
                    <a:pt x="134905" y="271767"/>
                    <a:pt x="67913" y="-7824"/>
                    <a:pt x="54484" y="16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6D0E647E-C45F-CCAC-B437-28892484F10A}"/>
                </a:ext>
              </a:extLst>
            </p:cNvPr>
            <p:cNvSpPr/>
            <p:nvPr/>
          </p:nvSpPr>
          <p:spPr>
            <a:xfrm rot="7195228" flipH="1" flipV="1">
              <a:off x="3296871" y="4115449"/>
              <a:ext cx="230440" cy="145454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64" h="405289">
                  <a:moveTo>
                    <a:pt x="54484" y="167"/>
                  </a:moveTo>
                  <a:cubicBezTo>
                    <a:pt x="41055" y="8158"/>
                    <a:pt x="-60983" y="338871"/>
                    <a:pt x="54301" y="383626"/>
                  </a:cubicBezTo>
                  <a:cubicBezTo>
                    <a:pt x="169585" y="428381"/>
                    <a:pt x="134845" y="399587"/>
                    <a:pt x="134875" y="335677"/>
                  </a:cubicBezTo>
                  <a:cubicBezTo>
                    <a:pt x="134905" y="271767"/>
                    <a:pt x="67913" y="-7824"/>
                    <a:pt x="54484" y="16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E2F03AA7-EA81-DDE9-B5D1-CF18FDA59C3C}"/>
                </a:ext>
              </a:extLst>
            </p:cNvPr>
            <p:cNvSpPr/>
            <p:nvPr/>
          </p:nvSpPr>
          <p:spPr>
            <a:xfrm rot="9592085" flipH="1" flipV="1">
              <a:off x="1427135" y="4122534"/>
              <a:ext cx="189903" cy="1604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78" h="447046">
                  <a:moveTo>
                    <a:pt x="10928" y="3043"/>
                  </a:moveTo>
                  <a:cubicBezTo>
                    <a:pt x="-5972" y="31033"/>
                    <a:pt x="-1060" y="315404"/>
                    <a:pt x="10745" y="386502"/>
                  </a:cubicBezTo>
                  <a:cubicBezTo>
                    <a:pt x="22550" y="457600"/>
                    <a:pt x="64856" y="457623"/>
                    <a:pt x="81756" y="429633"/>
                  </a:cubicBezTo>
                  <a:cubicBezTo>
                    <a:pt x="98656" y="401643"/>
                    <a:pt x="123949" y="289662"/>
                    <a:pt x="112144" y="218564"/>
                  </a:cubicBezTo>
                  <a:cubicBezTo>
                    <a:pt x="100339" y="147466"/>
                    <a:pt x="27828" y="-24947"/>
                    <a:pt x="10928" y="3043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06BA75A0-0837-B8C0-3813-BD8D8CE18F56}"/>
                </a:ext>
              </a:extLst>
            </p:cNvPr>
            <p:cNvSpPr/>
            <p:nvPr/>
          </p:nvSpPr>
          <p:spPr>
            <a:xfrm rot="9592085" flipH="1" flipV="1">
              <a:off x="2884633" y="4127259"/>
              <a:ext cx="189003" cy="1567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32" h="436737">
                  <a:moveTo>
                    <a:pt x="10928" y="2734"/>
                  </a:moveTo>
                  <a:cubicBezTo>
                    <a:pt x="-5972" y="30724"/>
                    <a:pt x="-1060" y="315095"/>
                    <a:pt x="10745" y="386193"/>
                  </a:cubicBezTo>
                  <a:cubicBezTo>
                    <a:pt x="22550" y="457291"/>
                    <a:pt x="73186" y="434094"/>
                    <a:pt x="81756" y="429324"/>
                  </a:cubicBezTo>
                  <a:cubicBezTo>
                    <a:pt x="90326" y="424554"/>
                    <a:pt x="78439" y="329100"/>
                    <a:pt x="83504" y="293922"/>
                  </a:cubicBezTo>
                  <a:cubicBezTo>
                    <a:pt x="88569" y="258744"/>
                    <a:pt x="124240" y="266786"/>
                    <a:pt x="112144" y="218255"/>
                  </a:cubicBezTo>
                  <a:cubicBezTo>
                    <a:pt x="100048" y="169724"/>
                    <a:pt x="27828" y="-25256"/>
                    <a:pt x="10928" y="2734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6258FB72-DBE6-5395-7C49-D7A1FC91454B}"/>
                </a:ext>
              </a:extLst>
            </p:cNvPr>
            <p:cNvSpPr/>
            <p:nvPr/>
          </p:nvSpPr>
          <p:spPr>
            <a:xfrm rot="12224744">
              <a:off x="4654782" y="4100658"/>
              <a:ext cx="201590" cy="22915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207655 w 221469"/>
                <a:gd name="connsiteY0" fmla="*/ 2010 h 369058"/>
                <a:gd name="connsiteX1" fmla="*/ 132866 w 221469"/>
                <a:gd name="connsiteY1" fmla="*/ 136071 h 369058"/>
                <a:gd name="connsiteX2" fmla="*/ 415 w 221469"/>
                <a:gd name="connsiteY2" fmla="*/ 366994 h 369058"/>
                <a:gd name="connsiteX3" fmla="*/ 179982 w 221469"/>
                <a:gd name="connsiteY3" fmla="*/ 235633 h 369058"/>
                <a:gd name="connsiteX4" fmla="*/ 207655 w 221469"/>
                <a:gd name="connsiteY4" fmla="*/ 2010 h 369058"/>
                <a:gd name="connsiteX0" fmla="*/ 207934 w 221748"/>
                <a:gd name="connsiteY0" fmla="*/ 2010 h 369056"/>
                <a:gd name="connsiteX1" fmla="*/ 133145 w 221748"/>
                <a:gd name="connsiteY1" fmla="*/ 136071 h 369056"/>
                <a:gd name="connsiteX2" fmla="*/ 694 w 221748"/>
                <a:gd name="connsiteY2" fmla="*/ 366994 h 369056"/>
                <a:gd name="connsiteX3" fmla="*/ 180261 w 221748"/>
                <a:gd name="connsiteY3" fmla="*/ 235633 h 369056"/>
                <a:gd name="connsiteX4" fmla="*/ 207934 w 221748"/>
                <a:gd name="connsiteY4" fmla="*/ 2010 h 36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48" h="369056">
                  <a:moveTo>
                    <a:pt x="207934" y="2010"/>
                  </a:moveTo>
                  <a:cubicBezTo>
                    <a:pt x="200081" y="-14584"/>
                    <a:pt x="167685" y="75240"/>
                    <a:pt x="133145" y="136071"/>
                  </a:cubicBezTo>
                  <a:cubicBezTo>
                    <a:pt x="52472" y="197889"/>
                    <a:pt x="-7159" y="350400"/>
                    <a:pt x="694" y="366994"/>
                  </a:cubicBezTo>
                  <a:cubicBezTo>
                    <a:pt x="8547" y="383588"/>
                    <a:pt x="145721" y="296464"/>
                    <a:pt x="180261" y="235633"/>
                  </a:cubicBezTo>
                  <a:cubicBezTo>
                    <a:pt x="214801" y="174802"/>
                    <a:pt x="237862" y="-19883"/>
                    <a:pt x="207934" y="2010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62FF18E3-0176-283F-859B-E839F4287AA1}"/>
                </a:ext>
              </a:extLst>
            </p:cNvPr>
            <p:cNvSpPr/>
            <p:nvPr/>
          </p:nvSpPr>
          <p:spPr>
            <a:xfrm rot="18578890" flipH="1" flipV="1">
              <a:off x="5608715" y="4147231"/>
              <a:ext cx="189003" cy="1567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32" h="436737">
                  <a:moveTo>
                    <a:pt x="10928" y="2734"/>
                  </a:moveTo>
                  <a:cubicBezTo>
                    <a:pt x="-5972" y="30724"/>
                    <a:pt x="-1060" y="315095"/>
                    <a:pt x="10745" y="386193"/>
                  </a:cubicBezTo>
                  <a:cubicBezTo>
                    <a:pt x="22550" y="457291"/>
                    <a:pt x="73186" y="434094"/>
                    <a:pt x="81756" y="429324"/>
                  </a:cubicBezTo>
                  <a:cubicBezTo>
                    <a:pt x="90326" y="424554"/>
                    <a:pt x="78439" y="329100"/>
                    <a:pt x="83504" y="293922"/>
                  </a:cubicBezTo>
                  <a:cubicBezTo>
                    <a:pt x="88569" y="258744"/>
                    <a:pt x="124240" y="266786"/>
                    <a:pt x="112144" y="218255"/>
                  </a:cubicBezTo>
                  <a:cubicBezTo>
                    <a:pt x="100048" y="169724"/>
                    <a:pt x="27828" y="-25256"/>
                    <a:pt x="10928" y="2734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F72B0D39-B680-12E5-1EF1-BE75812A96E9}"/>
                </a:ext>
              </a:extLst>
            </p:cNvPr>
            <p:cNvSpPr/>
            <p:nvPr/>
          </p:nvSpPr>
          <p:spPr>
            <a:xfrm rot="18578890" flipH="1" flipV="1">
              <a:off x="6511099" y="4133173"/>
              <a:ext cx="201117" cy="16558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  <a:gd name="connsiteX0" fmla="*/ 10928 w 121979"/>
                <a:gd name="connsiteY0" fmla="*/ 3096 h 461377"/>
                <a:gd name="connsiteX1" fmla="*/ 10745 w 121979"/>
                <a:gd name="connsiteY1" fmla="*/ 386555 h 461377"/>
                <a:gd name="connsiteX2" fmla="*/ 81756 w 121979"/>
                <a:gd name="connsiteY2" fmla="*/ 429686 h 461377"/>
                <a:gd name="connsiteX3" fmla="*/ 114643 w 121979"/>
                <a:gd name="connsiteY3" fmla="*/ 450344 h 461377"/>
                <a:gd name="connsiteX4" fmla="*/ 112144 w 121979"/>
                <a:gd name="connsiteY4" fmla="*/ 218617 h 461377"/>
                <a:gd name="connsiteX5" fmla="*/ 10928 w 121979"/>
                <a:gd name="connsiteY5" fmla="*/ 3096 h 4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79" h="461377">
                  <a:moveTo>
                    <a:pt x="10928" y="3096"/>
                  </a:moveTo>
                  <a:cubicBezTo>
                    <a:pt x="-5972" y="31086"/>
                    <a:pt x="-1060" y="315457"/>
                    <a:pt x="10745" y="386555"/>
                  </a:cubicBezTo>
                  <a:cubicBezTo>
                    <a:pt x="22550" y="457653"/>
                    <a:pt x="73186" y="434456"/>
                    <a:pt x="81756" y="429686"/>
                  </a:cubicBezTo>
                  <a:cubicBezTo>
                    <a:pt x="90326" y="424916"/>
                    <a:pt x="109578" y="485522"/>
                    <a:pt x="114643" y="450344"/>
                  </a:cubicBezTo>
                  <a:cubicBezTo>
                    <a:pt x="119708" y="415166"/>
                    <a:pt x="129430" y="293158"/>
                    <a:pt x="112144" y="218617"/>
                  </a:cubicBezTo>
                  <a:cubicBezTo>
                    <a:pt x="94858" y="144076"/>
                    <a:pt x="27828" y="-24894"/>
                    <a:pt x="10928" y="3096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D01D59CD-201C-1ADA-93BC-0FE02DAB1DAC}"/>
                </a:ext>
              </a:extLst>
            </p:cNvPr>
            <p:cNvSpPr/>
            <p:nvPr/>
          </p:nvSpPr>
          <p:spPr>
            <a:xfrm rot="18578890" flipH="1" flipV="1">
              <a:off x="8439136" y="4109783"/>
              <a:ext cx="207648" cy="218082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  <a:gd name="connsiteX0" fmla="*/ 7651 w 111355"/>
                <a:gd name="connsiteY0" fmla="*/ 92508 h 530418"/>
                <a:gd name="connsiteX1" fmla="*/ 7178 w 111355"/>
                <a:gd name="connsiteY1" fmla="*/ 22753 h 530418"/>
                <a:gd name="connsiteX2" fmla="*/ 7468 w 111355"/>
                <a:gd name="connsiteY2" fmla="*/ 475967 h 530418"/>
                <a:gd name="connsiteX3" fmla="*/ 78479 w 111355"/>
                <a:gd name="connsiteY3" fmla="*/ 519098 h 530418"/>
                <a:gd name="connsiteX4" fmla="*/ 80227 w 111355"/>
                <a:gd name="connsiteY4" fmla="*/ 383696 h 530418"/>
                <a:gd name="connsiteX5" fmla="*/ 108867 w 111355"/>
                <a:gd name="connsiteY5" fmla="*/ 308029 h 530418"/>
                <a:gd name="connsiteX6" fmla="*/ 7651 w 111355"/>
                <a:gd name="connsiteY6" fmla="*/ 92508 h 530418"/>
                <a:gd name="connsiteX0" fmla="*/ 25039 w 108285"/>
                <a:gd name="connsiteY0" fmla="*/ 39618 h 551731"/>
                <a:gd name="connsiteX1" fmla="*/ 5075 w 108285"/>
                <a:gd name="connsiteY1" fmla="*/ 44066 h 551731"/>
                <a:gd name="connsiteX2" fmla="*/ 5365 w 108285"/>
                <a:gd name="connsiteY2" fmla="*/ 497280 h 551731"/>
                <a:gd name="connsiteX3" fmla="*/ 76376 w 108285"/>
                <a:gd name="connsiteY3" fmla="*/ 540411 h 551731"/>
                <a:gd name="connsiteX4" fmla="*/ 78124 w 108285"/>
                <a:gd name="connsiteY4" fmla="*/ 405009 h 551731"/>
                <a:gd name="connsiteX5" fmla="*/ 106764 w 108285"/>
                <a:gd name="connsiteY5" fmla="*/ 329342 h 551731"/>
                <a:gd name="connsiteX6" fmla="*/ 25039 w 108285"/>
                <a:gd name="connsiteY6" fmla="*/ 39618 h 551731"/>
                <a:gd name="connsiteX0" fmla="*/ 42694 w 125940"/>
                <a:gd name="connsiteY0" fmla="*/ 11919 h 519966"/>
                <a:gd name="connsiteX1" fmla="*/ 0 w 125940"/>
                <a:gd name="connsiteY1" fmla="*/ 89175 h 519966"/>
                <a:gd name="connsiteX2" fmla="*/ 23020 w 125940"/>
                <a:gd name="connsiteY2" fmla="*/ 469581 h 519966"/>
                <a:gd name="connsiteX3" fmla="*/ 94031 w 125940"/>
                <a:gd name="connsiteY3" fmla="*/ 512712 h 519966"/>
                <a:gd name="connsiteX4" fmla="*/ 95779 w 125940"/>
                <a:gd name="connsiteY4" fmla="*/ 377310 h 519966"/>
                <a:gd name="connsiteX5" fmla="*/ 124419 w 125940"/>
                <a:gd name="connsiteY5" fmla="*/ 301643 h 519966"/>
                <a:gd name="connsiteX6" fmla="*/ 42694 w 125940"/>
                <a:gd name="connsiteY6" fmla="*/ 11919 h 519966"/>
                <a:gd name="connsiteX0" fmla="*/ 42694 w 125940"/>
                <a:gd name="connsiteY0" fmla="*/ 11919 h 607659"/>
                <a:gd name="connsiteX1" fmla="*/ 0 w 125940"/>
                <a:gd name="connsiteY1" fmla="*/ 89175 h 607659"/>
                <a:gd name="connsiteX2" fmla="*/ 23020 w 125940"/>
                <a:gd name="connsiteY2" fmla="*/ 469581 h 607659"/>
                <a:gd name="connsiteX3" fmla="*/ 87198 w 125940"/>
                <a:gd name="connsiteY3" fmla="*/ 607378 h 607659"/>
                <a:gd name="connsiteX4" fmla="*/ 95779 w 125940"/>
                <a:gd name="connsiteY4" fmla="*/ 377310 h 607659"/>
                <a:gd name="connsiteX5" fmla="*/ 124419 w 125940"/>
                <a:gd name="connsiteY5" fmla="*/ 301643 h 607659"/>
                <a:gd name="connsiteX6" fmla="*/ 42694 w 125940"/>
                <a:gd name="connsiteY6" fmla="*/ 11919 h 60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40" h="607659">
                  <a:moveTo>
                    <a:pt x="42694" y="11919"/>
                  </a:moveTo>
                  <a:cubicBezTo>
                    <a:pt x="21958" y="-23492"/>
                    <a:pt x="30" y="25265"/>
                    <a:pt x="0" y="89175"/>
                  </a:cubicBezTo>
                  <a:cubicBezTo>
                    <a:pt x="-30" y="153085"/>
                    <a:pt x="8487" y="383214"/>
                    <a:pt x="23020" y="469581"/>
                  </a:cubicBezTo>
                  <a:cubicBezTo>
                    <a:pt x="37553" y="555948"/>
                    <a:pt x="78628" y="612148"/>
                    <a:pt x="87198" y="607378"/>
                  </a:cubicBezTo>
                  <a:cubicBezTo>
                    <a:pt x="95768" y="602608"/>
                    <a:pt x="90714" y="412488"/>
                    <a:pt x="95779" y="377310"/>
                  </a:cubicBezTo>
                  <a:cubicBezTo>
                    <a:pt x="100844" y="342132"/>
                    <a:pt x="133267" y="362542"/>
                    <a:pt x="124419" y="301643"/>
                  </a:cubicBezTo>
                  <a:cubicBezTo>
                    <a:pt x="115572" y="240745"/>
                    <a:pt x="63430" y="47330"/>
                    <a:pt x="42694" y="11919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AAC2FB1-E144-AFAC-8C35-978153BC0BEE}"/>
                </a:ext>
              </a:extLst>
            </p:cNvPr>
            <p:cNvSpPr/>
            <p:nvPr/>
          </p:nvSpPr>
          <p:spPr>
            <a:xfrm>
              <a:off x="1349661" y="3194304"/>
              <a:ext cx="7409443" cy="842333"/>
            </a:xfrm>
            <a:prstGeom prst="rect">
              <a:avLst/>
            </a:prstGeom>
            <a:solidFill>
              <a:srgbClr val="FBFF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611553E-5EE6-F9A9-02D1-158A1BC6ED45}"/>
                </a:ext>
              </a:extLst>
            </p:cNvPr>
            <p:cNvSpPr/>
            <p:nvPr/>
          </p:nvSpPr>
          <p:spPr>
            <a:xfrm>
              <a:off x="2157712" y="3337526"/>
              <a:ext cx="6444067" cy="269326"/>
            </a:xfrm>
            <a:prstGeom prst="rect">
              <a:avLst/>
            </a:prstGeom>
            <a:solidFill>
              <a:srgbClr val="3DD5FF"/>
            </a:solidFill>
            <a:ln w="9525">
              <a:solidFill>
                <a:srgbClr val="2F00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4E888339-989A-CC4D-5123-ACABC9DDA3CD}"/>
                </a:ext>
              </a:extLst>
            </p:cNvPr>
            <p:cNvSpPr/>
            <p:nvPr/>
          </p:nvSpPr>
          <p:spPr>
            <a:xfrm>
              <a:off x="2072640" y="3337008"/>
              <a:ext cx="182880" cy="27036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>
              <a:solidFill>
                <a:srgbClr val="2F00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FA36B9CA-2CED-6DA7-CA88-93A78AB91C60}"/>
                </a:ext>
              </a:extLst>
            </p:cNvPr>
            <p:cNvSpPr/>
            <p:nvPr/>
          </p:nvSpPr>
          <p:spPr>
            <a:xfrm>
              <a:off x="8545512" y="3341626"/>
              <a:ext cx="119765" cy="265742"/>
            </a:xfrm>
            <a:prstGeom prst="ellipse">
              <a:avLst/>
            </a:prstGeom>
            <a:solidFill>
              <a:srgbClr val="3DD5FF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A9368D97-BF19-2251-3CB7-D1EFCF339DBB}"/>
                </a:ext>
              </a:extLst>
            </p:cNvPr>
            <p:cNvSpPr/>
            <p:nvPr/>
          </p:nvSpPr>
          <p:spPr>
            <a:xfrm>
              <a:off x="8487957" y="3334417"/>
              <a:ext cx="182881" cy="273570"/>
            </a:xfrm>
            <a:prstGeom prst="arc">
              <a:avLst>
                <a:gd name="adj1" fmla="val 16200000"/>
                <a:gd name="adj2" fmla="val 5438155"/>
              </a:avLst>
            </a:prstGeom>
            <a:ln w="9525">
              <a:solidFill>
                <a:srgbClr val="2F00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0A52C68E-CD33-8B19-DB67-2C936C70C345}"/>
                </a:ext>
              </a:extLst>
            </p:cNvPr>
            <p:cNvSpPr/>
            <p:nvPr/>
          </p:nvSpPr>
          <p:spPr>
            <a:xfrm>
              <a:off x="7180938" y="3746318"/>
              <a:ext cx="237019" cy="17901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721" h="288309">
                  <a:moveTo>
                    <a:pt x="155794" y="1845"/>
                  </a:moveTo>
                  <a:cubicBezTo>
                    <a:pt x="-20292" y="23309"/>
                    <a:pt x="-4323" y="246843"/>
                    <a:pt x="5323" y="279638"/>
                  </a:cubicBezTo>
                  <a:cubicBezTo>
                    <a:pt x="14969" y="312433"/>
                    <a:pt x="188589" y="244914"/>
                    <a:pt x="213667" y="198615"/>
                  </a:cubicBezTo>
                  <a:cubicBezTo>
                    <a:pt x="238745" y="152316"/>
                    <a:pt x="331880" y="-19619"/>
                    <a:pt x="155794" y="1845"/>
                  </a:cubicBezTo>
                  <a:close/>
                </a:path>
              </a:pathLst>
            </a:custGeom>
            <a:solidFill>
              <a:srgbClr val="3DD5FF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53C5985A-51D8-C4C3-9121-C5C52CF781CD}"/>
                </a:ext>
              </a:extLst>
            </p:cNvPr>
            <p:cNvSpPr/>
            <p:nvPr/>
          </p:nvSpPr>
          <p:spPr>
            <a:xfrm>
              <a:off x="3563814" y="3732029"/>
              <a:ext cx="208365" cy="22316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  <a:gd name="connsiteX0" fmla="*/ 151277 w 229203"/>
                <a:gd name="connsiteY0" fmla="*/ 1 h 313401"/>
                <a:gd name="connsiteX1" fmla="*/ 806 w 229203"/>
                <a:gd name="connsiteY1" fmla="*/ 277794 h 313401"/>
                <a:gd name="connsiteX2" fmla="*/ 223251 w 229203"/>
                <a:gd name="connsiteY2" fmla="*/ 279350 h 313401"/>
                <a:gd name="connsiteX3" fmla="*/ 151277 w 229203"/>
                <a:gd name="connsiteY3" fmla="*/ 1 h 313401"/>
                <a:gd name="connsiteX0" fmla="*/ 151277 w 229202"/>
                <a:gd name="connsiteY0" fmla="*/ 1 h 359414"/>
                <a:gd name="connsiteX1" fmla="*/ 806 w 229202"/>
                <a:gd name="connsiteY1" fmla="*/ 277794 h 359414"/>
                <a:gd name="connsiteX2" fmla="*/ 223251 w 229202"/>
                <a:gd name="connsiteY2" fmla="*/ 279350 h 359414"/>
                <a:gd name="connsiteX3" fmla="*/ 151277 w 229202"/>
                <a:gd name="connsiteY3" fmla="*/ 1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02" h="359414">
                  <a:moveTo>
                    <a:pt x="151277" y="1"/>
                  </a:moveTo>
                  <a:cubicBezTo>
                    <a:pt x="114203" y="-258"/>
                    <a:pt x="-11190" y="121129"/>
                    <a:pt x="806" y="277794"/>
                  </a:cubicBezTo>
                  <a:cubicBezTo>
                    <a:pt x="12802" y="434459"/>
                    <a:pt x="198173" y="325649"/>
                    <a:pt x="223251" y="279350"/>
                  </a:cubicBezTo>
                  <a:cubicBezTo>
                    <a:pt x="248329" y="233051"/>
                    <a:pt x="188351" y="260"/>
                    <a:pt x="151277" y="1"/>
                  </a:cubicBezTo>
                  <a:close/>
                </a:path>
              </a:pathLst>
            </a:custGeom>
            <a:solidFill>
              <a:srgbClr val="3DD5FF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C9D3921-B8B2-BA8A-7A5B-33D0691A3A02}"/>
                </a:ext>
              </a:extLst>
            </p:cNvPr>
            <p:cNvSpPr/>
            <p:nvPr/>
          </p:nvSpPr>
          <p:spPr>
            <a:xfrm>
              <a:off x="1359957" y="2796049"/>
              <a:ext cx="7409443" cy="405285"/>
            </a:xfrm>
            <a:prstGeom prst="rect">
              <a:avLst/>
            </a:prstGeom>
            <a:solidFill>
              <a:srgbClr val="DE5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92FFCC50-B1F1-368F-5A35-01D0E46B2447}"/>
                </a:ext>
              </a:extLst>
            </p:cNvPr>
            <p:cNvSpPr/>
            <p:nvPr/>
          </p:nvSpPr>
          <p:spPr>
            <a:xfrm>
              <a:off x="4238616" y="4649665"/>
              <a:ext cx="852766" cy="480750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BF749F7C-0217-A566-A244-937DD23168F2}"/>
                </a:ext>
              </a:extLst>
            </p:cNvPr>
            <p:cNvSpPr/>
            <p:nvPr/>
          </p:nvSpPr>
          <p:spPr>
            <a:xfrm>
              <a:off x="2491911" y="4649665"/>
              <a:ext cx="1722956" cy="480750"/>
            </a:xfrm>
            <a:prstGeom prst="roundRect">
              <a:avLst/>
            </a:prstGeom>
            <a:solidFill>
              <a:srgbClr val="FBFF1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A0D8FD7C-3CB3-68AC-6A63-AEB232D66CBC}"/>
                </a:ext>
              </a:extLst>
            </p:cNvPr>
            <p:cNvSpPr/>
            <p:nvPr/>
          </p:nvSpPr>
          <p:spPr>
            <a:xfrm>
              <a:off x="2037319" y="4332625"/>
              <a:ext cx="4021616" cy="582452"/>
            </a:xfrm>
            <a:prstGeom prst="round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48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D42F6344-21B1-683B-0411-04AF60CE5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02" y="-5143472"/>
            <a:ext cx="7772400" cy="4447662"/>
          </a:xfrm>
          <a:prstGeom prst="rect">
            <a:avLst/>
          </a:prstGeom>
        </p:spPr>
      </p:pic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8001AFD-9A77-52CF-ABAB-9DF069611046}"/>
              </a:ext>
            </a:extLst>
          </p:cNvPr>
          <p:cNvGrpSpPr/>
          <p:nvPr/>
        </p:nvGrpSpPr>
        <p:grpSpPr>
          <a:xfrm>
            <a:off x="2166615" y="1945149"/>
            <a:ext cx="7428285" cy="3459477"/>
            <a:chOff x="1341115" y="2796049"/>
            <a:chExt cx="7428285" cy="34594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D08439-68B2-8DCF-2216-391DE449A303}"/>
                </a:ext>
              </a:extLst>
            </p:cNvPr>
            <p:cNvSpPr/>
            <p:nvPr/>
          </p:nvSpPr>
          <p:spPr>
            <a:xfrm>
              <a:off x="1341117" y="4431176"/>
              <a:ext cx="589788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7B4288-1299-F6EC-4C03-C6B5B080CF81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431176"/>
              <a:ext cx="58978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C34F04-C790-C904-7311-1B44EF271A30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614056"/>
              <a:ext cx="571282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4ED252-5AD6-5132-ADE5-56C9773C70E8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796936"/>
              <a:ext cx="552994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9BEBF0-BEAA-621D-A955-79465D3D21B4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979816"/>
              <a:ext cx="534706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E2F6E-C4F1-0DBC-33E0-8D6323208FA7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5162696"/>
              <a:ext cx="516418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A926EF-85F4-5899-6214-089AEB39EFBF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5345576"/>
              <a:ext cx="498130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1C4604-CA1A-C8F0-785A-CAFDC5B2506B}"/>
                </a:ext>
              </a:extLst>
            </p:cNvPr>
            <p:cNvSpPr/>
            <p:nvPr/>
          </p:nvSpPr>
          <p:spPr>
            <a:xfrm>
              <a:off x="7393577" y="4431176"/>
              <a:ext cx="136724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4029A1-EFEB-FAEA-49F4-D946ACE70B23}"/>
                </a:ext>
              </a:extLst>
            </p:cNvPr>
            <p:cNvSpPr/>
            <p:nvPr/>
          </p:nvSpPr>
          <p:spPr>
            <a:xfrm rot="5400000">
              <a:off x="6855248" y="4810475"/>
              <a:ext cx="914400" cy="1975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121AD46-CD20-C7D7-53D1-64507526A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3624" y="5341126"/>
              <a:ext cx="4572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8A6053F-9E80-8665-19E9-4457783C0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0744" y="5159136"/>
              <a:ext cx="6400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7F65A8-F102-E7F1-FD15-B7EB447D3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864" y="4977146"/>
              <a:ext cx="82296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67DF26-5709-8097-EC60-1E403FC982BC}"/>
                </a:ext>
              </a:extLst>
            </p:cNvPr>
            <p:cNvCxnSpPr>
              <a:cxnSpLocks/>
            </p:cNvCxnSpPr>
            <p:nvPr/>
          </p:nvCxnSpPr>
          <p:spPr>
            <a:xfrm>
              <a:off x="7754984" y="4791596"/>
              <a:ext cx="1005840" cy="356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8B50F2-2FFD-F15B-939B-0AC2751BC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2104" y="4613166"/>
              <a:ext cx="1188720" cy="89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21C77E4-6B24-8780-7B39-84016538CF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578" y="4431176"/>
              <a:ext cx="1367246" cy="445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6DD42BC-FE4F-5795-FF74-8A94F87378D1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54" y="4431176"/>
              <a:ext cx="3223" cy="90995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2FA582-A47C-78B9-BB27-3AF24DE0404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44" y="4613166"/>
              <a:ext cx="0" cy="90743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06034F-816D-BCD0-F03F-35E6EE3135CA}"/>
                </a:ext>
              </a:extLst>
            </p:cNvPr>
            <p:cNvCxnSpPr>
              <a:cxnSpLocks/>
            </p:cNvCxnSpPr>
            <p:nvPr/>
          </p:nvCxnSpPr>
          <p:spPr>
            <a:xfrm>
              <a:off x="7754334" y="4791596"/>
              <a:ext cx="0" cy="91188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1C32EB-46CD-04FE-D478-FC872BBC31C7}"/>
                </a:ext>
              </a:extLst>
            </p:cNvPr>
            <p:cNvCxnSpPr>
              <a:cxnSpLocks/>
            </p:cNvCxnSpPr>
            <p:nvPr/>
          </p:nvCxnSpPr>
          <p:spPr>
            <a:xfrm>
              <a:off x="7936324" y="4972696"/>
              <a:ext cx="0" cy="91366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87510B0-2CC3-061F-C628-7462B8D06B43}"/>
                </a:ext>
              </a:extLst>
            </p:cNvPr>
            <p:cNvCxnSpPr>
              <a:cxnSpLocks/>
            </p:cNvCxnSpPr>
            <p:nvPr/>
          </p:nvCxnSpPr>
          <p:spPr>
            <a:xfrm>
              <a:off x="8118314" y="515913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7828D5-44BC-576A-689D-17C99A7CA68A}"/>
                </a:ext>
              </a:extLst>
            </p:cNvPr>
            <p:cNvCxnSpPr>
              <a:cxnSpLocks/>
            </p:cNvCxnSpPr>
            <p:nvPr/>
          </p:nvCxnSpPr>
          <p:spPr>
            <a:xfrm>
              <a:off x="8300304" y="5341126"/>
              <a:ext cx="0" cy="9144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42B6D1-E62D-F1AA-D625-A5BDCD72F7E2}"/>
                </a:ext>
              </a:extLst>
            </p:cNvPr>
            <p:cNvCxnSpPr>
              <a:cxnSpLocks/>
            </p:cNvCxnSpPr>
            <p:nvPr/>
          </p:nvCxnSpPr>
          <p:spPr>
            <a:xfrm>
              <a:off x="6329047" y="5341126"/>
              <a:ext cx="0" cy="9144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6B8814-E8DF-D6F7-C9EC-9CCF1252B201}"/>
                </a:ext>
              </a:extLst>
            </p:cNvPr>
            <p:cNvCxnSpPr>
              <a:cxnSpLocks/>
            </p:cNvCxnSpPr>
            <p:nvPr/>
          </p:nvCxnSpPr>
          <p:spPr>
            <a:xfrm>
              <a:off x="6511037" y="515913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805A5C5-7CA9-65BF-F2E8-9CC1E19DFBC8}"/>
                </a:ext>
              </a:extLst>
            </p:cNvPr>
            <p:cNvCxnSpPr>
              <a:cxnSpLocks/>
            </p:cNvCxnSpPr>
            <p:nvPr/>
          </p:nvCxnSpPr>
          <p:spPr>
            <a:xfrm>
              <a:off x="6693027" y="4972696"/>
              <a:ext cx="0" cy="91366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6F2A95A-3204-6F8F-1117-7C381887B8A5}"/>
                </a:ext>
              </a:extLst>
            </p:cNvPr>
            <p:cNvCxnSpPr>
              <a:cxnSpLocks/>
            </p:cNvCxnSpPr>
            <p:nvPr/>
          </p:nvCxnSpPr>
          <p:spPr>
            <a:xfrm>
              <a:off x="6875017" y="4791596"/>
              <a:ext cx="0" cy="91188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6D6579-2DE7-3257-6C89-608A13CBB283}"/>
                </a:ext>
              </a:extLst>
            </p:cNvPr>
            <p:cNvCxnSpPr>
              <a:cxnSpLocks/>
            </p:cNvCxnSpPr>
            <p:nvPr/>
          </p:nvCxnSpPr>
          <p:spPr>
            <a:xfrm>
              <a:off x="7057007" y="4613166"/>
              <a:ext cx="0" cy="90743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902AD77-831F-2029-8F51-BA8887EB2D19}"/>
                </a:ext>
              </a:extLst>
            </p:cNvPr>
            <p:cNvCxnSpPr>
              <a:cxnSpLocks/>
            </p:cNvCxnSpPr>
            <p:nvPr/>
          </p:nvCxnSpPr>
          <p:spPr>
            <a:xfrm>
              <a:off x="7238997" y="4431175"/>
              <a:ext cx="0" cy="909951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20C40B8-9975-794F-7E02-61C39A5CBABA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86" y="5339851"/>
              <a:ext cx="161203" cy="104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58D0D00-EA41-A3F3-F2A7-4F507E8CDE6C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81" y="5520598"/>
              <a:ext cx="521208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3AA6B37-5AB2-DC1F-F897-3E50D4E4C4F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238" y="5703478"/>
              <a:ext cx="88327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B16AB41-CC86-4BA4-6570-CA20B1EC61B3}"/>
                </a:ext>
              </a:extLst>
            </p:cNvPr>
            <p:cNvCxnSpPr>
              <a:cxnSpLocks/>
            </p:cNvCxnSpPr>
            <p:nvPr/>
          </p:nvCxnSpPr>
          <p:spPr>
            <a:xfrm>
              <a:off x="6691358" y="5886358"/>
              <a:ext cx="1243584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C126EC0-C99C-2C57-41AF-A32A37FA43FF}"/>
                </a:ext>
              </a:extLst>
            </p:cNvPr>
            <p:cNvCxnSpPr>
              <a:cxnSpLocks/>
            </p:cNvCxnSpPr>
            <p:nvPr/>
          </p:nvCxnSpPr>
          <p:spPr>
            <a:xfrm>
              <a:off x="6505303" y="6069238"/>
              <a:ext cx="161301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278B67-5FCB-4EB2-86A9-7969D50CC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5598" y="6252119"/>
              <a:ext cx="1975104" cy="340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A05F2D5-1525-1680-16FA-EBF08A4764C9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42761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88CB906-52B4-9672-030F-C9B476E2F074}"/>
                </a:ext>
              </a:extLst>
            </p:cNvPr>
            <p:cNvCxnSpPr>
              <a:cxnSpLocks/>
            </p:cNvCxnSpPr>
            <p:nvPr/>
          </p:nvCxnSpPr>
          <p:spPr>
            <a:xfrm>
              <a:off x="8760823" y="4435474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977089C-1985-5B52-A77E-DE774F3AC422}"/>
                </a:ext>
              </a:extLst>
            </p:cNvPr>
            <p:cNvSpPr/>
            <p:nvPr/>
          </p:nvSpPr>
          <p:spPr>
            <a:xfrm>
              <a:off x="1341115" y="4396529"/>
              <a:ext cx="7417989" cy="910102"/>
            </a:xfrm>
            <a:custGeom>
              <a:avLst/>
              <a:gdLst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5776957 w 7400658"/>
                <a:gd name="connsiteY3" fmla="*/ 1016949 h 1016949"/>
                <a:gd name="connsiteX4" fmla="*/ 6016239 w 7400658"/>
                <a:gd name="connsiteY4" fmla="*/ 1016949 h 1016949"/>
                <a:gd name="connsiteX5" fmla="*/ 6016239 w 7400658"/>
                <a:gd name="connsiteY5" fmla="*/ 0 h 1016949"/>
                <a:gd name="connsiteX6" fmla="*/ 7400658 w 7400658"/>
                <a:gd name="connsiteY6" fmla="*/ 0 h 1016949"/>
                <a:gd name="connsiteX7" fmla="*/ 7400658 w 7400658"/>
                <a:gd name="connsiteY7" fmla="*/ 85458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5776957 w 7400658"/>
                <a:gd name="connsiteY3" fmla="*/ 1016949 h 1016949"/>
                <a:gd name="connsiteX4" fmla="*/ 6016239 w 7400658"/>
                <a:gd name="connsiteY4" fmla="*/ 1016949 h 1016949"/>
                <a:gd name="connsiteX5" fmla="*/ 6016239 w 7400658"/>
                <a:gd name="connsiteY5" fmla="*/ 0 h 1016949"/>
                <a:gd name="connsiteX6" fmla="*/ 7400658 w 7400658"/>
                <a:gd name="connsiteY6" fmla="*/ 0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6016239 w 7400658"/>
                <a:gd name="connsiteY3" fmla="*/ 1016949 h 1016949"/>
                <a:gd name="connsiteX4" fmla="*/ 6016239 w 7400658"/>
                <a:gd name="connsiteY4" fmla="*/ 0 h 1016949"/>
                <a:gd name="connsiteX5" fmla="*/ 7400658 w 7400658"/>
                <a:gd name="connsiteY5" fmla="*/ 0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6016239 w 7400658"/>
                <a:gd name="connsiteY3" fmla="*/ 1016949 h 1016949"/>
                <a:gd name="connsiteX4" fmla="*/ 6016239 w 7400658"/>
                <a:gd name="connsiteY4" fmla="*/ 8546 h 1016949"/>
                <a:gd name="connsiteX5" fmla="*/ 7400658 w 7400658"/>
                <a:gd name="connsiteY5" fmla="*/ 0 h 1016949"/>
                <a:gd name="connsiteX0" fmla="*/ 0 w 7409204"/>
                <a:gd name="connsiteY0" fmla="*/ 0 h 1008404"/>
                <a:gd name="connsiteX1" fmla="*/ 5888052 w 7409204"/>
                <a:gd name="connsiteY1" fmla="*/ 0 h 1008404"/>
                <a:gd name="connsiteX2" fmla="*/ 5888052 w 7409204"/>
                <a:gd name="connsiteY2" fmla="*/ 1008404 h 1008404"/>
                <a:gd name="connsiteX3" fmla="*/ 6016239 w 7409204"/>
                <a:gd name="connsiteY3" fmla="*/ 1008404 h 1008404"/>
                <a:gd name="connsiteX4" fmla="*/ 6016239 w 7409204"/>
                <a:gd name="connsiteY4" fmla="*/ 1 h 1008404"/>
                <a:gd name="connsiteX5" fmla="*/ 7409204 w 7409204"/>
                <a:gd name="connsiteY5" fmla="*/ 17092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6016239 w 7400658"/>
                <a:gd name="connsiteY3" fmla="*/ 1008404 h 1008404"/>
                <a:gd name="connsiteX4" fmla="*/ 6016239 w 7400658"/>
                <a:gd name="connsiteY4" fmla="*/ 1 h 1008404"/>
                <a:gd name="connsiteX5" fmla="*/ 7400658 w 7400658"/>
                <a:gd name="connsiteY5" fmla="*/ 8546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6016239 w 7400658"/>
                <a:gd name="connsiteY3" fmla="*/ 1008404 h 1008404"/>
                <a:gd name="connsiteX4" fmla="*/ 5982252 w 7400658"/>
                <a:gd name="connsiteY4" fmla="*/ 1 h 1008404"/>
                <a:gd name="connsiteX5" fmla="*/ 7400658 w 7400658"/>
                <a:gd name="connsiteY5" fmla="*/ 8546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5990749 w 7400658"/>
                <a:gd name="connsiteY3" fmla="*/ 1008404 h 1008404"/>
                <a:gd name="connsiteX4" fmla="*/ 5982252 w 7400658"/>
                <a:gd name="connsiteY4" fmla="*/ 1 h 1008404"/>
                <a:gd name="connsiteX5" fmla="*/ 7400658 w 7400658"/>
                <a:gd name="connsiteY5" fmla="*/ 8546 h 1008404"/>
                <a:gd name="connsiteX0" fmla="*/ 0 w 7422034"/>
                <a:gd name="connsiteY0" fmla="*/ 0 h 1008404"/>
                <a:gd name="connsiteX1" fmla="*/ 5909428 w 7422034"/>
                <a:gd name="connsiteY1" fmla="*/ 0 h 1008404"/>
                <a:gd name="connsiteX2" fmla="*/ 5909428 w 7422034"/>
                <a:gd name="connsiteY2" fmla="*/ 1008404 h 1008404"/>
                <a:gd name="connsiteX3" fmla="*/ 6012125 w 7422034"/>
                <a:gd name="connsiteY3" fmla="*/ 1008404 h 1008404"/>
                <a:gd name="connsiteX4" fmla="*/ 6003628 w 7422034"/>
                <a:gd name="connsiteY4" fmla="*/ 1 h 1008404"/>
                <a:gd name="connsiteX5" fmla="*/ 7422034 w 7422034"/>
                <a:gd name="connsiteY5" fmla="*/ 8546 h 1008404"/>
                <a:gd name="connsiteX0" fmla="*/ 0 w 7398944"/>
                <a:gd name="connsiteY0" fmla="*/ 0 h 1008404"/>
                <a:gd name="connsiteX1" fmla="*/ 5909428 w 7398944"/>
                <a:gd name="connsiteY1" fmla="*/ 0 h 1008404"/>
                <a:gd name="connsiteX2" fmla="*/ 5909428 w 7398944"/>
                <a:gd name="connsiteY2" fmla="*/ 1008404 h 1008404"/>
                <a:gd name="connsiteX3" fmla="*/ 6012125 w 7398944"/>
                <a:gd name="connsiteY3" fmla="*/ 1008404 h 1008404"/>
                <a:gd name="connsiteX4" fmla="*/ 6003628 w 7398944"/>
                <a:gd name="connsiteY4" fmla="*/ 1 h 1008404"/>
                <a:gd name="connsiteX5" fmla="*/ 7398944 w 7398944"/>
                <a:gd name="connsiteY5" fmla="*/ 12822 h 100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8944" h="1008404">
                  <a:moveTo>
                    <a:pt x="0" y="0"/>
                  </a:moveTo>
                  <a:lnTo>
                    <a:pt x="5909428" y="0"/>
                  </a:lnTo>
                  <a:lnTo>
                    <a:pt x="5909428" y="1008404"/>
                  </a:lnTo>
                  <a:lnTo>
                    <a:pt x="6012125" y="1008404"/>
                  </a:lnTo>
                  <a:cubicBezTo>
                    <a:pt x="6009293" y="672270"/>
                    <a:pt x="6006460" y="336135"/>
                    <a:pt x="6003628" y="1"/>
                  </a:cubicBezTo>
                  <a:lnTo>
                    <a:pt x="7398944" y="12822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5DAA514-5860-2D3F-F050-6E027FC4659D}"/>
                </a:ext>
              </a:extLst>
            </p:cNvPr>
            <p:cNvGrpSpPr/>
            <p:nvPr/>
          </p:nvGrpSpPr>
          <p:grpSpPr>
            <a:xfrm>
              <a:off x="7923601" y="4388275"/>
              <a:ext cx="433085" cy="817322"/>
              <a:chOff x="9384659" y="3725969"/>
              <a:chExt cx="433085" cy="817322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6490317-7286-C859-AEA0-E1408E9A5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AC9F60-3063-C7AD-63D2-676637351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BB4344A-6E8D-3B61-3BC4-9BC8FCC9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257B113-56BF-35EC-DF63-C9DC9072F1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8E8ED8A-870A-9ECA-2A1D-DF9940C289F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8A5E88F-47C9-FF53-62C5-9A35E3E5614D}"/>
                </a:ext>
              </a:extLst>
            </p:cNvPr>
            <p:cNvGrpSpPr/>
            <p:nvPr/>
          </p:nvGrpSpPr>
          <p:grpSpPr>
            <a:xfrm>
              <a:off x="5875390" y="4380824"/>
              <a:ext cx="386637" cy="817322"/>
              <a:chOff x="11507571" y="3694559"/>
              <a:chExt cx="386637" cy="817322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135C89B-3B00-04E7-A1C8-79204AF461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9435" y="369455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855677B-E76B-ABB9-F359-44696AE3F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07571" y="4119231"/>
                <a:ext cx="204662" cy="25893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E7ABBB1-D21F-AC9A-2B85-4DAE1AD3CB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07571" y="3856926"/>
                <a:ext cx="204662" cy="22722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9D6BF28-6D8E-A3AA-1FBF-4CFE8D154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06636" y="4274937"/>
                <a:ext cx="187572" cy="21363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CC9DC3A-33C5-C9C9-F6C6-B6E721157D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659633" y="39537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F62487E-1F30-7716-50C2-02A87D8E0743}"/>
                </a:ext>
              </a:extLst>
            </p:cNvPr>
            <p:cNvGrpSpPr/>
            <p:nvPr/>
          </p:nvGrpSpPr>
          <p:grpSpPr>
            <a:xfrm>
              <a:off x="1472538" y="4396529"/>
              <a:ext cx="434485" cy="817322"/>
              <a:chOff x="10413874" y="3710264"/>
              <a:chExt cx="434485" cy="817322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F3885ED-A77D-6D4E-C4EA-4E0092FA3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1B2512C-EF3F-F488-C722-113555CB0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AAC0B9B-0809-E765-CE5F-D8DB82A5B96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40608" y="412485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0E1064C-A079-CCD3-78B6-51E4F8671B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D8DF631-5D1A-DF96-D57D-E85EECE531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3ACA38C-28F0-C133-47A1-417692D4A550}"/>
                </a:ext>
              </a:extLst>
            </p:cNvPr>
            <p:cNvGrpSpPr/>
            <p:nvPr/>
          </p:nvGrpSpPr>
          <p:grpSpPr>
            <a:xfrm rot="5400000">
              <a:off x="6616514" y="4458205"/>
              <a:ext cx="355729" cy="888248"/>
              <a:chOff x="9888439" y="4941577"/>
              <a:chExt cx="355729" cy="888248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9306A15-4A17-7FD2-B2F8-2BA6854CE1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8448738-5397-F930-6E88-F570E1FA2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7311A3C-5F58-B7C5-90BA-6FC399B6C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29BDAFFE-308B-C888-67EA-0E59885C2C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98D4F37-8361-08FB-3C19-290F7F4482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BADD50A-F3E6-5CD4-8DF5-37A45E6B3016}"/>
                </a:ext>
              </a:extLst>
            </p:cNvPr>
            <p:cNvGrpSpPr/>
            <p:nvPr/>
          </p:nvGrpSpPr>
          <p:grpSpPr>
            <a:xfrm rot="2116280">
              <a:off x="6838022" y="5271061"/>
              <a:ext cx="434485" cy="817322"/>
              <a:chOff x="10413874" y="3710264"/>
              <a:chExt cx="434485" cy="817322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FD6FEFAB-2B8B-0E93-0010-3144F198E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1DF8550F-E5AA-F437-253E-5C240E978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4FDA41F-8072-B610-F4D8-1263AADE97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40608" y="412485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3C0D9FD-0265-21ED-DC01-46CBCFADE7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1B2FA58-3324-BD43-7D0F-BC16AED69E2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6506AA3-83AE-1865-D3F3-406E28903476}"/>
                </a:ext>
              </a:extLst>
            </p:cNvPr>
            <p:cNvGrpSpPr/>
            <p:nvPr/>
          </p:nvGrpSpPr>
          <p:grpSpPr>
            <a:xfrm>
              <a:off x="2369420" y="4388275"/>
              <a:ext cx="433085" cy="817322"/>
              <a:chOff x="9384659" y="3725969"/>
              <a:chExt cx="433085" cy="81732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78BC634-B9B5-86BD-8FF0-75F42D50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1E4575FD-4811-3DD0-59AA-9A12A9B6B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A738A471-FF3D-000A-C09F-1F184C9F1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0E6E4BB-E2AF-589F-849D-B3B217432F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4189DDA-004B-405A-FEC4-017C77A233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19F5A60-D15B-5C5D-80FF-DEDF7C58A69A}"/>
                </a:ext>
              </a:extLst>
            </p:cNvPr>
            <p:cNvGrpSpPr/>
            <p:nvPr/>
          </p:nvGrpSpPr>
          <p:grpSpPr>
            <a:xfrm>
              <a:off x="4978510" y="4387037"/>
              <a:ext cx="434485" cy="817322"/>
              <a:chOff x="10413874" y="3710264"/>
              <a:chExt cx="434485" cy="817322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47052B9E-3B82-3408-6F50-01D518A45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224BA8A-3B2D-676D-0ECD-4B4017543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59A85B1-A312-1B94-0914-6D5429AD1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7611" y="3929215"/>
                <a:ext cx="204662" cy="150064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6D89497-C34A-46A9-FE37-05EE7037F48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4E1546B-AA01-1ABA-5897-39604B963A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54E4668-A128-4E9E-7EE4-335743C3367D}"/>
                </a:ext>
              </a:extLst>
            </p:cNvPr>
            <p:cNvGrpSpPr/>
            <p:nvPr/>
          </p:nvGrpSpPr>
          <p:grpSpPr>
            <a:xfrm>
              <a:off x="4160384" y="4406912"/>
              <a:ext cx="355729" cy="888248"/>
              <a:chOff x="9888439" y="4941577"/>
              <a:chExt cx="355729" cy="888248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3DF8946-625C-2F8A-1EE9-0E63D6DAE2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33CD9E8-D54B-BD30-C1E5-638F00C66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F6A2673-9CC0-0938-8984-1E3E614D8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113F8CE-B546-B0DE-8594-F7D56CC067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F67E25F2-3E0C-0B0F-C2FF-73803357A0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AE086A6-2DB3-C590-AC60-4C566B371651}"/>
                </a:ext>
              </a:extLst>
            </p:cNvPr>
            <p:cNvGrpSpPr/>
            <p:nvPr/>
          </p:nvGrpSpPr>
          <p:grpSpPr>
            <a:xfrm rot="18327220">
              <a:off x="7555454" y="5080913"/>
              <a:ext cx="355729" cy="888248"/>
              <a:chOff x="9888439" y="4941577"/>
              <a:chExt cx="355729" cy="888248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667F27AC-6B48-29E8-83E6-466DDEAEE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917B106-4FF4-1AF8-6E91-A1D85B1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D910078F-871E-9B56-C42A-8371FCC42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A22235E4-66E5-6555-6BA8-ABEFCD3B1A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3EE9DC3-BD78-7DED-FDCA-6258F2A481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482A69AA-CED5-4ED4-0571-EC5B25DDA108}"/>
                </a:ext>
              </a:extLst>
            </p:cNvPr>
            <p:cNvGrpSpPr/>
            <p:nvPr/>
          </p:nvGrpSpPr>
          <p:grpSpPr>
            <a:xfrm>
              <a:off x="3264902" y="4412486"/>
              <a:ext cx="433085" cy="817322"/>
              <a:chOff x="9384659" y="3725969"/>
              <a:chExt cx="433085" cy="817322"/>
            </a:xfrm>
          </p:grpSpPr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8E9FC9B1-69EA-469E-8429-CD3D332185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644764E-F86D-873F-D76E-CD3028830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10A74B2-5D50-4238-B027-21E016E64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ED313FB-ABAA-00D9-5580-B19FE62FEC1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ACB6BAF-F3D4-E4FC-FCE1-B4658DB0563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1" name="Picture 190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508AA60A-9848-3926-503B-7EEBA6BA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1457" y="4544191"/>
              <a:ext cx="543268" cy="750969"/>
            </a:xfrm>
            <a:prstGeom prst="rect">
              <a:avLst/>
            </a:prstGeom>
          </p:spPr>
        </p:pic>
        <p:pic>
          <p:nvPicPr>
            <p:cNvPr id="192" name="Picture 191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877B56C5-87CA-4013-02BF-89265CD41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907" y="4559856"/>
              <a:ext cx="543268" cy="750969"/>
            </a:xfrm>
            <a:prstGeom prst="rect">
              <a:avLst/>
            </a:prstGeom>
          </p:spPr>
        </p:pic>
        <p:pic>
          <p:nvPicPr>
            <p:cNvPr id="193" name="Picture 192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B9671106-CA56-86F9-C977-727787380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2357" y="4541337"/>
              <a:ext cx="543268" cy="750969"/>
            </a:xfrm>
            <a:prstGeom prst="rect">
              <a:avLst/>
            </a:prstGeom>
          </p:spPr>
        </p:pic>
        <p:pic>
          <p:nvPicPr>
            <p:cNvPr id="194" name="Picture 193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0FB452D9-46F2-5146-1141-7F291C19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15" y="4591185"/>
              <a:ext cx="543268" cy="750969"/>
            </a:xfrm>
            <a:prstGeom prst="rect">
              <a:avLst/>
            </a:prstGeom>
          </p:spPr>
        </p:pic>
        <p:pic>
          <p:nvPicPr>
            <p:cNvPr id="195" name="Picture 194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B2A71180-1D39-E553-E3A0-2D87BCA37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0527" y="4572665"/>
              <a:ext cx="543268" cy="750969"/>
            </a:xfrm>
            <a:prstGeom prst="rect">
              <a:avLst/>
            </a:prstGeom>
          </p:spPr>
        </p:pic>
        <p:pic>
          <p:nvPicPr>
            <p:cNvPr id="196" name="Picture 195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72C9EFA2-3B31-EF91-6E41-40EFC729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3245" y="4545282"/>
              <a:ext cx="543268" cy="750969"/>
            </a:xfrm>
            <a:prstGeom prst="rect">
              <a:avLst/>
            </a:prstGeom>
          </p:spPr>
        </p:pic>
        <p:pic>
          <p:nvPicPr>
            <p:cNvPr id="197" name="Picture 196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7D4DE49E-306E-DC44-12C9-E86779006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7535" y="4544190"/>
              <a:ext cx="543268" cy="750969"/>
            </a:xfrm>
            <a:prstGeom prst="rect">
              <a:avLst/>
            </a:prstGeom>
          </p:spPr>
        </p:pic>
        <p:pic>
          <p:nvPicPr>
            <p:cNvPr id="198" name="Picture 197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8125522C-42D1-EF63-7A70-4E14EDC7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5271" y="4543098"/>
              <a:ext cx="543268" cy="750969"/>
            </a:xfrm>
            <a:prstGeom prst="rect">
              <a:avLst/>
            </a:prstGeom>
          </p:spPr>
        </p:pic>
        <p:pic>
          <p:nvPicPr>
            <p:cNvPr id="199" name="Picture 198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B61ADCEC-1C1E-F13E-C5C2-11963FA24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314728">
              <a:off x="7436551" y="5269082"/>
              <a:ext cx="543268" cy="750969"/>
            </a:xfrm>
            <a:prstGeom prst="rect">
              <a:avLst/>
            </a:prstGeom>
          </p:spPr>
        </p:pic>
        <p:pic>
          <p:nvPicPr>
            <p:cNvPr id="200" name="Picture 199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47A02A70-ACB6-9119-1FB5-B087C1F1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3415">
              <a:off x="6708735" y="5250566"/>
              <a:ext cx="543268" cy="750969"/>
            </a:xfrm>
            <a:prstGeom prst="rect">
              <a:avLst/>
            </a:prstGeom>
          </p:spPr>
        </p:pic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A9A3B20-34CA-8D81-FCBF-4F973FDC9A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9661" y="4346063"/>
              <a:ext cx="741308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22CB49B-B030-8977-9970-D04D5795F388}"/>
                </a:ext>
              </a:extLst>
            </p:cNvPr>
            <p:cNvCxnSpPr>
              <a:cxnSpLocks/>
            </p:cNvCxnSpPr>
            <p:nvPr/>
          </p:nvCxnSpPr>
          <p:spPr>
            <a:xfrm>
              <a:off x="1349661" y="4071173"/>
              <a:ext cx="741308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02DACC9-276F-9244-30CF-A017A031541E}"/>
                </a:ext>
              </a:extLst>
            </p:cNvPr>
            <p:cNvSpPr/>
            <p:nvPr/>
          </p:nvSpPr>
          <p:spPr>
            <a:xfrm>
              <a:off x="4147796" y="4118867"/>
              <a:ext cx="241258" cy="92597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304C7063-0F4C-4C74-3E84-32DE4D4A9A09}"/>
                </a:ext>
              </a:extLst>
            </p:cNvPr>
            <p:cNvSpPr/>
            <p:nvPr/>
          </p:nvSpPr>
          <p:spPr>
            <a:xfrm rot="1442711">
              <a:off x="1882766" y="4167095"/>
              <a:ext cx="241258" cy="92597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C6C623E-CF3E-A291-4111-6281E0106653}"/>
                </a:ext>
              </a:extLst>
            </p:cNvPr>
            <p:cNvSpPr/>
            <p:nvPr/>
          </p:nvSpPr>
          <p:spPr>
            <a:xfrm>
              <a:off x="6047315" y="4115599"/>
              <a:ext cx="215823" cy="178359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823" h="287251">
                  <a:moveTo>
                    <a:pt x="150998" y="787"/>
                  </a:moveTo>
                  <a:cubicBezTo>
                    <a:pt x="116274" y="14291"/>
                    <a:pt x="-9119" y="245785"/>
                    <a:pt x="527" y="278580"/>
                  </a:cubicBezTo>
                  <a:cubicBezTo>
                    <a:pt x="10173" y="311375"/>
                    <a:pt x="183793" y="243856"/>
                    <a:pt x="208871" y="197557"/>
                  </a:cubicBezTo>
                  <a:cubicBezTo>
                    <a:pt x="233949" y="151258"/>
                    <a:pt x="185722" y="-12717"/>
                    <a:pt x="150998" y="78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1F609AFF-6E81-53E7-FAC3-7C457313855A}"/>
                </a:ext>
              </a:extLst>
            </p:cNvPr>
            <p:cNvSpPr/>
            <p:nvPr/>
          </p:nvSpPr>
          <p:spPr>
            <a:xfrm>
              <a:off x="5122100" y="4116870"/>
              <a:ext cx="237019" cy="17901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721" h="288309">
                  <a:moveTo>
                    <a:pt x="155794" y="1845"/>
                  </a:moveTo>
                  <a:cubicBezTo>
                    <a:pt x="-20292" y="23309"/>
                    <a:pt x="-4323" y="246843"/>
                    <a:pt x="5323" y="279638"/>
                  </a:cubicBezTo>
                  <a:cubicBezTo>
                    <a:pt x="14969" y="312433"/>
                    <a:pt x="188589" y="244914"/>
                    <a:pt x="213667" y="198615"/>
                  </a:cubicBezTo>
                  <a:cubicBezTo>
                    <a:pt x="238745" y="152316"/>
                    <a:pt x="331880" y="-19619"/>
                    <a:pt x="155794" y="1845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959456DA-3F1C-05EB-B85A-1A5F2C8CE1C6}"/>
                </a:ext>
              </a:extLst>
            </p:cNvPr>
            <p:cNvSpPr/>
            <p:nvPr/>
          </p:nvSpPr>
          <p:spPr>
            <a:xfrm rot="3237939">
              <a:off x="3752302" y="4153498"/>
              <a:ext cx="128009" cy="131522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80661 w 140810"/>
                <a:gd name="connsiteY0" fmla="*/ 61 h 211819"/>
                <a:gd name="connsiteX1" fmla="*/ 951 w 140810"/>
                <a:gd name="connsiteY1" fmla="*/ 176032 h 211819"/>
                <a:gd name="connsiteX2" fmla="*/ 138534 w 140810"/>
                <a:gd name="connsiteY2" fmla="*/ 196831 h 211819"/>
                <a:gd name="connsiteX3" fmla="*/ 80661 w 140810"/>
                <a:gd name="connsiteY3" fmla="*/ 61 h 21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10" h="211819">
                  <a:moveTo>
                    <a:pt x="80661" y="61"/>
                  </a:moveTo>
                  <a:cubicBezTo>
                    <a:pt x="57731" y="-3405"/>
                    <a:pt x="-8695" y="143237"/>
                    <a:pt x="951" y="176032"/>
                  </a:cubicBezTo>
                  <a:cubicBezTo>
                    <a:pt x="10597" y="208827"/>
                    <a:pt x="125249" y="226159"/>
                    <a:pt x="138534" y="196831"/>
                  </a:cubicBezTo>
                  <a:cubicBezTo>
                    <a:pt x="151819" y="167503"/>
                    <a:pt x="103591" y="3527"/>
                    <a:pt x="80661" y="61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7772F463-C03F-5EB2-AB35-4270A04D96AA}"/>
                </a:ext>
              </a:extLst>
            </p:cNvPr>
            <p:cNvSpPr/>
            <p:nvPr/>
          </p:nvSpPr>
          <p:spPr>
            <a:xfrm rot="3237939">
              <a:off x="2403534" y="4080686"/>
              <a:ext cx="201590" cy="22915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207655 w 221469"/>
                <a:gd name="connsiteY0" fmla="*/ 2010 h 369058"/>
                <a:gd name="connsiteX1" fmla="*/ 132866 w 221469"/>
                <a:gd name="connsiteY1" fmla="*/ 136071 h 369058"/>
                <a:gd name="connsiteX2" fmla="*/ 415 w 221469"/>
                <a:gd name="connsiteY2" fmla="*/ 366994 h 369058"/>
                <a:gd name="connsiteX3" fmla="*/ 179982 w 221469"/>
                <a:gd name="connsiteY3" fmla="*/ 235633 h 369058"/>
                <a:gd name="connsiteX4" fmla="*/ 207655 w 221469"/>
                <a:gd name="connsiteY4" fmla="*/ 2010 h 369058"/>
                <a:gd name="connsiteX0" fmla="*/ 207934 w 221748"/>
                <a:gd name="connsiteY0" fmla="*/ 2010 h 369056"/>
                <a:gd name="connsiteX1" fmla="*/ 133145 w 221748"/>
                <a:gd name="connsiteY1" fmla="*/ 136071 h 369056"/>
                <a:gd name="connsiteX2" fmla="*/ 694 w 221748"/>
                <a:gd name="connsiteY2" fmla="*/ 366994 h 369056"/>
                <a:gd name="connsiteX3" fmla="*/ 180261 w 221748"/>
                <a:gd name="connsiteY3" fmla="*/ 235633 h 369056"/>
                <a:gd name="connsiteX4" fmla="*/ 207934 w 221748"/>
                <a:gd name="connsiteY4" fmla="*/ 2010 h 36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48" h="369056">
                  <a:moveTo>
                    <a:pt x="207934" y="2010"/>
                  </a:moveTo>
                  <a:cubicBezTo>
                    <a:pt x="200081" y="-14584"/>
                    <a:pt x="167685" y="75240"/>
                    <a:pt x="133145" y="136071"/>
                  </a:cubicBezTo>
                  <a:cubicBezTo>
                    <a:pt x="52472" y="197889"/>
                    <a:pt x="-7159" y="350400"/>
                    <a:pt x="694" y="366994"/>
                  </a:cubicBezTo>
                  <a:cubicBezTo>
                    <a:pt x="8547" y="383588"/>
                    <a:pt x="145721" y="296464"/>
                    <a:pt x="180261" y="235633"/>
                  </a:cubicBezTo>
                  <a:cubicBezTo>
                    <a:pt x="214801" y="174802"/>
                    <a:pt x="237862" y="-19883"/>
                    <a:pt x="207934" y="2010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8F6675B-95B5-D0AC-E5D3-AF681AF7AD91}"/>
                </a:ext>
              </a:extLst>
            </p:cNvPr>
            <p:cNvSpPr/>
            <p:nvPr/>
          </p:nvSpPr>
          <p:spPr>
            <a:xfrm rot="5400000">
              <a:off x="6956014" y="4149796"/>
              <a:ext cx="138661" cy="130335"/>
            </a:xfrm>
            <a:custGeom>
              <a:avLst/>
              <a:gdLst>
                <a:gd name="connsiteX0" fmla="*/ 0 w 138654"/>
                <a:gd name="connsiteY0" fmla="*/ 38372 h 76744"/>
                <a:gd name="connsiteX1" fmla="*/ 69327 w 138654"/>
                <a:gd name="connsiteY1" fmla="*/ 0 h 76744"/>
                <a:gd name="connsiteX2" fmla="*/ 138654 w 138654"/>
                <a:gd name="connsiteY2" fmla="*/ 38372 h 76744"/>
                <a:gd name="connsiteX3" fmla="*/ 69327 w 138654"/>
                <a:gd name="connsiteY3" fmla="*/ 76744 h 76744"/>
                <a:gd name="connsiteX4" fmla="*/ 0 w 138654"/>
                <a:gd name="connsiteY4" fmla="*/ 38372 h 76744"/>
                <a:gd name="connsiteX0" fmla="*/ 7 w 138661"/>
                <a:gd name="connsiteY0" fmla="*/ 91963 h 130335"/>
                <a:gd name="connsiteX1" fmla="*/ 72683 w 138661"/>
                <a:gd name="connsiteY1" fmla="*/ 0 h 130335"/>
                <a:gd name="connsiteX2" fmla="*/ 138661 w 138661"/>
                <a:gd name="connsiteY2" fmla="*/ 91963 h 130335"/>
                <a:gd name="connsiteX3" fmla="*/ 69334 w 138661"/>
                <a:gd name="connsiteY3" fmla="*/ 130335 h 130335"/>
                <a:gd name="connsiteX4" fmla="*/ 7 w 138661"/>
                <a:gd name="connsiteY4" fmla="*/ 91963 h 13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661" h="130335">
                  <a:moveTo>
                    <a:pt x="7" y="91963"/>
                  </a:moveTo>
                  <a:cubicBezTo>
                    <a:pt x="565" y="70241"/>
                    <a:pt x="34395" y="0"/>
                    <a:pt x="72683" y="0"/>
                  </a:cubicBezTo>
                  <a:cubicBezTo>
                    <a:pt x="110971" y="0"/>
                    <a:pt x="138661" y="70771"/>
                    <a:pt x="138661" y="91963"/>
                  </a:cubicBezTo>
                  <a:cubicBezTo>
                    <a:pt x="138661" y="113155"/>
                    <a:pt x="107622" y="130335"/>
                    <a:pt x="69334" y="130335"/>
                  </a:cubicBezTo>
                  <a:cubicBezTo>
                    <a:pt x="31046" y="130335"/>
                    <a:pt x="-551" y="113685"/>
                    <a:pt x="7" y="91963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278AA247-37D3-E5D5-43B2-876CBD72DA03}"/>
                </a:ext>
              </a:extLst>
            </p:cNvPr>
            <p:cNvSpPr/>
            <p:nvPr/>
          </p:nvSpPr>
          <p:spPr>
            <a:xfrm rot="7195228">
              <a:off x="7903488" y="4064584"/>
              <a:ext cx="234830" cy="294567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80661 w 140810"/>
                <a:gd name="connsiteY0" fmla="*/ 61 h 211819"/>
                <a:gd name="connsiteX1" fmla="*/ 951 w 140810"/>
                <a:gd name="connsiteY1" fmla="*/ 176032 h 211819"/>
                <a:gd name="connsiteX2" fmla="*/ 138534 w 140810"/>
                <a:gd name="connsiteY2" fmla="*/ 196831 h 211819"/>
                <a:gd name="connsiteX3" fmla="*/ 80661 w 140810"/>
                <a:gd name="connsiteY3" fmla="*/ 61 h 211819"/>
                <a:gd name="connsiteX0" fmla="*/ 86592 w 258313"/>
                <a:gd name="connsiteY0" fmla="*/ 9365 h 474406"/>
                <a:gd name="connsiteX1" fmla="*/ 6882 w 258313"/>
                <a:gd name="connsiteY1" fmla="*/ 185336 h 474406"/>
                <a:gd name="connsiteX2" fmla="*/ 257442 w 258313"/>
                <a:gd name="connsiteY2" fmla="*/ 471926 h 474406"/>
                <a:gd name="connsiteX3" fmla="*/ 86592 w 258313"/>
                <a:gd name="connsiteY3" fmla="*/ 9365 h 47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3" h="474406">
                  <a:moveTo>
                    <a:pt x="86592" y="9365"/>
                  </a:moveTo>
                  <a:cubicBezTo>
                    <a:pt x="44832" y="-38400"/>
                    <a:pt x="-21593" y="108243"/>
                    <a:pt x="6882" y="185336"/>
                  </a:cubicBezTo>
                  <a:cubicBezTo>
                    <a:pt x="35357" y="262429"/>
                    <a:pt x="244157" y="501254"/>
                    <a:pt x="257442" y="471926"/>
                  </a:cubicBezTo>
                  <a:cubicBezTo>
                    <a:pt x="270727" y="442598"/>
                    <a:pt x="128352" y="57130"/>
                    <a:pt x="86592" y="9365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B5FAED72-F3E6-1A47-EFA6-84417DD3E5E0}"/>
                </a:ext>
              </a:extLst>
            </p:cNvPr>
            <p:cNvSpPr/>
            <p:nvPr/>
          </p:nvSpPr>
          <p:spPr>
            <a:xfrm rot="7195228">
              <a:off x="7418536" y="4089195"/>
              <a:ext cx="127059" cy="251651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64" h="405289">
                  <a:moveTo>
                    <a:pt x="54484" y="167"/>
                  </a:moveTo>
                  <a:cubicBezTo>
                    <a:pt x="41055" y="8158"/>
                    <a:pt x="-60983" y="338871"/>
                    <a:pt x="54301" y="383626"/>
                  </a:cubicBezTo>
                  <a:cubicBezTo>
                    <a:pt x="169585" y="428381"/>
                    <a:pt x="134845" y="399587"/>
                    <a:pt x="134875" y="335677"/>
                  </a:cubicBezTo>
                  <a:cubicBezTo>
                    <a:pt x="134905" y="271767"/>
                    <a:pt x="67913" y="-7824"/>
                    <a:pt x="54484" y="16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0656C9E4-99F3-48D0-FDE2-F13B819BA61E}"/>
                </a:ext>
              </a:extLst>
            </p:cNvPr>
            <p:cNvSpPr/>
            <p:nvPr/>
          </p:nvSpPr>
          <p:spPr>
            <a:xfrm rot="7195228" flipH="1" flipV="1">
              <a:off x="3296871" y="4115449"/>
              <a:ext cx="230440" cy="145454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64" h="405289">
                  <a:moveTo>
                    <a:pt x="54484" y="167"/>
                  </a:moveTo>
                  <a:cubicBezTo>
                    <a:pt x="41055" y="8158"/>
                    <a:pt x="-60983" y="338871"/>
                    <a:pt x="54301" y="383626"/>
                  </a:cubicBezTo>
                  <a:cubicBezTo>
                    <a:pt x="169585" y="428381"/>
                    <a:pt x="134845" y="399587"/>
                    <a:pt x="134875" y="335677"/>
                  </a:cubicBezTo>
                  <a:cubicBezTo>
                    <a:pt x="134905" y="271767"/>
                    <a:pt x="67913" y="-7824"/>
                    <a:pt x="54484" y="16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634CADF-159D-0526-EA51-D3EA20DA713F}"/>
                </a:ext>
              </a:extLst>
            </p:cNvPr>
            <p:cNvSpPr/>
            <p:nvPr/>
          </p:nvSpPr>
          <p:spPr>
            <a:xfrm rot="9592085" flipH="1" flipV="1">
              <a:off x="1427135" y="4122534"/>
              <a:ext cx="189903" cy="1604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78" h="447046">
                  <a:moveTo>
                    <a:pt x="10928" y="3043"/>
                  </a:moveTo>
                  <a:cubicBezTo>
                    <a:pt x="-5972" y="31033"/>
                    <a:pt x="-1060" y="315404"/>
                    <a:pt x="10745" y="386502"/>
                  </a:cubicBezTo>
                  <a:cubicBezTo>
                    <a:pt x="22550" y="457600"/>
                    <a:pt x="64856" y="457623"/>
                    <a:pt x="81756" y="429633"/>
                  </a:cubicBezTo>
                  <a:cubicBezTo>
                    <a:pt x="98656" y="401643"/>
                    <a:pt x="123949" y="289662"/>
                    <a:pt x="112144" y="218564"/>
                  </a:cubicBezTo>
                  <a:cubicBezTo>
                    <a:pt x="100339" y="147466"/>
                    <a:pt x="27828" y="-24947"/>
                    <a:pt x="10928" y="3043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04AE0232-4FBF-B5E2-A5AC-250EE18F921E}"/>
                </a:ext>
              </a:extLst>
            </p:cNvPr>
            <p:cNvSpPr/>
            <p:nvPr/>
          </p:nvSpPr>
          <p:spPr>
            <a:xfrm rot="9592085" flipH="1" flipV="1">
              <a:off x="2884633" y="4127259"/>
              <a:ext cx="189003" cy="1567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32" h="436737">
                  <a:moveTo>
                    <a:pt x="10928" y="2734"/>
                  </a:moveTo>
                  <a:cubicBezTo>
                    <a:pt x="-5972" y="30724"/>
                    <a:pt x="-1060" y="315095"/>
                    <a:pt x="10745" y="386193"/>
                  </a:cubicBezTo>
                  <a:cubicBezTo>
                    <a:pt x="22550" y="457291"/>
                    <a:pt x="73186" y="434094"/>
                    <a:pt x="81756" y="429324"/>
                  </a:cubicBezTo>
                  <a:cubicBezTo>
                    <a:pt x="90326" y="424554"/>
                    <a:pt x="78439" y="329100"/>
                    <a:pt x="83504" y="293922"/>
                  </a:cubicBezTo>
                  <a:cubicBezTo>
                    <a:pt x="88569" y="258744"/>
                    <a:pt x="124240" y="266786"/>
                    <a:pt x="112144" y="218255"/>
                  </a:cubicBezTo>
                  <a:cubicBezTo>
                    <a:pt x="100048" y="169724"/>
                    <a:pt x="27828" y="-25256"/>
                    <a:pt x="10928" y="2734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3608D2B2-6440-6E5B-6D6E-02D01997E4D5}"/>
                </a:ext>
              </a:extLst>
            </p:cNvPr>
            <p:cNvSpPr/>
            <p:nvPr/>
          </p:nvSpPr>
          <p:spPr>
            <a:xfrm rot="12224744">
              <a:off x="4654782" y="4100658"/>
              <a:ext cx="201590" cy="22915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207655 w 221469"/>
                <a:gd name="connsiteY0" fmla="*/ 2010 h 369058"/>
                <a:gd name="connsiteX1" fmla="*/ 132866 w 221469"/>
                <a:gd name="connsiteY1" fmla="*/ 136071 h 369058"/>
                <a:gd name="connsiteX2" fmla="*/ 415 w 221469"/>
                <a:gd name="connsiteY2" fmla="*/ 366994 h 369058"/>
                <a:gd name="connsiteX3" fmla="*/ 179982 w 221469"/>
                <a:gd name="connsiteY3" fmla="*/ 235633 h 369058"/>
                <a:gd name="connsiteX4" fmla="*/ 207655 w 221469"/>
                <a:gd name="connsiteY4" fmla="*/ 2010 h 369058"/>
                <a:gd name="connsiteX0" fmla="*/ 207934 w 221748"/>
                <a:gd name="connsiteY0" fmla="*/ 2010 h 369056"/>
                <a:gd name="connsiteX1" fmla="*/ 133145 w 221748"/>
                <a:gd name="connsiteY1" fmla="*/ 136071 h 369056"/>
                <a:gd name="connsiteX2" fmla="*/ 694 w 221748"/>
                <a:gd name="connsiteY2" fmla="*/ 366994 h 369056"/>
                <a:gd name="connsiteX3" fmla="*/ 180261 w 221748"/>
                <a:gd name="connsiteY3" fmla="*/ 235633 h 369056"/>
                <a:gd name="connsiteX4" fmla="*/ 207934 w 221748"/>
                <a:gd name="connsiteY4" fmla="*/ 2010 h 36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48" h="369056">
                  <a:moveTo>
                    <a:pt x="207934" y="2010"/>
                  </a:moveTo>
                  <a:cubicBezTo>
                    <a:pt x="200081" y="-14584"/>
                    <a:pt x="167685" y="75240"/>
                    <a:pt x="133145" y="136071"/>
                  </a:cubicBezTo>
                  <a:cubicBezTo>
                    <a:pt x="52472" y="197889"/>
                    <a:pt x="-7159" y="350400"/>
                    <a:pt x="694" y="366994"/>
                  </a:cubicBezTo>
                  <a:cubicBezTo>
                    <a:pt x="8547" y="383588"/>
                    <a:pt x="145721" y="296464"/>
                    <a:pt x="180261" y="235633"/>
                  </a:cubicBezTo>
                  <a:cubicBezTo>
                    <a:pt x="214801" y="174802"/>
                    <a:pt x="237862" y="-19883"/>
                    <a:pt x="207934" y="2010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FDA2F859-AE51-2693-EE37-9E3A56AEB27E}"/>
                </a:ext>
              </a:extLst>
            </p:cNvPr>
            <p:cNvSpPr/>
            <p:nvPr/>
          </p:nvSpPr>
          <p:spPr>
            <a:xfrm rot="18578890" flipH="1" flipV="1">
              <a:off x="5608715" y="4147231"/>
              <a:ext cx="189003" cy="1567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32" h="436737">
                  <a:moveTo>
                    <a:pt x="10928" y="2734"/>
                  </a:moveTo>
                  <a:cubicBezTo>
                    <a:pt x="-5972" y="30724"/>
                    <a:pt x="-1060" y="315095"/>
                    <a:pt x="10745" y="386193"/>
                  </a:cubicBezTo>
                  <a:cubicBezTo>
                    <a:pt x="22550" y="457291"/>
                    <a:pt x="73186" y="434094"/>
                    <a:pt x="81756" y="429324"/>
                  </a:cubicBezTo>
                  <a:cubicBezTo>
                    <a:pt x="90326" y="424554"/>
                    <a:pt x="78439" y="329100"/>
                    <a:pt x="83504" y="293922"/>
                  </a:cubicBezTo>
                  <a:cubicBezTo>
                    <a:pt x="88569" y="258744"/>
                    <a:pt x="124240" y="266786"/>
                    <a:pt x="112144" y="218255"/>
                  </a:cubicBezTo>
                  <a:cubicBezTo>
                    <a:pt x="100048" y="169724"/>
                    <a:pt x="27828" y="-25256"/>
                    <a:pt x="10928" y="2734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4F778C5F-F0C4-9940-9198-E98D307D9856}"/>
                </a:ext>
              </a:extLst>
            </p:cNvPr>
            <p:cNvSpPr/>
            <p:nvPr/>
          </p:nvSpPr>
          <p:spPr>
            <a:xfrm rot="18578890" flipH="1" flipV="1">
              <a:off x="6511099" y="4133173"/>
              <a:ext cx="201117" cy="16558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  <a:gd name="connsiteX0" fmla="*/ 10928 w 121979"/>
                <a:gd name="connsiteY0" fmla="*/ 3096 h 461377"/>
                <a:gd name="connsiteX1" fmla="*/ 10745 w 121979"/>
                <a:gd name="connsiteY1" fmla="*/ 386555 h 461377"/>
                <a:gd name="connsiteX2" fmla="*/ 81756 w 121979"/>
                <a:gd name="connsiteY2" fmla="*/ 429686 h 461377"/>
                <a:gd name="connsiteX3" fmla="*/ 114643 w 121979"/>
                <a:gd name="connsiteY3" fmla="*/ 450344 h 461377"/>
                <a:gd name="connsiteX4" fmla="*/ 112144 w 121979"/>
                <a:gd name="connsiteY4" fmla="*/ 218617 h 461377"/>
                <a:gd name="connsiteX5" fmla="*/ 10928 w 121979"/>
                <a:gd name="connsiteY5" fmla="*/ 3096 h 4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79" h="461377">
                  <a:moveTo>
                    <a:pt x="10928" y="3096"/>
                  </a:moveTo>
                  <a:cubicBezTo>
                    <a:pt x="-5972" y="31086"/>
                    <a:pt x="-1060" y="315457"/>
                    <a:pt x="10745" y="386555"/>
                  </a:cubicBezTo>
                  <a:cubicBezTo>
                    <a:pt x="22550" y="457653"/>
                    <a:pt x="73186" y="434456"/>
                    <a:pt x="81756" y="429686"/>
                  </a:cubicBezTo>
                  <a:cubicBezTo>
                    <a:pt x="90326" y="424916"/>
                    <a:pt x="109578" y="485522"/>
                    <a:pt x="114643" y="450344"/>
                  </a:cubicBezTo>
                  <a:cubicBezTo>
                    <a:pt x="119708" y="415166"/>
                    <a:pt x="129430" y="293158"/>
                    <a:pt x="112144" y="218617"/>
                  </a:cubicBezTo>
                  <a:cubicBezTo>
                    <a:pt x="94858" y="144076"/>
                    <a:pt x="27828" y="-24894"/>
                    <a:pt x="10928" y="3096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771F41B2-723A-5149-E585-46E63B2E474A}"/>
                </a:ext>
              </a:extLst>
            </p:cNvPr>
            <p:cNvSpPr/>
            <p:nvPr/>
          </p:nvSpPr>
          <p:spPr>
            <a:xfrm rot="18578890" flipH="1" flipV="1">
              <a:off x="8439136" y="4109783"/>
              <a:ext cx="207648" cy="218082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  <a:gd name="connsiteX0" fmla="*/ 7651 w 111355"/>
                <a:gd name="connsiteY0" fmla="*/ 92508 h 530418"/>
                <a:gd name="connsiteX1" fmla="*/ 7178 w 111355"/>
                <a:gd name="connsiteY1" fmla="*/ 22753 h 530418"/>
                <a:gd name="connsiteX2" fmla="*/ 7468 w 111355"/>
                <a:gd name="connsiteY2" fmla="*/ 475967 h 530418"/>
                <a:gd name="connsiteX3" fmla="*/ 78479 w 111355"/>
                <a:gd name="connsiteY3" fmla="*/ 519098 h 530418"/>
                <a:gd name="connsiteX4" fmla="*/ 80227 w 111355"/>
                <a:gd name="connsiteY4" fmla="*/ 383696 h 530418"/>
                <a:gd name="connsiteX5" fmla="*/ 108867 w 111355"/>
                <a:gd name="connsiteY5" fmla="*/ 308029 h 530418"/>
                <a:gd name="connsiteX6" fmla="*/ 7651 w 111355"/>
                <a:gd name="connsiteY6" fmla="*/ 92508 h 530418"/>
                <a:gd name="connsiteX0" fmla="*/ 25039 w 108285"/>
                <a:gd name="connsiteY0" fmla="*/ 39618 h 551731"/>
                <a:gd name="connsiteX1" fmla="*/ 5075 w 108285"/>
                <a:gd name="connsiteY1" fmla="*/ 44066 h 551731"/>
                <a:gd name="connsiteX2" fmla="*/ 5365 w 108285"/>
                <a:gd name="connsiteY2" fmla="*/ 497280 h 551731"/>
                <a:gd name="connsiteX3" fmla="*/ 76376 w 108285"/>
                <a:gd name="connsiteY3" fmla="*/ 540411 h 551731"/>
                <a:gd name="connsiteX4" fmla="*/ 78124 w 108285"/>
                <a:gd name="connsiteY4" fmla="*/ 405009 h 551731"/>
                <a:gd name="connsiteX5" fmla="*/ 106764 w 108285"/>
                <a:gd name="connsiteY5" fmla="*/ 329342 h 551731"/>
                <a:gd name="connsiteX6" fmla="*/ 25039 w 108285"/>
                <a:gd name="connsiteY6" fmla="*/ 39618 h 551731"/>
                <a:gd name="connsiteX0" fmla="*/ 42694 w 125940"/>
                <a:gd name="connsiteY0" fmla="*/ 11919 h 519966"/>
                <a:gd name="connsiteX1" fmla="*/ 0 w 125940"/>
                <a:gd name="connsiteY1" fmla="*/ 89175 h 519966"/>
                <a:gd name="connsiteX2" fmla="*/ 23020 w 125940"/>
                <a:gd name="connsiteY2" fmla="*/ 469581 h 519966"/>
                <a:gd name="connsiteX3" fmla="*/ 94031 w 125940"/>
                <a:gd name="connsiteY3" fmla="*/ 512712 h 519966"/>
                <a:gd name="connsiteX4" fmla="*/ 95779 w 125940"/>
                <a:gd name="connsiteY4" fmla="*/ 377310 h 519966"/>
                <a:gd name="connsiteX5" fmla="*/ 124419 w 125940"/>
                <a:gd name="connsiteY5" fmla="*/ 301643 h 519966"/>
                <a:gd name="connsiteX6" fmla="*/ 42694 w 125940"/>
                <a:gd name="connsiteY6" fmla="*/ 11919 h 519966"/>
                <a:gd name="connsiteX0" fmla="*/ 42694 w 125940"/>
                <a:gd name="connsiteY0" fmla="*/ 11919 h 607659"/>
                <a:gd name="connsiteX1" fmla="*/ 0 w 125940"/>
                <a:gd name="connsiteY1" fmla="*/ 89175 h 607659"/>
                <a:gd name="connsiteX2" fmla="*/ 23020 w 125940"/>
                <a:gd name="connsiteY2" fmla="*/ 469581 h 607659"/>
                <a:gd name="connsiteX3" fmla="*/ 87198 w 125940"/>
                <a:gd name="connsiteY3" fmla="*/ 607378 h 607659"/>
                <a:gd name="connsiteX4" fmla="*/ 95779 w 125940"/>
                <a:gd name="connsiteY4" fmla="*/ 377310 h 607659"/>
                <a:gd name="connsiteX5" fmla="*/ 124419 w 125940"/>
                <a:gd name="connsiteY5" fmla="*/ 301643 h 607659"/>
                <a:gd name="connsiteX6" fmla="*/ 42694 w 125940"/>
                <a:gd name="connsiteY6" fmla="*/ 11919 h 60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40" h="607659">
                  <a:moveTo>
                    <a:pt x="42694" y="11919"/>
                  </a:moveTo>
                  <a:cubicBezTo>
                    <a:pt x="21958" y="-23492"/>
                    <a:pt x="30" y="25265"/>
                    <a:pt x="0" y="89175"/>
                  </a:cubicBezTo>
                  <a:cubicBezTo>
                    <a:pt x="-30" y="153085"/>
                    <a:pt x="8487" y="383214"/>
                    <a:pt x="23020" y="469581"/>
                  </a:cubicBezTo>
                  <a:cubicBezTo>
                    <a:pt x="37553" y="555948"/>
                    <a:pt x="78628" y="612148"/>
                    <a:pt x="87198" y="607378"/>
                  </a:cubicBezTo>
                  <a:cubicBezTo>
                    <a:pt x="95768" y="602608"/>
                    <a:pt x="90714" y="412488"/>
                    <a:pt x="95779" y="377310"/>
                  </a:cubicBezTo>
                  <a:cubicBezTo>
                    <a:pt x="100844" y="342132"/>
                    <a:pt x="133267" y="362542"/>
                    <a:pt x="124419" y="301643"/>
                  </a:cubicBezTo>
                  <a:cubicBezTo>
                    <a:pt x="115572" y="240745"/>
                    <a:pt x="63430" y="47330"/>
                    <a:pt x="42694" y="11919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005019C-AAFB-37EC-DB87-16CF1D02ED9B}"/>
                </a:ext>
              </a:extLst>
            </p:cNvPr>
            <p:cNvSpPr/>
            <p:nvPr/>
          </p:nvSpPr>
          <p:spPr>
            <a:xfrm>
              <a:off x="1349661" y="3194304"/>
              <a:ext cx="7409443" cy="842333"/>
            </a:xfrm>
            <a:prstGeom prst="rect">
              <a:avLst/>
            </a:prstGeom>
            <a:solidFill>
              <a:srgbClr val="FBFF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B9CCC103-48F9-C14C-8A1A-909EA485D143}"/>
                </a:ext>
              </a:extLst>
            </p:cNvPr>
            <p:cNvSpPr/>
            <p:nvPr/>
          </p:nvSpPr>
          <p:spPr>
            <a:xfrm>
              <a:off x="2157712" y="3337526"/>
              <a:ext cx="6444067" cy="269326"/>
            </a:xfrm>
            <a:prstGeom prst="rect">
              <a:avLst/>
            </a:prstGeom>
            <a:solidFill>
              <a:srgbClr val="3DD5FF"/>
            </a:solidFill>
            <a:ln w="9525">
              <a:solidFill>
                <a:srgbClr val="2F00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B7C9BCB-E4DC-9F78-8556-6D0F6D1D6488}"/>
                </a:ext>
              </a:extLst>
            </p:cNvPr>
            <p:cNvSpPr/>
            <p:nvPr/>
          </p:nvSpPr>
          <p:spPr>
            <a:xfrm>
              <a:off x="2072640" y="3337008"/>
              <a:ext cx="182880" cy="27036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>
              <a:solidFill>
                <a:srgbClr val="2F00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9D57DC1-B2F7-3FF9-4464-309BBC43A564}"/>
                </a:ext>
              </a:extLst>
            </p:cNvPr>
            <p:cNvSpPr/>
            <p:nvPr/>
          </p:nvSpPr>
          <p:spPr>
            <a:xfrm>
              <a:off x="8545512" y="3341626"/>
              <a:ext cx="119765" cy="265742"/>
            </a:xfrm>
            <a:prstGeom prst="ellipse">
              <a:avLst/>
            </a:prstGeom>
            <a:solidFill>
              <a:srgbClr val="3DD5FF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1A58BDE6-8CC8-42E3-9142-B74FAF7DAA9C}"/>
                </a:ext>
              </a:extLst>
            </p:cNvPr>
            <p:cNvSpPr/>
            <p:nvPr/>
          </p:nvSpPr>
          <p:spPr>
            <a:xfrm>
              <a:off x="8487957" y="3334417"/>
              <a:ext cx="182881" cy="273570"/>
            </a:xfrm>
            <a:prstGeom prst="arc">
              <a:avLst>
                <a:gd name="adj1" fmla="val 16200000"/>
                <a:gd name="adj2" fmla="val 5438155"/>
              </a:avLst>
            </a:prstGeom>
            <a:ln w="9525">
              <a:solidFill>
                <a:srgbClr val="2F00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528BE17F-B2D9-A824-8DE3-3059E25FB255}"/>
                </a:ext>
              </a:extLst>
            </p:cNvPr>
            <p:cNvSpPr/>
            <p:nvPr/>
          </p:nvSpPr>
          <p:spPr>
            <a:xfrm>
              <a:off x="7180938" y="3746318"/>
              <a:ext cx="237019" cy="17901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721" h="288309">
                  <a:moveTo>
                    <a:pt x="155794" y="1845"/>
                  </a:moveTo>
                  <a:cubicBezTo>
                    <a:pt x="-20292" y="23309"/>
                    <a:pt x="-4323" y="246843"/>
                    <a:pt x="5323" y="279638"/>
                  </a:cubicBezTo>
                  <a:cubicBezTo>
                    <a:pt x="14969" y="312433"/>
                    <a:pt x="188589" y="244914"/>
                    <a:pt x="213667" y="198615"/>
                  </a:cubicBezTo>
                  <a:cubicBezTo>
                    <a:pt x="238745" y="152316"/>
                    <a:pt x="331880" y="-19619"/>
                    <a:pt x="155794" y="1845"/>
                  </a:cubicBezTo>
                  <a:close/>
                </a:path>
              </a:pathLst>
            </a:custGeom>
            <a:solidFill>
              <a:srgbClr val="3DD5FF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9B3E3E83-D857-0975-E0CA-3235FF091CA8}"/>
                </a:ext>
              </a:extLst>
            </p:cNvPr>
            <p:cNvSpPr/>
            <p:nvPr/>
          </p:nvSpPr>
          <p:spPr>
            <a:xfrm>
              <a:off x="3563814" y="3732029"/>
              <a:ext cx="208365" cy="22316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  <a:gd name="connsiteX0" fmla="*/ 151277 w 229203"/>
                <a:gd name="connsiteY0" fmla="*/ 1 h 313401"/>
                <a:gd name="connsiteX1" fmla="*/ 806 w 229203"/>
                <a:gd name="connsiteY1" fmla="*/ 277794 h 313401"/>
                <a:gd name="connsiteX2" fmla="*/ 223251 w 229203"/>
                <a:gd name="connsiteY2" fmla="*/ 279350 h 313401"/>
                <a:gd name="connsiteX3" fmla="*/ 151277 w 229203"/>
                <a:gd name="connsiteY3" fmla="*/ 1 h 313401"/>
                <a:gd name="connsiteX0" fmla="*/ 151277 w 229202"/>
                <a:gd name="connsiteY0" fmla="*/ 1 h 359414"/>
                <a:gd name="connsiteX1" fmla="*/ 806 w 229202"/>
                <a:gd name="connsiteY1" fmla="*/ 277794 h 359414"/>
                <a:gd name="connsiteX2" fmla="*/ 223251 w 229202"/>
                <a:gd name="connsiteY2" fmla="*/ 279350 h 359414"/>
                <a:gd name="connsiteX3" fmla="*/ 151277 w 229202"/>
                <a:gd name="connsiteY3" fmla="*/ 1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02" h="359414">
                  <a:moveTo>
                    <a:pt x="151277" y="1"/>
                  </a:moveTo>
                  <a:cubicBezTo>
                    <a:pt x="114203" y="-258"/>
                    <a:pt x="-11190" y="121129"/>
                    <a:pt x="806" y="277794"/>
                  </a:cubicBezTo>
                  <a:cubicBezTo>
                    <a:pt x="12802" y="434459"/>
                    <a:pt x="198173" y="325649"/>
                    <a:pt x="223251" y="279350"/>
                  </a:cubicBezTo>
                  <a:cubicBezTo>
                    <a:pt x="248329" y="233051"/>
                    <a:pt x="188351" y="260"/>
                    <a:pt x="151277" y="1"/>
                  </a:cubicBezTo>
                  <a:close/>
                </a:path>
              </a:pathLst>
            </a:custGeom>
            <a:solidFill>
              <a:srgbClr val="3DD5FF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E51ABF2-B20B-DF0D-284E-184784570577}"/>
                </a:ext>
              </a:extLst>
            </p:cNvPr>
            <p:cNvSpPr/>
            <p:nvPr/>
          </p:nvSpPr>
          <p:spPr>
            <a:xfrm>
              <a:off x="1359957" y="2796049"/>
              <a:ext cx="7409443" cy="405285"/>
            </a:xfrm>
            <a:prstGeom prst="rect">
              <a:avLst/>
            </a:prstGeom>
            <a:solidFill>
              <a:srgbClr val="DE5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023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D42F6344-21B1-683B-0411-04AF60CE5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02" y="-5143472"/>
            <a:ext cx="7772400" cy="4447662"/>
          </a:xfrm>
          <a:prstGeom prst="rect">
            <a:avLst/>
          </a:prstGeom>
        </p:spPr>
      </p:pic>
      <p:grpSp>
        <p:nvGrpSpPr>
          <p:cNvPr id="2" name="Google Shape;168;p20">
            <a:extLst>
              <a:ext uri="{FF2B5EF4-FFF2-40B4-BE49-F238E27FC236}">
                <a16:creationId xmlns:a16="http://schemas.microsoft.com/office/drawing/2014/main" id="{1D4E3E22-B192-4B16-B0ED-0F994E2B5FED}"/>
              </a:ext>
            </a:extLst>
          </p:cNvPr>
          <p:cNvGrpSpPr/>
          <p:nvPr/>
        </p:nvGrpSpPr>
        <p:grpSpPr>
          <a:xfrm>
            <a:off x="6472000" y="1135950"/>
            <a:ext cx="3453441" cy="4316801"/>
            <a:chOff x="0" y="6371912"/>
            <a:chExt cx="3453441" cy="4316801"/>
          </a:xfrm>
        </p:grpSpPr>
        <p:pic>
          <p:nvPicPr>
            <p:cNvPr id="3" name="Google Shape;169;p20">
              <a:extLst>
                <a:ext uri="{FF2B5EF4-FFF2-40B4-BE49-F238E27FC236}">
                  <a16:creationId xmlns:a16="http://schemas.microsoft.com/office/drawing/2014/main" id="{FFD1D58C-5022-DB3B-32AB-1AAB4452937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6371912"/>
              <a:ext cx="3453441" cy="4316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70;p20">
              <a:extLst>
                <a:ext uri="{FF2B5EF4-FFF2-40B4-BE49-F238E27FC236}">
                  <a16:creationId xmlns:a16="http://schemas.microsoft.com/office/drawing/2014/main" id="{78BFCF36-2738-4F5A-2BED-94318635F13C}"/>
                </a:ext>
              </a:extLst>
            </p:cNvPr>
            <p:cNvSpPr/>
            <p:nvPr/>
          </p:nvSpPr>
          <p:spPr>
            <a:xfrm>
              <a:off x="824463" y="6687184"/>
              <a:ext cx="1804500" cy="3374700"/>
            </a:xfrm>
            <a:prstGeom prst="rect">
              <a:avLst/>
            </a:prstGeom>
            <a:solidFill>
              <a:srgbClr val="F2F7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ignika Light"/>
                <a:ea typeface="Signika Light"/>
                <a:cs typeface="Signika Light"/>
                <a:sym typeface="Signika Light"/>
              </a:endParaRPr>
            </a:p>
          </p:txBody>
        </p:sp>
      </p:grpSp>
      <p:sp>
        <p:nvSpPr>
          <p:cNvPr id="6" name="Google Shape;171;p20">
            <a:extLst>
              <a:ext uri="{FF2B5EF4-FFF2-40B4-BE49-F238E27FC236}">
                <a16:creationId xmlns:a16="http://schemas.microsoft.com/office/drawing/2014/main" id="{762B52A3-7A9D-50B9-7733-52ADB64F02AB}"/>
              </a:ext>
            </a:extLst>
          </p:cNvPr>
          <p:cNvSpPr txBox="1"/>
          <p:nvPr/>
        </p:nvSpPr>
        <p:spPr>
          <a:xfrm>
            <a:off x="7905350" y="2658200"/>
            <a:ext cx="933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666666"/>
                </a:solidFill>
              </a:rPr>
              <a:t>x</a:t>
            </a:r>
            <a:endParaRPr sz="4400" b="1">
              <a:solidFill>
                <a:srgbClr val="666666"/>
              </a:solidFill>
            </a:endParaRPr>
          </a:p>
        </p:txBody>
      </p:sp>
      <p:cxnSp>
        <p:nvCxnSpPr>
          <p:cNvPr id="18" name="Google Shape;207;p20">
            <a:extLst>
              <a:ext uri="{FF2B5EF4-FFF2-40B4-BE49-F238E27FC236}">
                <a16:creationId xmlns:a16="http://schemas.microsoft.com/office/drawing/2014/main" id="{8F5BC40D-F8C8-0218-5683-E5C7C0120CE0}"/>
              </a:ext>
            </a:extLst>
          </p:cNvPr>
          <p:cNvCxnSpPr/>
          <p:nvPr/>
        </p:nvCxnSpPr>
        <p:spPr>
          <a:xfrm>
            <a:off x="7214425" y="2633375"/>
            <a:ext cx="949800" cy="5484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Google Shape;208;p20">
            <a:extLst>
              <a:ext uri="{FF2B5EF4-FFF2-40B4-BE49-F238E27FC236}">
                <a16:creationId xmlns:a16="http://schemas.microsoft.com/office/drawing/2014/main" id="{BC553D87-B72B-CBA8-964E-B877B7A912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390025" y="1897444"/>
            <a:ext cx="439950" cy="1860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53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11523</TotalTime>
  <Words>5</Words>
  <Application>Microsoft Macintosh PowerPoint</Application>
  <PresentationFormat>Widescreen</PresentationFormat>
  <Paragraphs>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Signika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Dahlem</dc:creator>
  <cp:lastModifiedBy>Markus Dahlem</cp:lastModifiedBy>
  <cp:revision>2</cp:revision>
  <dcterms:created xsi:type="dcterms:W3CDTF">2024-08-20T15:30:08Z</dcterms:created>
  <dcterms:modified xsi:type="dcterms:W3CDTF">2025-04-16T11:52:43Z</dcterms:modified>
</cp:coreProperties>
</file>