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2524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6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77" y="931"/>
      </p:cViewPr>
      <p:guideLst>
        <p:guide orient="horz" pos="84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E695D4F2-2C51-4D9E-9C29-1A0F246AF608}"/>
    <pc:docChg chg="undo custSel modSld">
      <pc:chgData name="Markus Alexandersen" userId="991ad98c12cc37c6" providerId="LiveId" clId="{E695D4F2-2C51-4D9E-9C29-1A0F246AF608}" dt="2023-05-22T09:25:05.903" v="33" actId="1076"/>
      <pc:docMkLst>
        <pc:docMk/>
      </pc:docMkLst>
      <pc:sldChg chg="modSp mod">
        <pc:chgData name="Markus Alexandersen" userId="991ad98c12cc37c6" providerId="LiveId" clId="{E695D4F2-2C51-4D9E-9C29-1A0F246AF608}" dt="2023-05-22T09:25:05.903" v="33" actId="1076"/>
        <pc:sldMkLst>
          <pc:docMk/>
          <pc:sldMk cId="3401215204" sldId="256"/>
        </pc:sldMkLst>
        <pc:spChg chg="mod">
          <ac:chgData name="Markus Alexandersen" userId="991ad98c12cc37c6" providerId="LiveId" clId="{E695D4F2-2C51-4D9E-9C29-1A0F246AF608}" dt="2023-05-22T08:56:00.980" v="18" actId="14100"/>
          <ac:spMkLst>
            <pc:docMk/>
            <pc:sldMk cId="3401215204" sldId="256"/>
            <ac:spMk id="10" creationId="{81C6A9EF-4B08-5E3F-F71D-6C827598C8AA}"/>
          </ac:spMkLst>
        </pc:spChg>
        <pc:spChg chg="mod">
          <ac:chgData name="Markus Alexandersen" userId="991ad98c12cc37c6" providerId="LiveId" clId="{E695D4F2-2C51-4D9E-9C29-1A0F246AF608}" dt="2023-05-22T09:25:05.903" v="33" actId="1076"/>
          <ac:spMkLst>
            <pc:docMk/>
            <pc:sldMk cId="3401215204" sldId="256"/>
            <ac:spMk id="11" creationId="{ED28234B-9296-A31B-47A9-32DAE0AB59D7}"/>
          </ac:spMkLst>
        </pc:spChg>
        <pc:spChg chg="mod">
          <ac:chgData name="Markus Alexandersen" userId="991ad98c12cc37c6" providerId="LiveId" clId="{E695D4F2-2C51-4D9E-9C29-1A0F246AF608}" dt="2023-05-22T09:25:02.281" v="32" actId="207"/>
          <ac:spMkLst>
            <pc:docMk/>
            <pc:sldMk cId="3401215204" sldId="256"/>
            <ac:spMk id="12" creationId="{35D3ED88-7439-3F0E-2B99-96D6688BD397}"/>
          </ac:spMkLst>
        </pc:spChg>
        <pc:spChg chg="mod">
          <ac:chgData name="Markus Alexandersen" userId="991ad98c12cc37c6" providerId="LiveId" clId="{E695D4F2-2C51-4D9E-9C29-1A0F246AF608}" dt="2023-05-22T08:59:42.444" v="30" actId="1076"/>
          <ac:spMkLst>
            <pc:docMk/>
            <pc:sldMk cId="3401215204" sldId="256"/>
            <ac:spMk id="18" creationId="{0D0BAB55-55D7-3135-123E-23D2E3E9DF7E}"/>
          </ac:spMkLst>
        </pc:spChg>
        <pc:cxnChg chg="mod">
          <ac:chgData name="Markus Alexandersen" userId="991ad98c12cc37c6" providerId="LiveId" clId="{E695D4F2-2C51-4D9E-9C29-1A0F246AF608}" dt="2023-05-22T09:25:05.903" v="33" actId="1076"/>
          <ac:cxnSpMkLst>
            <pc:docMk/>
            <pc:sldMk cId="3401215204" sldId="256"/>
            <ac:cxnSpMk id="13" creationId="{E5E71B23-DFBC-A48F-6CD1-870C5D9E8C77}"/>
          </ac:cxnSpMkLst>
        </pc:cxnChg>
        <pc:cxnChg chg="mod">
          <ac:chgData name="Markus Alexandersen" userId="991ad98c12cc37c6" providerId="LiveId" clId="{E695D4F2-2C51-4D9E-9C29-1A0F246AF608}" dt="2023-05-22T09:25:05.903" v="33" actId="1076"/>
          <ac:cxnSpMkLst>
            <pc:docMk/>
            <pc:sldMk cId="3401215204" sldId="256"/>
            <ac:cxnSpMk id="17" creationId="{9CB858BC-7202-D827-052E-BC0E0AA02A41}"/>
          </ac:cxnSpMkLst>
        </pc:cxnChg>
      </pc:sldChg>
    </pc:docChg>
  </pc:docChgLst>
  <pc:docChgLst>
    <pc:chgData name="Markus Alexandersen" userId="991ad98c12cc37c6" providerId="LiveId" clId="{123D10A6-BAFC-41A1-9B82-A9647F8AE68E}"/>
    <pc:docChg chg="undo custSel addSld modSld modMainMaster">
      <pc:chgData name="Markus Alexandersen" userId="991ad98c12cc37c6" providerId="LiveId" clId="{123D10A6-BAFC-41A1-9B82-A9647F8AE68E}" dt="2023-04-26T16:27:26.345" v="89" actId="1076"/>
      <pc:docMkLst>
        <pc:docMk/>
      </pc:docMkLst>
      <pc:sldChg chg="addSp delSp modSp new mod">
        <pc:chgData name="Markus Alexandersen" userId="991ad98c12cc37c6" providerId="LiveId" clId="{123D10A6-BAFC-41A1-9B82-A9647F8AE68E}" dt="2023-04-26T16:27:26.345" v="89" actId="1076"/>
        <pc:sldMkLst>
          <pc:docMk/>
          <pc:sldMk cId="3401215204" sldId="256"/>
        </pc:sldMkLst>
        <pc:spChg chg="del">
          <ac:chgData name="Markus Alexandersen" userId="991ad98c12cc37c6" providerId="LiveId" clId="{123D10A6-BAFC-41A1-9B82-A9647F8AE68E}" dt="2023-04-26T16:21:25.620" v="1" actId="478"/>
          <ac:spMkLst>
            <pc:docMk/>
            <pc:sldMk cId="3401215204" sldId="256"/>
            <ac:spMk id="2" creationId="{CEEF4B1A-9B89-421F-C713-AAE9F169CA95}"/>
          </ac:spMkLst>
        </pc:spChg>
        <pc:spChg chg="del">
          <ac:chgData name="Markus Alexandersen" userId="991ad98c12cc37c6" providerId="LiveId" clId="{123D10A6-BAFC-41A1-9B82-A9647F8AE68E}" dt="2023-04-26T16:21:26.564" v="2" actId="478"/>
          <ac:spMkLst>
            <pc:docMk/>
            <pc:sldMk cId="3401215204" sldId="256"/>
            <ac:spMk id="3" creationId="{CC75551E-907C-DD95-D001-A5E56E0B69BC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4" creationId="{4F696E9A-B69D-FBB4-F6A1-96829815EDFE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5" creationId="{D8593D20-DE3B-BE08-EC73-D76BC6BD59F6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6" creationId="{35680A44-7375-1220-92DE-B54489345755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0" creationId="{81C6A9EF-4B08-5E3F-F71D-6C827598C8AA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1" creationId="{ED28234B-9296-A31B-47A9-32DAE0AB59D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2" creationId="{35D3ED88-7439-3F0E-2B99-96D6688BD39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8" creationId="{0D0BAB55-55D7-3135-123E-23D2E3E9DF7E}"/>
          </ac:spMkLst>
        </pc:spChg>
        <pc:cxnChg chg="add mod">
          <ac:chgData name="Markus Alexandersen" userId="991ad98c12cc37c6" providerId="LiveId" clId="{123D10A6-BAFC-41A1-9B82-A9647F8AE68E}" dt="2023-04-26T16:21:48.959" v="12"/>
          <ac:cxnSpMkLst>
            <pc:docMk/>
            <pc:sldMk cId="3401215204" sldId="256"/>
            <ac:cxnSpMk id="7" creationId="{E2AC8161-FCC8-96E1-B858-94AF24A5228C}"/>
          </ac:cxnSpMkLst>
        </pc:cxnChg>
        <pc:cxnChg chg="add del mod">
          <ac:chgData name="Markus Alexandersen" userId="991ad98c12cc37c6" providerId="LiveId" clId="{123D10A6-BAFC-41A1-9B82-A9647F8AE68E}" dt="2023-04-26T16:21:48.376" v="10"/>
          <ac:cxnSpMkLst>
            <pc:docMk/>
            <pc:sldMk cId="3401215204" sldId="256"/>
            <ac:cxnSpMk id="9" creationId="{A105BA9E-47A1-C73C-368E-92F5FAFA3912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3" creationId="{E5E71B23-DFBC-A48F-6CD1-870C5D9E8C77}"/>
          </ac:cxnSpMkLst>
        </pc:cxnChg>
        <pc:cxnChg chg="add del mod">
          <ac:chgData name="Markus Alexandersen" userId="991ad98c12cc37c6" providerId="LiveId" clId="{123D10A6-BAFC-41A1-9B82-A9647F8AE68E}" dt="2023-04-26T16:23:43.359" v="52" actId="478"/>
          <ac:cxnSpMkLst>
            <pc:docMk/>
            <pc:sldMk cId="3401215204" sldId="256"/>
            <ac:cxnSpMk id="14" creationId="{369A77DA-8389-59C5-0330-C83FEB53A10B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7" creationId="{9CB858BC-7202-D827-052E-BC0E0AA02A41}"/>
          </ac:cxnSpMkLst>
        </pc:cxnChg>
      </pc:sldChg>
      <pc:sldMasterChg chg="modSp modSldLayout">
        <pc:chgData name="Markus Alexandersen" userId="991ad98c12cc37c6" providerId="LiveId" clId="{123D10A6-BAFC-41A1-9B82-A9647F8AE68E}" dt="2023-04-26T16:25:55.448" v="81"/>
        <pc:sldMasterMkLst>
          <pc:docMk/>
          <pc:sldMasterMk cId="2540307192" sldId="2147483648"/>
        </pc:sldMasterMkLst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2" creationId="{CEB3285F-140C-CC88-4030-0026E010D6E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3" creationId="{2D3FC8C4-1FB4-AA5D-FE06-A5336735195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4" creationId="{2C02EF1C-E623-C005-5998-161B2538FD68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5" creationId="{E82793C1-6750-57FA-BD4A-EC3F1FCC98F3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6" creationId="{3412E156-2195-ABDC-5CB1-D1973613806D}"/>
          </ac:spMkLst>
        </pc:sp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899168812" sldId="214748364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2" creationId="{8586E41C-1668-4F33-3BF2-88106E469DD4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3" creationId="{783756B7-D49D-6D9F-4576-20E548EF684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330839442" sldId="2147483651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2" creationId="{63D07120-FE7B-C748-C0F8-349D620FD95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3" creationId="{A45E4D73-55B2-3B75-7C9D-B844F1493E43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2675096825" sldId="2147483652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3" creationId="{59E684A9-37DE-D34F-4E63-B6845B5E3A36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4" creationId="{FE273C5C-B14E-E089-63F5-3815CE9C164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070989384" sldId="2147483653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2" creationId="{C3349A64-98A7-96AF-FB82-54F9B203766E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3" creationId="{022BEBF2-1720-363D-EA01-CB0A3921B53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4" creationId="{34E4A1EE-AE14-EBDF-A8AB-657AEFFAB399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5" creationId="{42F4BA2E-75EF-0171-5CE5-93EB01B7BE2D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6" creationId="{56938B9D-B6F2-9903-E8C8-BF9788A2CCF6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604255416" sldId="2147483656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2" creationId="{F5A8E618-30DC-D8B1-9B13-160F1E7D03BB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3" creationId="{E3D5D891-276C-043A-9EFD-61966399C96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4" creationId="{39FF8654-CDC9-4D11-DAE1-8372BF289E2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1662260637" sldId="2147483657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2" creationId="{677B190F-A203-5834-F25C-A359C2669BA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3" creationId="{EEDDE933-DC41-27B2-E1DA-4B31641928FA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4" creationId="{CEBBAE45-B43C-329E-AEA7-0D819E6A2FA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943118377" sldId="214748365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2" creationId="{1B4BF8C4-5825-C9A9-4626-C2579DDA5247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3" creationId="{C562ABCD-DCAE-1F9D-84A9-511A3AF440F4}"/>
            </ac:spMkLst>
          </pc:spChg>
        </pc:sldLayoutChg>
      </pc:sldMasterChg>
      <pc:sldMasterChg chg="modSp modSldLayout">
        <pc:chgData name="Markus Alexandersen" userId="991ad98c12cc37c6" providerId="LiveId" clId="{123D10A6-BAFC-41A1-9B82-A9647F8AE68E}" dt="2023-04-26T16:25:41.020" v="79"/>
        <pc:sldMasterMkLst>
          <pc:docMk/>
          <pc:sldMasterMk cId="3216248752" sldId="2147483660"/>
        </pc:sldMasterMkLst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2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3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4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5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6" creationId="{00000000-0000-0000-0000-000000000000}"/>
          </ac:spMkLst>
        </pc:sp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143563594" sldId="214748366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606239308" sldId="2147483663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58840358" sldId="2147483664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286256604" sldId="2147483665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4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5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6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292981229" sldId="2147483668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875183744" sldId="2147483669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3422032099" sldId="214748367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13092"/>
            <a:ext cx="7290197" cy="878769"/>
          </a:xfrm>
        </p:spPr>
        <p:txBody>
          <a:bodyPr anchor="b"/>
          <a:lstStyle>
            <a:lvl1pPr algn="ctr"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325750"/>
            <a:ext cx="7290197" cy="609412"/>
          </a:xfrm>
        </p:spPr>
        <p:txBody>
          <a:bodyPr/>
          <a:lstStyle>
            <a:lvl1pPr marL="0" indent="0" algn="ctr">
              <a:buNone/>
              <a:defRPr sz="883"/>
            </a:lvl1pPr>
            <a:lvl2pPr marL="168295" indent="0" algn="ctr">
              <a:buNone/>
              <a:defRPr sz="736"/>
            </a:lvl2pPr>
            <a:lvl3pPr marL="336591" indent="0" algn="ctr">
              <a:buNone/>
              <a:defRPr sz="663"/>
            </a:lvl3pPr>
            <a:lvl4pPr marL="504886" indent="0" algn="ctr">
              <a:buNone/>
              <a:defRPr sz="589"/>
            </a:lvl4pPr>
            <a:lvl5pPr marL="673181" indent="0" algn="ctr">
              <a:buNone/>
              <a:defRPr sz="589"/>
            </a:lvl5pPr>
            <a:lvl6pPr marL="841477" indent="0" algn="ctr">
              <a:buNone/>
              <a:defRPr sz="589"/>
            </a:lvl6pPr>
            <a:lvl7pPr marL="1009772" indent="0" algn="ctr">
              <a:buNone/>
              <a:defRPr sz="589"/>
            </a:lvl7pPr>
            <a:lvl8pPr marL="1178067" indent="0" algn="ctr">
              <a:buNone/>
              <a:defRPr sz="589"/>
            </a:lvl8pPr>
            <a:lvl9pPr marL="1346363" indent="0" algn="ctr">
              <a:buNone/>
              <a:defRPr sz="5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34386"/>
            <a:ext cx="2095932" cy="2139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34386"/>
            <a:ext cx="6166292" cy="2139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629279"/>
            <a:ext cx="8383727" cy="1049966"/>
          </a:xfrm>
        </p:spPr>
        <p:txBody>
          <a:bodyPr anchor="b"/>
          <a:lstStyle>
            <a:lvl1pPr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689178"/>
            <a:ext cx="8383727" cy="552152"/>
          </a:xfrm>
        </p:spPr>
        <p:txBody>
          <a:bodyPr/>
          <a:lstStyle>
            <a:lvl1pPr marL="0" indent="0">
              <a:buNone/>
              <a:defRPr sz="883">
                <a:solidFill>
                  <a:schemeClr val="tx1">
                    <a:tint val="75000"/>
                  </a:schemeClr>
                </a:solidFill>
              </a:defRPr>
            </a:lvl1pPr>
            <a:lvl2pPr marL="168295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2pPr>
            <a:lvl3pPr marL="336591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4886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4pPr>
            <a:lvl5pPr marL="673181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5pPr>
            <a:lvl6pPr marL="84147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6pPr>
            <a:lvl7pPr marL="1009772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7pPr>
            <a:lvl8pPr marL="117806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8pPr>
            <a:lvl9pPr marL="1346363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671931"/>
            <a:ext cx="4131112" cy="1601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671931"/>
            <a:ext cx="4131112" cy="1601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34386"/>
            <a:ext cx="8383727" cy="487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618762"/>
            <a:ext cx="4112126" cy="303245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922007"/>
            <a:ext cx="4112126" cy="1356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618762"/>
            <a:ext cx="4132378" cy="303245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922007"/>
            <a:ext cx="4132378" cy="1356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8275"/>
            <a:ext cx="3135038" cy="588963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363427"/>
            <a:ext cx="4920883" cy="1793765"/>
          </a:xfrm>
        </p:spPr>
        <p:txBody>
          <a:bodyPr/>
          <a:lstStyle>
            <a:lvl1pPr>
              <a:defRPr sz="1178"/>
            </a:lvl1pPr>
            <a:lvl2pPr>
              <a:defRPr sz="1031"/>
            </a:lvl2pPr>
            <a:lvl3pPr>
              <a:defRPr sz="883"/>
            </a:lvl3pPr>
            <a:lvl4pPr>
              <a:defRPr sz="736"/>
            </a:lvl4pPr>
            <a:lvl5pPr>
              <a:defRPr sz="736"/>
            </a:lvl5pPr>
            <a:lvl6pPr>
              <a:defRPr sz="736"/>
            </a:lvl6pPr>
            <a:lvl7pPr>
              <a:defRPr sz="736"/>
            </a:lvl7pPr>
            <a:lvl8pPr>
              <a:defRPr sz="736"/>
            </a:lvl8pPr>
            <a:lvl9pPr>
              <a:defRPr sz="7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7238"/>
            <a:ext cx="3135038" cy="1402876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8275"/>
            <a:ext cx="3135038" cy="588963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363427"/>
            <a:ext cx="4920883" cy="1793765"/>
          </a:xfrm>
        </p:spPr>
        <p:txBody>
          <a:bodyPr anchor="t"/>
          <a:lstStyle>
            <a:lvl1pPr marL="0" indent="0">
              <a:buNone/>
              <a:defRPr sz="1178"/>
            </a:lvl1pPr>
            <a:lvl2pPr marL="168295" indent="0">
              <a:buNone/>
              <a:defRPr sz="1031"/>
            </a:lvl2pPr>
            <a:lvl3pPr marL="336591" indent="0">
              <a:buNone/>
              <a:defRPr sz="883"/>
            </a:lvl3pPr>
            <a:lvl4pPr marL="504886" indent="0">
              <a:buNone/>
              <a:defRPr sz="736"/>
            </a:lvl4pPr>
            <a:lvl5pPr marL="673181" indent="0">
              <a:buNone/>
              <a:defRPr sz="736"/>
            </a:lvl5pPr>
            <a:lvl6pPr marL="841477" indent="0">
              <a:buNone/>
              <a:defRPr sz="736"/>
            </a:lvl6pPr>
            <a:lvl7pPr marL="1009772" indent="0">
              <a:buNone/>
              <a:defRPr sz="736"/>
            </a:lvl7pPr>
            <a:lvl8pPr marL="1178067" indent="0">
              <a:buNone/>
              <a:defRPr sz="736"/>
            </a:lvl8pPr>
            <a:lvl9pPr marL="1346363" indent="0">
              <a:buNone/>
              <a:defRPr sz="7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7238"/>
            <a:ext cx="3135038" cy="1402876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34386"/>
            <a:ext cx="8383727" cy="48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671931"/>
            <a:ext cx="8383727" cy="160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339490"/>
            <a:ext cx="218705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F4E8-198F-4B2B-B09E-C90C0085E8E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339490"/>
            <a:ext cx="328058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339490"/>
            <a:ext cx="2187059" cy="134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6591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148" indent="-84148" algn="l" defTabSz="336591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52443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20738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3pPr>
      <a:lvl4pPr marL="58903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7329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562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392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2215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051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295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59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4886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18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147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09772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806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6363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C6A9EF-4B08-5E3F-F71D-6C827598C8AA}"/>
              </a:ext>
            </a:extLst>
          </p:cNvPr>
          <p:cNvSpPr/>
          <p:nvPr/>
        </p:nvSpPr>
        <p:spPr>
          <a:xfrm>
            <a:off x="0" y="166241"/>
            <a:ext cx="2914194" cy="2191642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/>
            <a:r>
              <a:rPr lang="en-US" sz="2377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Training data</a:t>
            </a:r>
            <a:endParaRPr lang="nb-NO" sz="2377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8234B-9296-A31B-47A9-32DAE0AB59D7}"/>
              </a:ext>
            </a:extLst>
          </p:cNvPr>
          <p:cNvSpPr/>
          <p:nvPr/>
        </p:nvSpPr>
        <p:spPr>
          <a:xfrm>
            <a:off x="3844578" y="166241"/>
            <a:ext cx="2914192" cy="2191642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r>
              <a:rPr lang="en-US" sz="2377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Subsample from training data classified by humans</a:t>
            </a:r>
            <a:endParaRPr lang="nb-NO" sz="2377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5D3ED88-7439-3F0E-2B99-96D6688BD397}"/>
              </a:ext>
            </a:extLst>
          </p:cNvPr>
          <p:cNvSpPr/>
          <p:nvPr/>
        </p:nvSpPr>
        <p:spPr>
          <a:xfrm>
            <a:off x="7689154" y="166241"/>
            <a:ext cx="2058932" cy="21916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endParaRPr lang="nb-NO" sz="132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71B23-DFBC-A48F-6CD1-870C5D9E8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914194" y="1262062"/>
            <a:ext cx="930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858BC-7202-D827-052E-BC0E0AA02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758770" y="1262062"/>
            <a:ext cx="930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0BAB55-55D7-3135-123E-23D2E3E9DF7E}"/>
              </a:ext>
            </a:extLst>
          </p:cNvPr>
          <p:cNvSpPr txBox="1"/>
          <p:nvPr/>
        </p:nvSpPr>
        <p:spPr>
          <a:xfrm>
            <a:off x="7917128" y="929466"/>
            <a:ext cx="1566889" cy="82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77" dirty="0">
                <a:latin typeface="+mj-lt"/>
              </a:rPr>
              <a:t>Fine-tuned model</a:t>
            </a:r>
          </a:p>
        </p:txBody>
      </p:sp>
    </p:spTree>
    <p:extLst>
      <p:ext uri="{BB962C8B-B14F-4D97-AF65-F5344CB8AC3E}">
        <p14:creationId xmlns:p14="http://schemas.microsoft.com/office/powerpoint/2010/main" val="340121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2023-04-26T16:21:22Z</dcterms:created>
  <dcterms:modified xsi:type="dcterms:W3CDTF">2023-05-22T09:25:07Z</dcterms:modified>
</cp:coreProperties>
</file>