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5999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2" y="682"/>
      </p:cViewPr>
      <p:guideLst>
        <p:guide orient="horz" pos="1361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6C736521-E97A-4380-86C9-9D337DEC3590}"/>
    <pc:docChg chg="modSld">
      <pc:chgData name="Markus Alexandersen" userId="991ad98c12cc37c6" providerId="LiveId" clId="{6C736521-E97A-4380-86C9-9D337DEC3590}" dt="2023-05-22T08:58:28.566" v="0" actId="207"/>
      <pc:docMkLst>
        <pc:docMk/>
      </pc:docMkLst>
      <pc:sldChg chg="modSp mod">
        <pc:chgData name="Markus Alexandersen" userId="991ad98c12cc37c6" providerId="LiveId" clId="{6C736521-E97A-4380-86C9-9D337DEC3590}" dt="2023-05-22T08:58:28.566" v="0" actId="207"/>
        <pc:sldMkLst>
          <pc:docMk/>
          <pc:sldMk cId="1256325830" sldId="257"/>
        </pc:sldMkLst>
        <pc:spChg chg="mod">
          <ac:chgData name="Markus Alexandersen" userId="991ad98c12cc37c6" providerId="LiveId" clId="{6C736521-E97A-4380-86C9-9D337DEC3590}" dt="2023-05-22T08:58:28.566" v="0" actId="207"/>
          <ac:spMkLst>
            <pc:docMk/>
            <pc:sldMk cId="1256325830" sldId="257"/>
            <ac:spMk id="5" creationId="{1A44C68F-6213-59FA-364D-BE4BC2DC6CC4}"/>
          </ac:spMkLst>
        </pc:spChg>
      </pc:sldChg>
    </pc:docChg>
  </pc:docChgLst>
  <pc:docChgLst>
    <pc:chgData name="Markus Alexandersen" userId="991ad98c12cc37c6" providerId="LiveId" clId="{185E380F-5899-43A2-B20C-CDF952A6D65A}"/>
    <pc:docChg chg="modSld">
      <pc:chgData name="Markus Alexandersen" userId="991ad98c12cc37c6" providerId="LiveId" clId="{185E380F-5899-43A2-B20C-CDF952A6D65A}" dt="2023-04-26T16:31:50.409" v="0" actId="2711"/>
      <pc:docMkLst>
        <pc:docMk/>
      </pc:docMkLst>
      <pc:sldChg chg="modSp mod">
        <pc:chgData name="Markus Alexandersen" userId="991ad98c12cc37c6" providerId="LiveId" clId="{185E380F-5899-43A2-B20C-CDF952A6D65A}" dt="2023-04-26T16:31:50.409" v="0" actId="2711"/>
        <pc:sldMkLst>
          <pc:docMk/>
          <pc:sldMk cId="1256325830" sldId="257"/>
        </pc:sldMkLst>
        <pc:spChg chg="mod">
          <ac:chgData name="Markus Alexandersen" userId="991ad98c12cc37c6" providerId="LiveId" clId="{185E380F-5899-43A2-B20C-CDF952A6D65A}" dt="2023-04-26T16:31:50.409" v="0" actId="2711"/>
          <ac:spMkLst>
            <pc:docMk/>
            <pc:sldMk cId="1256325830" sldId="257"/>
            <ac:spMk id="4" creationId="{1F7F6491-6204-146B-9460-D83A9FF31896}"/>
          </ac:spMkLst>
        </pc:spChg>
        <pc:spChg chg="mod">
          <ac:chgData name="Markus Alexandersen" userId="991ad98c12cc37c6" providerId="LiveId" clId="{185E380F-5899-43A2-B20C-CDF952A6D65A}" dt="2023-04-26T16:31:50.409" v="0" actId="2711"/>
          <ac:spMkLst>
            <pc:docMk/>
            <pc:sldMk cId="1256325830" sldId="257"/>
            <ac:spMk id="5" creationId="{1A44C68F-6213-59FA-364D-BE4BC2DC6CC4}"/>
          </ac:spMkLst>
        </pc:spChg>
      </pc:sldChg>
    </pc:docChg>
  </pc:docChgLst>
  <pc:docChgLst>
    <pc:chgData name="Markus Alexandersen" userId="991ad98c12cc37c6" providerId="LiveId" clId="{85DEFD6C-8583-43CD-8579-9FBCBCEFBB39}"/>
    <pc:docChg chg="undo custSel addSld delSld modSld">
      <pc:chgData name="Markus Alexandersen" userId="991ad98c12cc37c6" providerId="LiveId" clId="{85DEFD6C-8583-43CD-8579-9FBCBCEFBB39}" dt="2023-04-26T13:39:16.177" v="78" actId="1076"/>
      <pc:docMkLst>
        <pc:docMk/>
      </pc:docMkLst>
      <pc:sldChg chg="new del">
        <pc:chgData name="Markus Alexandersen" userId="991ad98c12cc37c6" providerId="LiveId" clId="{85DEFD6C-8583-43CD-8579-9FBCBCEFBB39}" dt="2023-04-26T13:33:53.179" v="62" actId="47"/>
        <pc:sldMkLst>
          <pc:docMk/>
          <pc:sldMk cId="2383256277" sldId="256"/>
        </pc:sldMkLst>
      </pc:sldChg>
      <pc:sldChg chg="addSp delSp modSp new mod">
        <pc:chgData name="Markus Alexandersen" userId="991ad98c12cc37c6" providerId="LiveId" clId="{85DEFD6C-8583-43CD-8579-9FBCBCEFBB39}" dt="2023-04-26T13:39:16.177" v="78" actId="1076"/>
        <pc:sldMkLst>
          <pc:docMk/>
          <pc:sldMk cId="1256325830" sldId="257"/>
        </pc:sldMkLst>
        <pc:spChg chg="del">
          <ac:chgData name="Markus Alexandersen" userId="991ad98c12cc37c6" providerId="LiveId" clId="{85DEFD6C-8583-43CD-8579-9FBCBCEFBB39}" dt="2023-04-26T13:31:01.579" v="4" actId="478"/>
          <ac:spMkLst>
            <pc:docMk/>
            <pc:sldMk cId="1256325830" sldId="257"/>
            <ac:spMk id="2" creationId="{15061105-265C-F10F-95B4-526380CC3C2C}"/>
          </ac:spMkLst>
        </pc:spChg>
        <pc:spChg chg="del">
          <ac:chgData name="Markus Alexandersen" userId="991ad98c12cc37c6" providerId="LiveId" clId="{85DEFD6C-8583-43CD-8579-9FBCBCEFBB39}" dt="2023-04-26T13:30:57.425" v="2" actId="478"/>
          <ac:spMkLst>
            <pc:docMk/>
            <pc:sldMk cId="1256325830" sldId="257"/>
            <ac:spMk id="3" creationId="{1E476A90-D28B-0BEF-7C88-FDB8CBC7968A}"/>
          </ac:spMkLst>
        </pc:spChg>
        <pc:spChg chg="add mod">
          <ac:chgData name="Markus Alexandersen" userId="991ad98c12cc37c6" providerId="LiveId" clId="{85DEFD6C-8583-43CD-8579-9FBCBCEFBB39}" dt="2023-04-26T13:39:16.177" v="78" actId="1076"/>
          <ac:spMkLst>
            <pc:docMk/>
            <pc:sldMk cId="1256325830" sldId="257"/>
            <ac:spMk id="4" creationId="{1F7F6491-6204-146B-9460-D83A9FF31896}"/>
          </ac:spMkLst>
        </pc:spChg>
        <pc:spChg chg="add mod">
          <ac:chgData name="Markus Alexandersen" userId="991ad98c12cc37c6" providerId="LiveId" clId="{85DEFD6C-8583-43CD-8579-9FBCBCEFBB39}" dt="2023-04-26T13:39:16.177" v="78" actId="1076"/>
          <ac:spMkLst>
            <pc:docMk/>
            <pc:sldMk cId="1256325830" sldId="257"/>
            <ac:spMk id="5" creationId="{1A44C68F-6213-59FA-364D-BE4BC2DC6C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706933"/>
            <a:ext cx="944999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268784"/>
            <a:ext cx="944999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29978"/>
            <a:ext cx="271687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29978"/>
            <a:ext cx="7993117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076898"/>
            <a:ext cx="1086749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890725"/>
            <a:ext cx="1086749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149890"/>
            <a:ext cx="535499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149890"/>
            <a:ext cx="535499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29978"/>
            <a:ext cx="1086749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058899"/>
            <a:ext cx="533038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577849"/>
            <a:ext cx="533038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058899"/>
            <a:ext cx="535663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577849"/>
            <a:ext cx="535663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87972"/>
            <a:ext cx="406382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621941"/>
            <a:ext cx="6378744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295877"/>
            <a:ext cx="406382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87972"/>
            <a:ext cx="406382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621941"/>
            <a:ext cx="6378744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295877"/>
            <a:ext cx="406382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29978"/>
            <a:ext cx="1086749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149890"/>
            <a:ext cx="1086749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4003618"/>
            <a:ext cx="283499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9202-157D-489A-BB23-1C2439C81F7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4003618"/>
            <a:ext cx="42524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4003618"/>
            <a:ext cx="283499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7F6491-6204-146B-9460-D83A9FF31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64837"/>
            <a:ext cx="12599987" cy="3794756"/>
          </a:xfrm>
          <a:prstGeom prst="roundRect">
            <a:avLst>
              <a:gd name="adj" fmla="val 652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4500" tIns="47250" rIns="94500" bIns="47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23133" algn="just"/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[</a:t>
            </a:r>
            <a:r>
              <a:rPr lang="en-GB" sz="2480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] Decide whether the sentiment of the following text is positive, neutral, or negative: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i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 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[</a:t>
            </a:r>
            <a:r>
              <a:rPr lang="en-GB" sz="2480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Input</a:t>
            </a:r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]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i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 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[</a:t>
            </a:r>
            <a:r>
              <a:rPr lang="en-GB" sz="2480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] Sentiment: 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i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 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/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[</a:t>
            </a:r>
            <a:r>
              <a:rPr lang="en-GB" sz="2480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]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44C68F-6213-59FA-364D-BE4BC2DC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844" y="101600"/>
            <a:ext cx="7648132" cy="6845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4500" tIns="47250" rIns="94500" bIns="4725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23133"/>
            <a:r>
              <a:rPr lang="en-US" sz="2894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Prompt</a:t>
            </a:r>
            <a:endParaRPr lang="nb-NO" sz="4547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34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1</cp:revision>
  <dcterms:created xsi:type="dcterms:W3CDTF">2023-04-26T13:30:40Z</dcterms:created>
  <dcterms:modified xsi:type="dcterms:W3CDTF">2023-05-22T08:58:39Z</dcterms:modified>
</cp:coreProperties>
</file>